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78" r:id="rId3"/>
    <p:sldId id="279" r:id="rId4"/>
    <p:sldId id="269" r:id="rId5"/>
    <p:sldId id="276" r:id="rId6"/>
    <p:sldId id="277" r:id="rId7"/>
    <p:sldId id="274" r:id="rId8"/>
    <p:sldId id="265" r:id="rId9"/>
    <p:sldId id="266" r:id="rId10"/>
  </p:sldIdLst>
  <p:sldSz cx="9144000" cy="6858000" type="screen4x3"/>
  <p:notesSz cx="7010400" cy="9296400"/>
  <p:defaultTextStyle>
    <a:lvl1pPr defTabSz="457200">
      <a:defRPr>
        <a:latin typeface="Calibri"/>
        <a:ea typeface="Calibri"/>
        <a:cs typeface="Calibri"/>
        <a:sym typeface="Calibri"/>
      </a:defRPr>
    </a:lvl1pPr>
    <a:lvl2pPr indent="457200" defTabSz="457200">
      <a:defRPr>
        <a:latin typeface="Calibri"/>
        <a:ea typeface="Calibri"/>
        <a:cs typeface="Calibri"/>
        <a:sym typeface="Calibri"/>
      </a:defRPr>
    </a:lvl2pPr>
    <a:lvl3pPr indent="914400" defTabSz="457200">
      <a:defRPr>
        <a:latin typeface="Calibri"/>
        <a:ea typeface="Calibri"/>
        <a:cs typeface="Calibri"/>
        <a:sym typeface="Calibri"/>
      </a:defRPr>
    </a:lvl3pPr>
    <a:lvl4pPr indent="1371600" defTabSz="457200">
      <a:defRPr>
        <a:latin typeface="Calibri"/>
        <a:ea typeface="Calibri"/>
        <a:cs typeface="Calibri"/>
        <a:sym typeface="Calibri"/>
      </a:defRPr>
    </a:lvl4pPr>
    <a:lvl5pPr indent="1828800" defTabSz="457200">
      <a:defRPr>
        <a:latin typeface="Calibri"/>
        <a:ea typeface="Calibri"/>
        <a:cs typeface="Calibri"/>
        <a:sym typeface="Calibri"/>
      </a:defRPr>
    </a:lvl5pPr>
    <a:lvl6pPr indent="2286000" defTabSz="457200">
      <a:defRPr>
        <a:latin typeface="Calibri"/>
        <a:ea typeface="Calibri"/>
        <a:cs typeface="Calibri"/>
        <a:sym typeface="Calibri"/>
      </a:defRPr>
    </a:lvl6pPr>
    <a:lvl7pPr indent="2743200" defTabSz="457200">
      <a:defRPr>
        <a:latin typeface="Calibri"/>
        <a:ea typeface="Calibri"/>
        <a:cs typeface="Calibri"/>
        <a:sym typeface="Calibri"/>
      </a:defRPr>
    </a:lvl7pPr>
    <a:lvl8pPr indent="3200400" defTabSz="457200">
      <a:defRPr>
        <a:latin typeface="Calibri"/>
        <a:ea typeface="Calibri"/>
        <a:cs typeface="Calibri"/>
        <a:sym typeface="Calibri"/>
      </a:defRPr>
    </a:lvl8pPr>
    <a:lvl9pPr indent="3657600" defTabSz="457200">
      <a:defRPr>
        <a:latin typeface="Calibri"/>
        <a:ea typeface="Calibri"/>
        <a:cs typeface="Calibri"/>
        <a:sym typeface="Calibri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9D8CC"/>
          </a:solidFill>
        </a:fill>
      </a:tcStyle>
    </a:wholeTbl>
    <a:band2H>
      <a:tcTxStyle/>
      <a:tcStyle>
        <a:tcBdr/>
        <a:fill>
          <a:solidFill>
            <a:srgbClr val="FCECE7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08239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08239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08239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EEF2CD"/>
          </a:solidFill>
        </a:fill>
      </a:tcStyle>
    </a:wholeTbl>
    <a:band2H>
      <a:tcTxStyle/>
      <a:tcStyle>
        <a:tcBdr/>
        <a:fill>
          <a:solidFill>
            <a:srgbClr val="F7F8E8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1DC40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1DC40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D1DC40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BDFCA"/>
          </a:solidFill>
        </a:fill>
      </a:tcStyle>
    </a:wholeTbl>
    <a:band2H>
      <a:tcTxStyle/>
      <a:tcStyle>
        <a:tcBdr/>
        <a:fill>
          <a:solidFill>
            <a:srgbClr val="FDEFE6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59F05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59F05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59F05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08239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08239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99" autoAdjust="0"/>
  </p:normalViewPr>
  <p:slideViewPr>
    <p:cSldViewPr>
      <p:cViewPr>
        <p:scale>
          <a:sx n="72" d="100"/>
          <a:sy n="72" d="100"/>
        </p:scale>
        <p:origin x="-1428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FD0A96F3-7B78-4811-9F7A-374933F6CE8D}" type="datetimeFigureOut">
              <a:rPr lang="en-GB" smtClean="0"/>
              <a:t>08/07/2014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10019D7-9A04-4EC9-9F39-97596B2C788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1179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>
            <a:spLocks noGrp="1" noRot="1" noChangeAspect="1"/>
          </p:cNvSpPr>
          <p:nvPr>
            <p:ph type="sldImg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</p:spPr>
        <p:txBody>
          <a:bodyPr lIns="93177" tIns="46589" rIns="93177" bIns="46589"/>
          <a:lstStyle/>
          <a:p>
            <a:pPr lvl="0"/>
            <a:endParaRPr/>
          </a:p>
        </p:txBody>
      </p:sp>
      <p:sp>
        <p:nvSpPr>
          <p:cNvPr id="60" name="Shape 60"/>
          <p:cNvSpPr>
            <a:spLocks noGrp="1"/>
          </p:cNvSpPr>
          <p:nvPr>
            <p:ph type="body" sz="quarter" idx="1"/>
          </p:nvPr>
        </p:nvSpPr>
        <p:spPr>
          <a:xfrm>
            <a:off x="934720" y="4415790"/>
            <a:ext cx="5140960" cy="4183380"/>
          </a:xfrm>
          <a:prstGeom prst="rect">
            <a:avLst/>
          </a:prstGeom>
        </p:spPr>
        <p:txBody>
          <a:bodyPr lIns="93177" tIns="46589" rIns="93177" bIns="46589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503148205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1pPr>
    <a:lvl2pPr indent="2286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2pPr>
    <a:lvl3pPr indent="4572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3pPr>
    <a:lvl4pPr indent="6858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4pPr>
    <a:lvl5pPr indent="9144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5pPr>
    <a:lvl6pPr indent="11430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6pPr>
    <a:lvl7pPr indent="13716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7pPr>
    <a:lvl8pPr indent="16002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8pPr>
    <a:lvl9pPr indent="18288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lIns="93177" tIns="46589" rIns="93177" bIns="46589"/>
          <a:lstStyle/>
          <a:p>
            <a:fld id="{F36801D5-B41F-8F4C-B2B5-0F68A8178FA9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89258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8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45059" name="Slide Number Placeholder 3"/>
          <p:cNvSpPr>
            <a:spLocks noGrp="1"/>
          </p:cNvSpPr>
          <p:nvPr>
            <p:ph type="sldNum" sz="quarter" idx="5"/>
          </p:nvPr>
        </p:nvSpPr>
        <p:spPr bwMode="auto">
          <a:xfrm>
            <a:off x="3970339" y="8829675"/>
            <a:ext cx="3038475" cy="4651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91435" tIns="45717" rIns="91435" bIns="45717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DE8BFF7-89DB-4B4A-A1B5-214FBBE10CAC}" type="slidenum">
              <a:rPr lang="en-US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Logo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1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2601"/>
            <a:ext cx="9144000" cy="685279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Page -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2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Shape 9"/>
          <p:cNvSpPr>
            <a:spLocks noGrp="1"/>
          </p:cNvSpPr>
          <p:nvPr>
            <p:ph type="title"/>
          </p:nvPr>
        </p:nvSpPr>
        <p:spPr>
          <a:xfrm>
            <a:off x="1600200" y="3470645"/>
            <a:ext cx="4724400" cy="2625356"/>
          </a:xfrm>
          <a:prstGeom prst="rect">
            <a:avLst/>
          </a:prstGeom>
        </p:spPr>
        <p:txBody>
          <a:bodyPr/>
          <a:lstStyle/>
          <a:p>
            <a:pPr lvl="0">
              <a:defRPr sz="1800" cap="none"/>
            </a:pPr>
            <a:r>
              <a:rPr sz="4400" cap="all"/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Page -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2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Shape 12"/>
          <p:cNvSpPr/>
          <p:nvPr/>
        </p:nvSpPr>
        <p:spPr>
          <a:xfrm>
            <a:off x="0" y="4953000"/>
            <a:ext cx="9144000" cy="1905000"/>
          </a:xfrm>
          <a:prstGeom prst="rect">
            <a:avLst/>
          </a:prstGeom>
          <a:solidFill>
            <a:srgbClr val="FFFFFF"/>
          </a:solidFill>
          <a:ln w="25400">
            <a:solidFill>
              <a:srgbClr val="FFFFFF"/>
            </a:solidFill>
          </a:ln>
        </p:spPr>
        <p:txBody>
          <a:bodyPr lIns="0" tIns="0" rIns="0" bIns="0" anchor="ctr"/>
          <a:lstStyle/>
          <a:p>
            <a:pPr lvl="0" algn="ctr"/>
            <a:endParaRPr/>
          </a:p>
        </p:txBody>
      </p:sp>
      <p:sp>
        <p:nvSpPr>
          <p:cNvPr id="13" name="Shape 13"/>
          <p:cNvSpPr>
            <a:spLocks noGrp="1"/>
          </p:cNvSpPr>
          <p:nvPr>
            <p:ph type="title"/>
          </p:nvPr>
        </p:nvSpPr>
        <p:spPr>
          <a:xfrm>
            <a:off x="304800" y="5181600"/>
            <a:ext cx="8458200" cy="1447800"/>
          </a:xfrm>
          <a:prstGeom prst="rect">
            <a:avLst/>
          </a:prstGeom>
        </p:spPr>
        <p:txBody>
          <a:bodyPr/>
          <a:lstStyle/>
          <a:p>
            <a:pPr lvl="0">
              <a:defRPr sz="1800" cap="none"/>
            </a:pPr>
            <a:r>
              <a:rPr sz="4400" cap="all"/>
              <a:t>Title Text</a:t>
            </a:r>
          </a:p>
        </p:txBody>
      </p:sp>
      <p:sp>
        <p:nvSpPr>
          <p:cNvPr id="14" name="Shape 14"/>
          <p:cNvSpPr/>
          <p:nvPr/>
        </p:nvSpPr>
        <p:spPr>
          <a:xfrm>
            <a:off x="-76200" y="4953000"/>
            <a:ext cx="9220200" cy="0"/>
          </a:xfrm>
          <a:prstGeom prst="line">
            <a:avLst/>
          </a:prstGeom>
          <a:ln w="76200">
            <a:solidFill/>
          </a:ln>
        </p:spPr>
        <p:txBody>
          <a:bodyPr lIns="0" tIns="0" rIns="0" bIns="0"/>
          <a:lstStyle/>
          <a:p>
            <a:pPr lvl="0">
              <a:defRPr sz="1200">
                <a:latin typeface="+mn-lt"/>
                <a:ea typeface="+mn-ea"/>
                <a:cs typeface="+mn-cs"/>
                <a:sym typeface="Helvetica"/>
              </a:defRPr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>
            <a:spLocks noGrp="1"/>
          </p:cNvSpPr>
          <p:nvPr>
            <p:ph type="title"/>
          </p:nvPr>
        </p:nvSpPr>
        <p:spPr>
          <a:xfrm>
            <a:off x="457200" y="0"/>
            <a:ext cx="3008314" cy="1435100"/>
          </a:xfrm>
          <a:prstGeom prst="rect">
            <a:avLst/>
          </a:prstGeom>
        </p:spPr>
        <p:txBody>
          <a:bodyPr anchor="b"/>
          <a:lstStyle>
            <a:lvl1pPr>
              <a:defRPr sz="2000" b="1"/>
            </a:lvl1pPr>
          </a:lstStyle>
          <a:p>
            <a:pPr lvl="0">
              <a:defRPr sz="1800" b="0" cap="none"/>
            </a:pPr>
            <a:r>
              <a:rPr sz="2000" b="1" cap="all"/>
              <a:t>Title Text</a:t>
            </a:r>
          </a:p>
        </p:txBody>
      </p:sp>
      <p:sp>
        <p:nvSpPr>
          <p:cNvPr id="29" name="Shape 29"/>
          <p:cNvSpPr>
            <a:spLocks noGrp="1"/>
          </p:cNvSpPr>
          <p:nvPr>
            <p:ph type="body" idx="1"/>
          </p:nvPr>
        </p:nvSpPr>
        <p:spPr>
          <a:xfrm>
            <a:off x="3575050" y="273050"/>
            <a:ext cx="5111750" cy="658495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pic>
        <p:nvPicPr>
          <p:cNvPr id="30" name="image3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483881"/>
            <a:ext cx="9144000" cy="137411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>
            <a:spLocks noGrp="1"/>
          </p:cNvSpPr>
          <p:nvPr>
            <p:ph type="title"/>
          </p:nvPr>
        </p:nvSpPr>
        <p:spPr>
          <a:xfrm>
            <a:off x="1828800" y="2247900"/>
            <a:ext cx="5486400" cy="2281238"/>
          </a:xfrm>
          <a:prstGeom prst="rect">
            <a:avLst/>
          </a:prstGeom>
        </p:spPr>
        <p:txBody>
          <a:bodyPr anchor="b"/>
          <a:lstStyle>
            <a:lvl1pPr>
              <a:defRPr sz="2000" b="1"/>
            </a:lvl1pPr>
          </a:lstStyle>
          <a:p>
            <a:pPr lvl="0">
              <a:defRPr sz="1800" b="0" cap="none"/>
            </a:pPr>
            <a:r>
              <a:rPr sz="2000" b="1" cap="all"/>
              <a:t>Title Text</a:t>
            </a:r>
          </a:p>
        </p:txBody>
      </p:sp>
      <p:sp>
        <p:nvSpPr>
          <p:cNvPr id="33" name="Shape 33"/>
          <p:cNvSpPr>
            <a:spLocks noGrp="1"/>
          </p:cNvSpPr>
          <p:nvPr>
            <p:ph type="body" idx="1"/>
          </p:nvPr>
        </p:nvSpPr>
        <p:spPr>
          <a:xfrm>
            <a:off x="1828800" y="4679019"/>
            <a:ext cx="5486400" cy="2178981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ClrTx/>
              <a:buSzTx/>
              <a:buNone/>
              <a:defRPr sz="1400"/>
            </a:lvl1pPr>
            <a:lvl2pPr marL="0" indent="457200">
              <a:spcBef>
                <a:spcPts val="300"/>
              </a:spcBef>
              <a:buClrTx/>
              <a:buSzTx/>
              <a:buNone/>
              <a:defRPr sz="1400"/>
            </a:lvl2pPr>
            <a:lvl3pPr marL="0" indent="914400">
              <a:spcBef>
                <a:spcPts val="300"/>
              </a:spcBef>
              <a:buClrTx/>
              <a:buSzTx/>
              <a:buNone/>
              <a:defRPr sz="1400"/>
            </a:lvl3pPr>
            <a:lvl4pPr marL="0" indent="1371600">
              <a:spcBef>
                <a:spcPts val="300"/>
              </a:spcBef>
              <a:buClrTx/>
              <a:buSzTx/>
              <a:buNone/>
              <a:defRPr sz="1400"/>
            </a:lvl4pPr>
            <a:lvl5pPr marL="0" indent="1828800">
              <a:spcBef>
                <a:spcPts val="300"/>
              </a:spcBef>
              <a:buClrTx/>
              <a:buSzTx/>
              <a:buNone/>
              <a:defRPr sz="1400"/>
            </a:lvl5pPr>
          </a:lstStyle>
          <a:p>
            <a:pPr lvl="0">
              <a:defRPr sz="1800"/>
            </a:pPr>
            <a:r>
              <a:rPr sz="1400"/>
              <a:t>Body Level One</a:t>
            </a:r>
          </a:p>
          <a:p>
            <a:pPr lvl="1">
              <a:defRPr sz="1800"/>
            </a:pPr>
            <a:r>
              <a:rPr sz="1400"/>
              <a:t>Body Level Two</a:t>
            </a:r>
          </a:p>
          <a:p>
            <a:pPr lvl="2">
              <a:defRPr sz="1800"/>
            </a:pPr>
            <a:r>
              <a:rPr sz="1400"/>
              <a:t>Body Level Three</a:t>
            </a:r>
          </a:p>
          <a:p>
            <a:pPr lvl="3">
              <a:defRPr sz="1800"/>
            </a:pPr>
            <a:r>
              <a:rPr sz="1400"/>
              <a:t>Body Level Four</a:t>
            </a:r>
          </a:p>
          <a:p>
            <a:pPr lvl="4">
              <a:defRPr sz="1800"/>
            </a:pPr>
            <a:r>
              <a:rPr sz="1400"/>
              <a:t>Body Level Five</a:t>
            </a:r>
          </a:p>
        </p:txBody>
      </p:sp>
      <p:pic>
        <p:nvPicPr>
          <p:cNvPr id="34" name="image3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483881"/>
            <a:ext cx="9144000" cy="1374119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Slide -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>
            <a:spLocks noGrp="1"/>
          </p:cNvSpPr>
          <p:nvPr>
            <p:ph type="title"/>
          </p:nvPr>
        </p:nvSpPr>
        <p:spPr>
          <a:xfrm>
            <a:off x="457200" y="174625"/>
            <a:ext cx="7772400" cy="2035175"/>
          </a:xfrm>
          <a:prstGeom prst="rect">
            <a:avLst/>
          </a:prstGeom>
        </p:spPr>
        <p:txBody>
          <a:bodyPr/>
          <a:lstStyle/>
          <a:p>
            <a:pPr lvl="0">
              <a:defRPr sz="1800" cap="none"/>
            </a:pPr>
            <a:r>
              <a:rPr sz="4400" cap="all"/>
              <a:t>Title Text</a:t>
            </a:r>
          </a:p>
        </p:txBody>
      </p:sp>
      <p:sp>
        <p:nvSpPr>
          <p:cNvPr id="37" name="Shape 37"/>
          <p:cNvSpPr>
            <a:spLocks noGrp="1"/>
          </p:cNvSpPr>
          <p:nvPr>
            <p:ph type="body" idx="1"/>
          </p:nvPr>
        </p:nvSpPr>
        <p:spPr>
          <a:xfrm>
            <a:off x="457200" y="2209800"/>
            <a:ext cx="7772400" cy="4648200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None/>
              <a:defRPr>
                <a:solidFill>
                  <a:srgbClr val="888888"/>
                </a:solidFill>
              </a:defRPr>
            </a:lvl1pPr>
            <a:lvl2pPr marL="0" indent="457200">
              <a:buClrTx/>
              <a:buSzTx/>
              <a:buNone/>
              <a:defRPr>
                <a:solidFill>
                  <a:srgbClr val="888888"/>
                </a:solidFill>
              </a:defRPr>
            </a:lvl2pPr>
            <a:lvl3pPr marL="0" indent="914400">
              <a:buClrTx/>
              <a:buSzTx/>
              <a:buNone/>
              <a:defRPr>
                <a:solidFill>
                  <a:srgbClr val="888888"/>
                </a:solidFill>
              </a:defRPr>
            </a:lvl3pPr>
            <a:lvl4pPr marL="0" indent="1371600">
              <a:buClrTx/>
              <a:buSzTx/>
              <a:buNone/>
              <a:defRPr>
                <a:solidFill>
                  <a:srgbClr val="888888"/>
                </a:solidFill>
              </a:defRPr>
            </a:lvl4pPr>
            <a:lvl5pPr marL="0" indent="1828800">
              <a:buClrTx/>
              <a:buSzTx/>
              <a:buNone/>
              <a:defRPr>
                <a:solidFill>
                  <a:srgbClr val="888888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888888"/>
                </a:solidFill>
              </a:rPr>
              <a:t>Body Level Five</a:t>
            </a:r>
          </a:p>
        </p:txBody>
      </p:sp>
      <p:pic>
        <p:nvPicPr>
          <p:cNvPr id="38" name="image4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644195"/>
            <a:ext cx="9144000" cy="121380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 Point Slide -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>
            <a:spLocks noGrp="1"/>
          </p:cNvSpPr>
          <p:nvPr>
            <p:ph type="title"/>
          </p:nvPr>
        </p:nvSpPr>
        <p:spPr>
          <a:xfrm>
            <a:off x="457200" y="46038"/>
            <a:ext cx="8229600" cy="1325563"/>
          </a:xfrm>
          <a:prstGeom prst="rect">
            <a:avLst/>
          </a:prstGeom>
        </p:spPr>
        <p:txBody>
          <a:bodyPr/>
          <a:lstStyle/>
          <a:p>
            <a:pPr lvl="0">
              <a:defRPr sz="1800" cap="none"/>
            </a:pPr>
            <a:r>
              <a:rPr sz="4400" cap="all"/>
              <a:t>Title Text</a:t>
            </a:r>
          </a:p>
        </p:txBody>
      </p:sp>
      <p:sp>
        <p:nvSpPr>
          <p:cNvPr id="41" name="Shape 41"/>
          <p:cNvSpPr>
            <a:spLocks noGrp="1"/>
          </p:cNvSpPr>
          <p:nvPr>
            <p:ph type="body" idx="1"/>
          </p:nvPr>
        </p:nvSpPr>
        <p:spPr>
          <a:xfrm>
            <a:off x="457200" y="1371600"/>
            <a:ext cx="8229600" cy="548640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pic>
        <p:nvPicPr>
          <p:cNvPr id="42" name="image4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644195"/>
            <a:ext cx="9144000" cy="121380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 Slide -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457200" y="0"/>
            <a:ext cx="3008314" cy="1435100"/>
          </a:xfrm>
          <a:prstGeom prst="rect">
            <a:avLst/>
          </a:prstGeom>
        </p:spPr>
        <p:txBody>
          <a:bodyPr anchor="b"/>
          <a:lstStyle>
            <a:lvl1pPr>
              <a:defRPr sz="2000" b="1"/>
            </a:lvl1pPr>
          </a:lstStyle>
          <a:p>
            <a:pPr lvl="0">
              <a:defRPr sz="1800" b="0" cap="none"/>
            </a:pPr>
            <a:r>
              <a:rPr sz="2000" b="1" cap="all"/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body" idx="1"/>
          </p:nvPr>
        </p:nvSpPr>
        <p:spPr>
          <a:xfrm>
            <a:off x="3575050" y="273050"/>
            <a:ext cx="5111750" cy="6584950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pic>
        <p:nvPicPr>
          <p:cNvPr id="50" name="image4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644195"/>
            <a:ext cx="9144000" cy="121380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 Slide - 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>
            <a:spLocks noGrp="1"/>
          </p:cNvSpPr>
          <p:nvPr>
            <p:ph type="title"/>
          </p:nvPr>
        </p:nvSpPr>
        <p:spPr>
          <a:xfrm>
            <a:off x="1828800" y="2247900"/>
            <a:ext cx="5486400" cy="2281238"/>
          </a:xfrm>
          <a:prstGeom prst="rect">
            <a:avLst/>
          </a:prstGeom>
        </p:spPr>
        <p:txBody>
          <a:bodyPr anchor="b"/>
          <a:lstStyle>
            <a:lvl1pPr>
              <a:defRPr sz="2000" b="1"/>
            </a:lvl1pPr>
          </a:lstStyle>
          <a:p>
            <a:pPr lvl="0">
              <a:defRPr sz="1800" b="0" cap="none"/>
            </a:pPr>
            <a:r>
              <a:rPr sz="2000" b="1" cap="all"/>
              <a:t>Title Text</a:t>
            </a:r>
          </a:p>
        </p:txBody>
      </p:sp>
      <p:sp>
        <p:nvSpPr>
          <p:cNvPr id="53" name="Shape 53"/>
          <p:cNvSpPr>
            <a:spLocks noGrp="1"/>
          </p:cNvSpPr>
          <p:nvPr>
            <p:ph type="body" idx="1"/>
          </p:nvPr>
        </p:nvSpPr>
        <p:spPr>
          <a:xfrm>
            <a:off x="1828800" y="4679019"/>
            <a:ext cx="5486400" cy="2178981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ClrTx/>
              <a:buSzTx/>
              <a:buNone/>
              <a:defRPr sz="1400"/>
            </a:lvl1pPr>
            <a:lvl2pPr marL="0" indent="457200">
              <a:spcBef>
                <a:spcPts val="300"/>
              </a:spcBef>
              <a:buClrTx/>
              <a:buSzTx/>
              <a:buNone/>
              <a:defRPr sz="1400"/>
            </a:lvl2pPr>
            <a:lvl3pPr marL="0" indent="914400">
              <a:spcBef>
                <a:spcPts val="300"/>
              </a:spcBef>
              <a:buClrTx/>
              <a:buSzTx/>
              <a:buNone/>
              <a:defRPr sz="1400"/>
            </a:lvl3pPr>
            <a:lvl4pPr marL="0" indent="1371600">
              <a:spcBef>
                <a:spcPts val="300"/>
              </a:spcBef>
              <a:buClrTx/>
              <a:buSzTx/>
              <a:buNone/>
              <a:defRPr sz="1400"/>
            </a:lvl4pPr>
            <a:lvl5pPr marL="0" indent="1828800">
              <a:spcBef>
                <a:spcPts val="300"/>
              </a:spcBef>
              <a:buClrTx/>
              <a:buSzTx/>
              <a:buNone/>
              <a:defRPr sz="1400"/>
            </a:lvl5pPr>
          </a:lstStyle>
          <a:p>
            <a:pPr lvl="0">
              <a:defRPr sz="1800"/>
            </a:pPr>
            <a:r>
              <a:rPr sz="1400"/>
              <a:t>Body Level One</a:t>
            </a:r>
          </a:p>
          <a:p>
            <a:pPr lvl="1">
              <a:defRPr sz="1800"/>
            </a:pPr>
            <a:r>
              <a:rPr sz="1400"/>
              <a:t>Body Level Two</a:t>
            </a:r>
          </a:p>
          <a:p>
            <a:pPr lvl="2">
              <a:defRPr sz="1800"/>
            </a:pPr>
            <a:r>
              <a:rPr sz="1400"/>
              <a:t>Body Level Three</a:t>
            </a:r>
          </a:p>
          <a:p>
            <a:pPr lvl="3">
              <a:defRPr sz="1800"/>
            </a:pPr>
            <a:r>
              <a:rPr sz="1400"/>
              <a:t>Body Level Four</a:t>
            </a:r>
          </a:p>
          <a:p>
            <a:pPr lvl="4">
              <a:defRPr sz="1800"/>
            </a:pPr>
            <a:r>
              <a:rPr sz="1400"/>
              <a:t>Body Level Five</a:t>
            </a:r>
          </a:p>
        </p:txBody>
      </p:sp>
      <p:pic>
        <p:nvPicPr>
          <p:cNvPr id="54" name="image4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644195"/>
            <a:ext cx="9144000" cy="121380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/>
            </a:pPr>
            <a:r>
              <a:rPr sz="4400" cap="all"/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457200" y="92076"/>
            <a:ext cx="8229600" cy="15081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pPr lvl="0">
              <a:defRPr sz="1800" cap="none"/>
            </a:pPr>
            <a:r>
              <a:rPr sz="4400" cap="all"/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pPr lvl="0">
              <a:defRPr sz="1800"/>
            </a:pPr>
            <a:r>
              <a:rPr sz="3200"/>
              <a:t>Body Level One</a:t>
            </a:r>
          </a:p>
          <a:p>
            <a:pPr lvl="1">
              <a:defRPr sz="1800"/>
            </a:pPr>
            <a:r>
              <a:rPr sz="3200"/>
              <a:t>Body Level Two</a:t>
            </a:r>
          </a:p>
          <a:p>
            <a:pPr lvl="2">
              <a:defRPr sz="1800"/>
            </a:pPr>
            <a:r>
              <a:rPr sz="3200"/>
              <a:t>Body Level Three</a:t>
            </a:r>
          </a:p>
          <a:p>
            <a:pPr lvl="3">
              <a:defRPr sz="1800"/>
            </a:pPr>
            <a:r>
              <a:rPr sz="3200"/>
              <a:t>Body Level Four</a:t>
            </a:r>
          </a:p>
          <a:p>
            <a:pPr lvl="4">
              <a:defRPr sz="1800"/>
            </a:pPr>
            <a:r>
              <a:rPr sz="3200"/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6553200" y="6404292"/>
            <a:ext cx="2133600" cy="269241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 lvl="0"/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5" r:id="rId4"/>
    <p:sldLayoutId id="2147483656" r:id="rId5"/>
    <p:sldLayoutId id="2147483657" r:id="rId6"/>
    <p:sldLayoutId id="2147483658" r:id="rId7"/>
    <p:sldLayoutId id="2147483660" r:id="rId8"/>
    <p:sldLayoutId id="2147483661" r:id="rId9"/>
    <p:sldLayoutId id="2147483662" r:id="rId10"/>
  </p:sldLayoutIdLst>
  <p:transition spd="med"/>
  <p:txStyles>
    <p:titleStyle>
      <a:lvl1pPr>
        <a:defRPr sz="4400" cap="all">
          <a:latin typeface="Calibri"/>
          <a:ea typeface="Calibri"/>
          <a:cs typeface="Calibri"/>
          <a:sym typeface="Calibri"/>
        </a:defRPr>
      </a:lvl1pPr>
      <a:lvl2pPr>
        <a:defRPr sz="4400" cap="all">
          <a:latin typeface="Calibri"/>
          <a:ea typeface="Calibri"/>
          <a:cs typeface="Calibri"/>
          <a:sym typeface="Calibri"/>
        </a:defRPr>
      </a:lvl2pPr>
      <a:lvl3pPr>
        <a:defRPr sz="4400" cap="all">
          <a:latin typeface="Calibri"/>
          <a:ea typeface="Calibri"/>
          <a:cs typeface="Calibri"/>
          <a:sym typeface="Calibri"/>
        </a:defRPr>
      </a:lvl3pPr>
      <a:lvl4pPr>
        <a:defRPr sz="4400" cap="all">
          <a:latin typeface="Calibri"/>
          <a:ea typeface="Calibri"/>
          <a:cs typeface="Calibri"/>
          <a:sym typeface="Calibri"/>
        </a:defRPr>
      </a:lvl4pPr>
      <a:lvl5pPr>
        <a:defRPr sz="4400" cap="all">
          <a:latin typeface="Calibri"/>
          <a:ea typeface="Calibri"/>
          <a:cs typeface="Calibri"/>
          <a:sym typeface="Calibri"/>
        </a:defRPr>
      </a:lvl5pPr>
      <a:lvl6pPr>
        <a:defRPr sz="4400" cap="all">
          <a:latin typeface="Calibri"/>
          <a:ea typeface="Calibri"/>
          <a:cs typeface="Calibri"/>
          <a:sym typeface="Calibri"/>
        </a:defRPr>
      </a:lvl6pPr>
      <a:lvl7pPr>
        <a:defRPr sz="4400" cap="all">
          <a:latin typeface="Calibri"/>
          <a:ea typeface="Calibri"/>
          <a:cs typeface="Calibri"/>
          <a:sym typeface="Calibri"/>
        </a:defRPr>
      </a:lvl7pPr>
      <a:lvl8pPr>
        <a:defRPr sz="4400" cap="all">
          <a:latin typeface="Calibri"/>
          <a:ea typeface="Calibri"/>
          <a:cs typeface="Calibri"/>
          <a:sym typeface="Calibri"/>
        </a:defRPr>
      </a:lvl8pPr>
      <a:lvl9pPr>
        <a:defRPr sz="4400" cap="all">
          <a:latin typeface="Calibri"/>
          <a:ea typeface="Calibri"/>
          <a:cs typeface="Calibri"/>
          <a:sym typeface="Calibri"/>
        </a:defRPr>
      </a:lvl9pPr>
    </p:titleStyle>
    <p:bodyStyle>
      <a:lvl1pPr marL="514350" indent="-514350">
        <a:spcBef>
          <a:spcPts val="700"/>
        </a:spcBef>
        <a:buClr>
          <a:srgbClr val="F08239"/>
        </a:buClr>
        <a:buSzPct val="120000"/>
        <a:buAutoNum type="arabicPeriod"/>
        <a:defRPr sz="3200">
          <a:latin typeface="Calibri"/>
          <a:ea typeface="Calibri"/>
          <a:cs typeface="Calibri"/>
          <a:sym typeface="Calibri"/>
        </a:defRPr>
      </a:lvl1pPr>
      <a:lvl2pPr marL="783771" indent="-326571">
        <a:spcBef>
          <a:spcPts val="700"/>
        </a:spcBef>
        <a:buClr>
          <a:srgbClr val="F08239"/>
        </a:buClr>
        <a:buSzPct val="100000"/>
        <a:buChar char="•"/>
        <a:defRPr sz="3200">
          <a:latin typeface="Calibri"/>
          <a:ea typeface="Calibri"/>
          <a:cs typeface="Calibri"/>
          <a:sym typeface="Calibri"/>
        </a:defRPr>
      </a:lvl2pPr>
      <a:lvl3pPr marL="1219200" indent="-304800">
        <a:spcBef>
          <a:spcPts val="700"/>
        </a:spcBef>
        <a:buClr>
          <a:srgbClr val="F08239"/>
        </a:buClr>
        <a:buSzPct val="100000"/>
        <a:buChar char="•"/>
        <a:defRPr sz="3200">
          <a:latin typeface="Calibri"/>
          <a:ea typeface="Calibri"/>
          <a:cs typeface="Calibri"/>
          <a:sym typeface="Calibri"/>
        </a:defRPr>
      </a:lvl3pPr>
      <a:lvl4pPr marL="1737360" indent="-365760">
        <a:spcBef>
          <a:spcPts val="700"/>
        </a:spcBef>
        <a:buClr>
          <a:srgbClr val="F08239"/>
        </a:buClr>
        <a:buSzPct val="100000"/>
        <a:buChar char="–"/>
        <a:defRPr sz="3200">
          <a:latin typeface="Calibri"/>
          <a:ea typeface="Calibri"/>
          <a:cs typeface="Calibri"/>
          <a:sym typeface="Calibri"/>
        </a:defRPr>
      </a:lvl4pPr>
      <a:lvl5pPr marL="2194560" indent="-365760">
        <a:spcBef>
          <a:spcPts val="700"/>
        </a:spcBef>
        <a:buClr>
          <a:srgbClr val="F08239"/>
        </a:buClr>
        <a:buSzPct val="100000"/>
        <a:buChar char="»"/>
        <a:defRPr sz="3200">
          <a:latin typeface="Calibri"/>
          <a:ea typeface="Calibri"/>
          <a:cs typeface="Calibri"/>
          <a:sym typeface="Calibri"/>
        </a:defRPr>
      </a:lvl5pPr>
      <a:lvl6pPr marL="2651760" indent="-365760">
        <a:spcBef>
          <a:spcPts val="700"/>
        </a:spcBef>
        <a:buClr>
          <a:srgbClr val="F08239"/>
        </a:buClr>
        <a:buSzPct val="100000"/>
        <a:buChar char="•"/>
        <a:defRPr sz="3200">
          <a:latin typeface="Calibri"/>
          <a:ea typeface="Calibri"/>
          <a:cs typeface="Calibri"/>
          <a:sym typeface="Calibri"/>
        </a:defRPr>
      </a:lvl6pPr>
      <a:lvl7pPr marL="3108960" indent="-365760">
        <a:spcBef>
          <a:spcPts val="700"/>
        </a:spcBef>
        <a:buClr>
          <a:srgbClr val="F08239"/>
        </a:buClr>
        <a:buSzPct val="100000"/>
        <a:buChar char="•"/>
        <a:defRPr sz="3200">
          <a:latin typeface="Calibri"/>
          <a:ea typeface="Calibri"/>
          <a:cs typeface="Calibri"/>
          <a:sym typeface="Calibri"/>
        </a:defRPr>
      </a:lvl7pPr>
      <a:lvl8pPr marL="3566159" indent="-365759">
        <a:spcBef>
          <a:spcPts val="700"/>
        </a:spcBef>
        <a:buClr>
          <a:srgbClr val="F08239"/>
        </a:buClr>
        <a:buSzPct val="100000"/>
        <a:buChar char="•"/>
        <a:defRPr sz="3200">
          <a:latin typeface="Calibri"/>
          <a:ea typeface="Calibri"/>
          <a:cs typeface="Calibri"/>
          <a:sym typeface="Calibri"/>
        </a:defRPr>
      </a:lvl8pPr>
      <a:lvl9pPr marL="4023359" indent="-365759">
        <a:spcBef>
          <a:spcPts val="700"/>
        </a:spcBef>
        <a:buClr>
          <a:srgbClr val="F08239"/>
        </a:buClr>
        <a:buSzPct val="100000"/>
        <a:buChar char="•"/>
        <a:defRPr sz="3200">
          <a:latin typeface="Calibri"/>
          <a:ea typeface="Calibri"/>
          <a:cs typeface="Calibri"/>
          <a:sym typeface="Calibri"/>
        </a:defRPr>
      </a:lvl9pPr>
    </p:bodyStyle>
    <p:otherStyle>
      <a:lvl1pPr algn="r" defTabSz="457200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1pPr>
      <a:lvl2pPr indent="457200" algn="r" defTabSz="457200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2pPr>
      <a:lvl3pPr indent="914400" algn="r" defTabSz="457200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3pPr>
      <a:lvl4pPr indent="1371600" algn="r" defTabSz="457200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4pPr>
      <a:lvl5pPr indent="1828800" algn="r" defTabSz="457200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5pPr>
      <a:lvl6pPr indent="2286000" algn="r" defTabSz="457200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6pPr>
      <a:lvl7pPr indent="2743200" algn="r" defTabSz="457200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7pPr>
      <a:lvl8pPr indent="3200400" algn="r" defTabSz="457200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8pPr>
      <a:lvl9pPr indent="3657600" algn="r" defTabSz="457200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>
            <a:spLocks noGrp="1"/>
          </p:cNvSpPr>
          <p:nvPr>
            <p:ph type="title"/>
          </p:nvPr>
        </p:nvSpPr>
        <p:spPr>
          <a:xfrm>
            <a:off x="0" y="5314815"/>
            <a:ext cx="9144000" cy="1143001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ctr">
              <a:defRPr sz="3900">
                <a:latin typeface="Calibri (Headings)"/>
                <a:ea typeface="Calibri (Headings)"/>
                <a:cs typeface="Calibri (Headings)"/>
                <a:sym typeface="Calibri (Headings)"/>
              </a:defRPr>
            </a:lvl1pPr>
          </a:lstStyle>
          <a:p>
            <a:pPr lvl="0">
              <a:defRPr sz="1800" cap="none"/>
            </a:pPr>
            <a:r>
              <a:rPr lang="en-US" sz="3900" b="1" cap="all" dirty="0" smtClean="0"/>
              <a:t>On </a:t>
            </a:r>
            <a:r>
              <a:rPr sz="3900" b="1" cap="all" dirty="0" smtClean="0"/>
              <a:t>23 </a:t>
            </a:r>
            <a:r>
              <a:rPr sz="3900" b="1" cap="all" dirty="0"/>
              <a:t>September </a:t>
            </a:r>
            <a:r>
              <a:rPr sz="3900" b="1" cap="all" dirty="0" smtClean="0"/>
              <a:t>2014</a:t>
            </a:r>
            <a:r>
              <a:rPr lang="en-US" sz="3900" b="1" cap="all" dirty="0" smtClean="0"/>
              <a:t/>
            </a:r>
            <a:br>
              <a:rPr lang="en-US" sz="3900" b="1" cap="all" dirty="0" smtClean="0"/>
            </a:br>
            <a:r>
              <a:rPr lang="en-US" sz="3900" b="1" cap="all" dirty="0" smtClean="0"/>
              <a:t>at UN HQ in New </a:t>
            </a:r>
            <a:r>
              <a:rPr lang="en-US" sz="3900" b="1" cap="all" dirty="0" err="1" smtClean="0"/>
              <a:t>YORk</a:t>
            </a:r>
            <a:endParaRPr sz="3900" b="1" cap="all" dirty="0"/>
          </a:p>
        </p:txBody>
      </p:sp>
      <p:pic>
        <p:nvPicPr>
          <p:cNvPr id="63" name="image5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23906" y="-10886"/>
            <a:ext cx="9178792" cy="5048954"/>
          </a:xfrm>
          <a:prstGeom prst="rect">
            <a:avLst/>
          </a:prstGeom>
          <a:ln w="12700">
            <a:miter lim="400000"/>
          </a:ln>
        </p:spPr>
      </p:pic>
      <p:sp>
        <p:nvSpPr>
          <p:cNvPr id="64" name="Shape 64"/>
          <p:cNvSpPr/>
          <p:nvPr/>
        </p:nvSpPr>
        <p:spPr>
          <a:xfrm>
            <a:off x="512884" y="6323194"/>
            <a:ext cx="2133601" cy="269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1200">
                <a:solidFill>
                  <a:srgbClr val="888888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200">
                <a:solidFill>
                  <a:srgbClr val="888888"/>
                </a:solidFill>
              </a:rPr>
              <a:t>1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ress Release Header- Blank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17396" y="-347900"/>
            <a:ext cx="9144000" cy="226135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84664" y="0"/>
            <a:ext cx="9381066" cy="1143000"/>
          </a:xfrm>
        </p:spPr>
        <p:txBody>
          <a:bodyPr>
            <a:normAutofit/>
          </a:bodyPr>
          <a:lstStyle/>
          <a:p>
            <a:pPr algn="l">
              <a:lnSpc>
                <a:spcPct val="150000"/>
              </a:lnSpc>
              <a:spcAft>
                <a:spcPts val="600"/>
              </a:spcAft>
            </a:pPr>
            <a:r>
              <a:rPr lang="en-US" sz="3600" b="1" dirty="0" smtClean="0">
                <a:latin typeface="Arial Narrow" panose="020B0606020202030204" pitchFamily="34" charset="0"/>
              </a:rPr>
              <a:t> </a:t>
            </a:r>
            <a:r>
              <a:rPr lang="en-US" sz="3600" b="1" dirty="0" smtClean="0">
                <a:latin typeface="Arial Narrow"/>
                <a:cs typeface="Arial Narrow"/>
              </a:rPr>
              <a:t>Objectives of summit</a:t>
            </a:r>
            <a:endParaRPr lang="en-US" sz="3600" b="1" i="1" dirty="0">
              <a:latin typeface="Arial Narrow"/>
              <a:cs typeface="Arial Narrow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98072" y="1783715"/>
            <a:ext cx="785994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buFont typeface="+mj-lt"/>
              <a:buAutoNum type="arabicPeriod"/>
            </a:pPr>
            <a:endParaRPr lang="en-GB" sz="3200" b="1" dirty="0" smtClean="0">
              <a:latin typeface="Garamond" panose="02020404030301010803" pitchFamily="18" charset="0"/>
            </a:endParaRPr>
          </a:p>
          <a:p>
            <a:pPr marL="342900" lvl="0" indent="-342900">
              <a:buFont typeface="+mj-lt"/>
              <a:buAutoNum type="arabicPeriod"/>
            </a:pPr>
            <a:r>
              <a:rPr lang="en-GB" sz="3200" b="1" dirty="0" smtClean="0">
                <a:latin typeface="Arial Narrow"/>
                <a:cs typeface="Arial Narrow"/>
              </a:rPr>
              <a:t> To catalyse </a:t>
            </a:r>
            <a:r>
              <a:rPr lang="en-GB" sz="3200" b="1" dirty="0">
                <a:latin typeface="Arial Narrow"/>
                <a:cs typeface="Arial Narrow"/>
              </a:rPr>
              <a:t>ambitious action on the </a:t>
            </a:r>
            <a:r>
              <a:rPr lang="en-GB" sz="3200" b="1" dirty="0" smtClean="0">
                <a:latin typeface="Arial Narrow"/>
                <a:cs typeface="Arial Narrow"/>
              </a:rPr>
              <a:t>ground </a:t>
            </a:r>
            <a:r>
              <a:rPr lang="en-GB" sz="3200" b="1" dirty="0">
                <a:latin typeface="Arial Narrow"/>
                <a:cs typeface="Arial Narrow"/>
              </a:rPr>
              <a:t>to reduce emissions and </a:t>
            </a:r>
            <a:r>
              <a:rPr lang="en-GB" sz="3200" b="1" dirty="0" smtClean="0">
                <a:latin typeface="Arial Narrow"/>
                <a:cs typeface="Arial Narrow"/>
              </a:rPr>
              <a:t>strengthen resilience</a:t>
            </a:r>
          </a:p>
          <a:p>
            <a:pPr lvl="0"/>
            <a:endParaRPr lang="en-US" sz="3200" dirty="0">
              <a:latin typeface="Arial Narrow"/>
              <a:cs typeface="Arial Narrow"/>
            </a:endParaRPr>
          </a:p>
          <a:p>
            <a:pPr lvl="0"/>
            <a:r>
              <a:rPr lang="en-US" sz="3200" b="1" dirty="0" smtClean="0">
                <a:latin typeface="Arial Narrow"/>
                <a:cs typeface="Arial Narrow"/>
              </a:rPr>
              <a:t>2. </a:t>
            </a:r>
            <a:r>
              <a:rPr lang="en-GB" sz="3200" b="1" dirty="0" smtClean="0">
                <a:latin typeface="Arial Narrow"/>
                <a:cs typeface="Arial Narrow"/>
              </a:rPr>
              <a:t>To </a:t>
            </a:r>
            <a:r>
              <a:rPr lang="en-GB" sz="3200" b="1" dirty="0">
                <a:latin typeface="Arial Narrow"/>
                <a:cs typeface="Arial Narrow"/>
              </a:rPr>
              <a:t>mobilize political will for an ambitious </a:t>
            </a:r>
            <a:r>
              <a:rPr lang="en-GB" sz="3200" b="1" dirty="0" smtClean="0">
                <a:latin typeface="Arial Narrow"/>
                <a:cs typeface="Arial Narrow"/>
              </a:rPr>
              <a:t>  	global </a:t>
            </a:r>
            <a:r>
              <a:rPr lang="en-GB" sz="3200" b="1" dirty="0">
                <a:latin typeface="Arial Narrow"/>
                <a:cs typeface="Arial Narrow"/>
              </a:rPr>
              <a:t>legal climate agreement by 2015 that </a:t>
            </a:r>
            <a:r>
              <a:rPr lang="en-GB" sz="3200" b="1" dirty="0" smtClean="0">
                <a:latin typeface="Arial Narrow"/>
                <a:cs typeface="Arial Narrow"/>
              </a:rPr>
              <a:t>	limits </a:t>
            </a:r>
            <a:r>
              <a:rPr lang="en-GB" sz="3200" b="1" dirty="0">
                <a:latin typeface="Arial Narrow"/>
                <a:cs typeface="Arial Narrow"/>
              </a:rPr>
              <a:t>the world to a less than 2-degree </a:t>
            </a:r>
            <a:r>
              <a:rPr lang="en-GB" sz="3200" b="1" dirty="0" smtClean="0">
                <a:latin typeface="Arial Narrow"/>
                <a:cs typeface="Arial Narrow"/>
              </a:rPr>
              <a:t>	Celsius </a:t>
            </a:r>
            <a:r>
              <a:rPr lang="en-GB" sz="3200" b="1" dirty="0">
                <a:latin typeface="Arial Narrow"/>
                <a:cs typeface="Arial Narrow"/>
              </a:rPr>
              <a:t>rise in global </a:t>
            </a:r>
            <a:r>
              <a:rPr lang="en-GB" sz="3200" b="1" dirty="0" smtClean="0">
                <a:latin typeface="Arial Narrow"/>
                <a:cs typeface="Arial Narrow"/>
              </a:rPr>
              <a:t>temperature</a:t>
            </a:r>
            <a:endParaRPr lang="en-US" sz="3200" dirty="0">
              <a:latin typeface="Arial Narrow"/>
              <a:cs typeface="Arial Narrow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4294967295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1763634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Press Release Header- Blank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17396" y="-347900"/>
            <a:ext cx="9144000" cy="226135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sz="3600" b="1" dirty="0" smtClean="0">
                <a:latin typeface="Arial Narrow"/>
                <a:cs typeface="Arial Narrow"/>
              </a:rPr>
              <a:t>The Plenary</a:t>
            </a:r>
            <a:endParaRPr lang="en-US" sz="3600" b="1" dirty="0">
              <a:latin typeface="Arial Narrow"/>
              <a:cs typeface="Arial Narrow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02157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en-GB" b="1" u="sng" dirty="0" smtClean="0">
              <a:latin typeface="Garamond" panose="02020404030301010803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b="1" dirty="0">
                <a:latin typeface="Arial Narrow"/>
                <a:cs typeface="Arial Narrow"/>
              </a:rPr>
              <a:t>H</a:t>
            </a:r>
            <a:r>
              <a:rPr lang="en-GB" sz="4000" b="1" dirty="0" smtClean="0">
                <a:latin typeface="Arial Narrow"/>
                <a:cs typeface="Arial Narrow"/>
              </a:rPr>
              <a:t>eads </a:t>
            </a:r>
            <a:r>
              <a:rPr lang="en-GB" sz="4000" b="1" dirty="0">
                <a:latin typeface="Arial Narrow"/>
                <a:cs typeface="Arial Narrow"/>
              </a:rPr>
              <a:t>of State and </a:t>
            </a:r>
            <a:r>
              <a:rPr lang="en-GB" sz="4000" b="1" dirty="0" smtClean="0">
                <a:latin typeface="Arial Narrow"/>
                <a:cs typeface="Arial Narrow"/>
              </a:rPr>
              <a:t>Government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b="1" dirty="0" smtClean="0">
                <a:latin typeface="Arial Narrow"/>
                <a:cs typeface="Arial Narrow"/>
              </a:rPr>
              <a:t>Provide vision of national effort and international goals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b="1" dirty="0" smtClean="0">
                <a:latin typeface="Arial Narrow"/>
                <a:cs typeface="Arial Narrow"/>
              </a:rPr>
              <a:t>Announcements of future ambition </a:t>
            </a:r>
            <a:r>
              <a:rPr lang="en-GB" sz="4000" b="1" dirty="0">
                <a:latin typeface="Arial Narrow"/>
                <a:cs typeface="Arial Narrow"/>
              </a:rPr>
              <a:t>and action </a:t>
            </a:r>
            <a:r>
              <a:rPr lang="en-GB" sz="4000" b="1" dirty="0" smtClean="0">
                <a:latin typeface="Arial Narrow"/>
                <a:cs typeface="Arial Narrow"/>
              </a:rPr>
              <a:t>through national efforts</a:t>
            </a:r>
            <a:endParaRPr lang="en-US" dirty="0">
              <a:latin typeface="Garamond" panose="02020404030301010803" pitchFamily="18" charset="0"/>
            </a:endParaRPr>
          </a:p>
          <a:p>
            <a:pPr marL="0" lv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4294967295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29496729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8743853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>
            <a:spLocks noGrp="1"/>
          </p:cNvSpPr>
          <p:nvPr>
            <p:ph type="title"/>
          </p:nvPr>
        </p:nvSpPr>
        <p:spPr>
          <a:xfrm>
            <a:off x="457199" y="71441"/>
            <a:ext cx="8792817" cy="995359"/>
          </a:xfrm>
          <a:prstGeom prst="rect">
            <a:avLst/>
          </a:prstGeom>
        </p:spPr>
        <p:txBody>
          <a:bodyPr/>
          <a:lstStyle/>
          <a:p>
            <a:pPr lvl="0">
              <a:defRPr sz="1800" cap="none"/>
            </a:pPr>
            <a:r>
              <a:rPr sz="3200" b="1" cap="all" dirty="0" smtClean="0"/>
              <a:t>Action </a:t>
            </a:r>
            <a:r>
              <a:rPr lang="en-US" sz="3200" b="1" cap="all" dirty="0" smtClean="0"/>
              <a:t>area </a:t>
            </a:r>
            <a:r>
              <a:rPr sz="3200" b="1" cap="all" dirty="0" smtClean="0"/>
              <a:t>Announcements</a:t>
            </a:r>
            <a:endParaRPr sz="3200" b="1" cap="all" dirty="0"/>
          </a:p>
        </p:txBody>
      </p:sp>
      <p:sp>
        <p:nvSpPr>
          <p:cNvPr id="83" name="Shape 83"/>
          <p:cNvSpPr>
            <a:spLocks noGrp="1"/>
          </p:cNvSpPr>
          <p:nvPr>
            <p:ph type="body" idx="1"/>
          </p:nvPr>
        </p:nvSpPr>
        <p:spPr>
          <a:xfrm>
            <a:off x="457200" y="990601"/>
            <a:ext cx="8458200" cy="4820806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207883" lvl="0" indent="-207883" defTabSz="886968">
              <a:spcBef>
                <a:spcPts val="400"/>
              </a:spcBef>
              <a:buFont typeface="Arial"/>
              <a:buChar char="•"/>
              <a:defRPr sz="1800"/>
            </a:pPr>
            <a:r>
              <a:rPr sz="2400" dirty="0" smtClean="0">
                <a:latin typeface="Calibri (Body)"/>
                <a:ea typeface="Calibri (Body)"/>
                <a:cs typeface="Calibri (Body)"/>
                <a:sym typeface="Calibri (Body)"/>
              </a:rPr>
              <a:t>Announcements of multi-stakeholder action initiatives </a:t>
            </a:r>
            <a:r>
              <a:rPr lang="en-US" sz="2400" dirty="0" smtClean="0">
                <a:latin typeface="Calibri (Body)"/>
                <a:ea typeface="Calibri (Body)"/>
                <a:cs typeface="Calibri (Body)"/>
                <a:sym typeface="Calibri (Body)"/>
              </a:rPr>
              <a:t>by leaders of governments, business, civil society, indigenous </a:t>
            </a:r>
            <a:r>
              <a:rPr lang="en-US" sz="2400" dirty="0">
                <a:latin typeface="Calibri (Body)"/>
                <a:ea typeface="Calibri (Body)"/>
                <a:cs typeface="Calibri (Body)"/>
                <a:sym typeface="Calibri (Body)"/>
              </a:rPr>
              <a:t>p</a:t>
            </a:r>
            <a:r>
              <a:rPr lang="en-US" sz="2400" dirty="0" smtClean="0">
                <a:latin typeface="Calibri (Body)"/>
                <a:ea typeface="Calibri (Body)"/>
                <a:cs typeface="Calibri (Body)"/>
                <a:sym typeface="Calibri (Body)"/>
              </a:rPr>
              <a:t>eoples</a:t>
            </a:r>
          </a:p>
          <a:p>
            <a:pPr marL="0" lvl="0" indent="0" defTabSz="886968">
              <a:spcBef>
                <a:spcPts val="400"/>
              </a:spcBef>
              <a:buNone/>
              <a:defRPr sz="1800"/>
            </a:pPr>
            <a:endParaRPr lang="en-US" sz="1200" dirty="0" smtClean="0">
              <a:latin typeface="Calibri (Body)"/>
              <a:ea typeface="Calibri (Body)"/>
              <a:cs typeface="Calibri (Body)"/>
              <a:sym typeface="Calibri (Body)"/>
            </a:endParaRPr>
          </a:p>
          <a:p>
            <a:pPr marL="207883" lvl="0" indent="-207883" defTabSz="886968">
              <a:spcBef>
                <a:spcPts val="400"/>
              </a:spcBef>
              <a:buFont typeface="Arial"/>
              <a:buChar char="•"/>
              <a:defRPr sz="1800"/>
            </a:pPr>
            <a:r>
              <a:rPr lang="en-US" sz="2400" dirty="0" smtClean="0">
                <a:latin typeface="Calibri (Body)"/>
                <a:ea typeface="Calibri (Body)"/>
                <a:cs typeface="Calibri (Body)"/>
                <a:sym typeface="Calibri (Body)"/>
              </a:rPr>
              <a:t>Action Areas</a:t>
            </a:r>
            <a:r>
              <a:rPr sz="2400" dirty="0" smtClean="0">
                <a:latin typeface="Calibri (Body)"/>
                <a:ea typeface="Calibri (Body)"/>
                <a:cs typeface="Calibri (Body)"/>
                <a:sym typeface="Calibri (Body)"/>
              </a:rPr>
              <a:t>:</a:t>
            </a:r>
          </a:p>
          <a:p>
            <a:pPr marL="0" lvl="0" indent="0" defTabSz="886968">
              <a:lnSpc>
                <a:spcPct val="120000"/>
              </a:lnSpc>
              <a:spcBef>
                <a:spcPts val="400"/>
              </a:spcBef>
              <a:buSzTx/>
              <a:buNone/>
              <a:defRPr sz="1800"/>
            </a:pPr>
            <a:r>
              <a:rPr sz="1940" dirty="0">
                <a:solidFill>
                  <a:srgbClr val="F59F05"/>
                </a:solidFill>
                <a:latin typeface="Symbol"/>
                <a:ea typeface="Symbol"/>
                <a:cs typeface="Symbol"/>
                <a:sym typeface="Symbol"/>
              </a:rPr>
              <a:t>	♦</a:t>
            </a:r>
            <a:r>
              <a:rPr sz="1940" b="1" dirty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 Energy Efficiency </a:t>
            </a:r>
            <a:r>
              <a:rPr sz="1940" dirty="0">
                <a:solidFill>
                  <a:srgbClr val="F59F05"/>
                </a:solidFill>
                <a:latin typeface="Symbol"/>
                <a:ea typeface="Symbol"/>
                <a:cs typeface="Symbol"/>
                <a:sym typeface="Symbol"/>
              </a:rPr>
              <a:t>♦</a:t>
            </a:r>
            <a:r>
              <a:rPr sz="1940" b="1" dirty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 Renewables </a:t>
            </a:r>
          </a:p>
          <a:p>
            <a:pPr marL="0" lvl="0" indent="0" defTabSz="886968">
              <a:lnSpc>
                <a:spcPct val="120000"/>
              </a:lnSpc>
              <a:spcBef>
                <a:spcPts val="400"/>
              </a:spcBef>
              <a:buSzTx/>
              <a:buNone/>
              <a:defRPr sz="1800"/>
            </a:pPr>
            <a:r>
              <a:rPr sz="1940" b="1" dirty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	</a:t>
            </a:r>
            <a:r>
              <a:rPr sz="1940" dirty="0">
                <a:solidFill>
                  <a:srgbClr val="F79646"/>
                </a:solidFill>
                <a:latin typeface="Symbol"/>
                <a:ea typeface="Symbol"/>
                <a:cs typeface="Symbol"/>
                <a:sym typeface="Symbol"/>
              </a:rPr>
              <a:t>♦</a:t>
            </a:r>
            <a:r>
              <a:rPr sz="1940" b="1" dirty="0">
                <a:solidFill>
                  <a:srgbClr val="F79646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 </a:t>
            </a:r>
            <a:r>
              <a:rPr sz="1940" b="1" dirty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Short Lived Climate Pollutants </a:t>
            </a:r>
          </a:p>
          <a:p>
            <a:pPr marL="0" lvl="0" indent="0" defTabSz="886968">
              <a:lnSpc>
                <a:spcPct val="120000"/>
              </a:lnSpc>
              <a:spcBef>
                <a:spcPts val="400"/>
              </a:spcBef>
              <a:buSzTx/>
              <a:buNone/>
              <a:defRPr sz="1800"/>
            </a:pPr>
            <a:r>
              <a:rPr sz="1940" b="1" dirty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	</a:t>
            </a:r>
            <a:r>
              <a:rPr sz="1940" dirty="0" smtClean="0">
                <a:solidFill>
                  <a:srgbClr val="F79646"/>
                </a:solidFill>
                <a:latin typeface="Symbol"/>
                <a:ea typeface="Symbol"/>
                <a:cs typeface="Symbol"/>
                <a:sym typeface="Symbol"/>
              </a:rPr>
              <a:t>♦</a:t>
            </a:r>
            <a:r>
              <a:rPr sz="1940" b="1" u="sng" dirty="0" smtClean="0">
                <a:solidFill>
                  <a:srgbClr val="F79646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 </a:t>
            </a:r>
            <a:r>
              <a:rPr sz="1940" b="1" u="sng" dirty="0" smtClean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Forests</a:t>
            </a:r>
            <a:r>
              <a:rPr lang="en-US" sz="1940" b="1" u="sng" dirty="0" smtClean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 </a:t>
            </a:r>
            <a:r>
              <a:rPr sz="1940" dirty="0" smtClean="0">
                <a:solidFill>
                  <a:srgbClr val="F79646"/>
                </a:solidFill>
                <a:latin typeface="Symbol"/>
                <a:ea typeface="Symbol"/>
                <a:cs typeface="Symbol"/>
                <a:sym typeface="Symbol"/>
              </a:rPr>
              <a:t>♦</a:t>
            </a:r>
            <a:r>
              <a:rPr sz="1940" b="1" dirty="0" smtClean="0">
                <a:solidFill>
                  <a:srgbClr val="F79646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 </a:t>
            </a:r>
            <a:r>
              <a:rPr sz="1940" b="1" dirty="0" smtClean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Agriculture </a:t>
            </a:r>
            <a:r>
              <a:rPr lang="en-US" sz="1940" b="1" dirty="0" smtClean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 </a:t>
            </a:r>
            <a:r>
              <a:rPr lang="en-US" sz="1940" dirty="0" smtClean="0">
                <a:solidFill>
                  <a:srgbClr val="F79646"/>
                </a:solidFill>
                <a:latin typeface="Symbol"/>
                <a:ea typeface="Symbol"/>
                <a:cs typeface="Symbol"/>
                <a:sym typeface="Symbol"/>
              </a:rPr>
              <a:t>♦</a:t>
            </a:r>
            <a:r>
              <a:rPr lang="en-US" sz="1940" b="1" dirty="0" smtClean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Transport </a:t>
            </a:r>
            <a:r>
              <a:rPr lang="en-US" sz="1940" dirty="0">
                <a:solidFill>
                  <a:srgbClr val="F79646"/>
                </a:solidFill>
                <a:latin typeface="Symbol"/>
                <a:ea typeface="Symbol"/>
                <a:cs typeface="Symbol"/>
                <a:sym typeface="Symbol"/>
              </a:rPr>
              <a:t>♦</a:t>
            </a:r>
            <a:r>
              <a:rPr lang="en-US" sz="1940" b="1" dirty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 Cities </a:t>
            </a:r>
            <a:endParaRPr sz="1940" b="1" dirty="0">
              <a:solidFill>
                <a:srgbClr val="008000"/>
              </a:solidFill>
              <a:latin typeface="Calibri (Body)"/>
              <a:ea typeface="Calibri (Body)"/>
              <a:cs typeface="Calibri (Body)"/>
              <a:sym typeface="Calibri (Body)"/>
            </a:endParaRPr>
          </a:p>
          <a:p>
            <a:pPr marL="0" lvl="0" indent="0" defTabSz="886968">
              <a:lnSpc>
                <a:spcPct val="120000"/>
              </a:lnSpc>
              <a:spcBef>
                <a:spcPts val="400"/>
              </a:spcBef>
              <a:buSzTx/>
              <a:buNone/>
              <a:defRPr sz="1800"/>
            </a:pPr>
            <a:r>
              <a:rPr sz="1940" b="1" dirty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	</a:t>
            </a:r>
            <a:r>
              <a:rPr sz="1940" dirty="0">
                <a:solidFill>
                  <a:srgbClr val="F79646"/>
                </a:solidFill>
                <a:latin typeface="Symbol"/>
                <a:ea typeface="Symbol"/>
                <a:cs typeface="Symbol"/>
                <a:sym typeface="Symbol"/>
              </a:rPr>
              <a:t>♦ </a:t>
            </a:r>
            <a:r>
              <a:rPr sz="1940" b="1" dirty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Adaptation, Resilience, and Disaster Risk Reduction 	</a:t>
            </a:r>
            <a:r>
              <a:rPr lang="en-US" sz="1940" b="1" dirty="0" smtClean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	</a:t>
            </a:r>
            <a:r>
              <a:rPr sz="1940" dirty="0" smtClean="0">
                <a:solidFill>
                  <a:srgbClr val="F79646"/>
                </a:solidFill>
                <a:latin typeface="Symbol"/>
                <a:ea typeface="Symbol"/>
                <a:cs typeface="Symbol"/>
                <a:sym typeface="Symbol"/>
              </a:rPr>
              <a:t>♦ </a:t>
            </a:r>
            <a:r>
              <a:rPr lang="en-US" sz="1940" b="1" dirty="0" smtClean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Public and </a:t>
            </a:r>
            <a:r>
              <a:rPr lang="en-US" sz="1940" b="1" dirty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P</a:t>
            </a:r>
            <a:r>
              <a:rPr lang="en-US" sz="1940" b="1" dirty="0" smtClean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rivate Climate </a:t>
            </a:r>
            <a:r>
              <a:rPr sz="1940" b="1" dirty="0" smtClean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Finance</a:t>
            </a:r>
            <a:r>
              <a:rPr lang="en-US" sz="1940" b="1" dirty="0" smtClean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, including</a:t>
            </a:r>
            <a:r>
              <a:rPr sz="1940" b="1" dirty="0" smtClean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 </a:t>
            </a:r>
            <a:r>
              <a:rPr sz="1940" b="1" dirty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Carbon </a:t>
            </a:r>
            <a:r>
              <a:rPr sz="1940" b="1" dirty="0" smtClean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Pricing</a:t>
            </a:r>
            <a:endParaRPr lang="en-US" sz="1940" b="1" dirty="0" smtClean="0">
              <a:solidFill>
                <a:srgbClr val="008000"/>
              </a:solidFill>
              <a:latin typeface="Calibri (Body)"/>
              <a:ea typeface="Calibri (Body)"/>
              <a:cs typeface="Calibri (Body)"/>
              <a:sym typeface="Calibri (Body)"/>
            </a:endParaRPr>
          </a:p>
          <a:p>
            <a:pPr marL="0" lvl="0" indent="0" defTabSz="886968">
              <a:spcBef>
                <a:spcPts val="400"/>
              </a:spcBef>
              <a:buSzTx/>
              <a:buNone/>
              <a:defRPr sz="1800"/>
            </a:pPr>
            <a:endParaRPr sz="1300" b="1" dirty="0">
              <a:solidFill>
                <a:srgbClr val="008000"/>
              </a:solidFill>
              <a:latin typeface="Calibri (Body)"/>
              <a:ea typeface="Calibri (Body)"/>
              <a:cs typeface="Calibri (Body)"/>
              <a:sym typeface="Calibri (Body)"/>
            </a:endParaRPr>
          </a:p>
          <a:p>
            <a:pPr marL="207883" lvl="0" indent="-207883" defTabSz="886968">
              <a:spcBef>
                <a:spcPts val="400"/>
              </a:spcBef>
              <a:buFont typeface="Arial"/>
              <a:buChar char="•"/>
              <a:defRPr sz="1800"/>
            </a:pPr>
            <a:r>
              <a:rPr lang="en-US" sz="2400" dirty="0" smtClean="0">
                <a:latin typeface="Calibri (Body)"/>
                <a:ea typeface="Calibri (Body)"/>
                <a:cs typeface="Calibri (Body)"/>
                <a:sym typeface="Calibri (Body)"/>
              </a:rPr>
              <a:t>Announcements made at Summit will be those that are m</a:t>
            </a:r>
            <a:r>
              <a:rPr sz="2400" dirty="0" smtClean="0">
                <a:latin typeface="Calibri (Body)"/>
                <a:ea typeface="Calibri (Body)"/>
                <a:cs typeface="Calibri (Body)"/>
                <a:sym typeface="Calibri (Body)"/>
              </a:rPr>
              <a:t>ost </a:t>
            </a:r>
            <a:r>
              <a:rPr sz="2400" dirty="0">
                <a:latin typeface="Calibri (Body)"/>
                <a:ea typeface="Calibri (Body)"/>
                <a:cs typeface="Calibri (Body)"/>
                <a:sym typeface="Calibri (Body)"/>
              </a:rPr>
              <a:t>significant, </a:t>
            </a:r>
            <a:r>
              <a:rPr sz="2400" dirty="0" smtClean="0">
                <a:latin typeface="Calibri (Body)"/>
                <a:ea typeface="Calibri (Body)"/>
                <a:cs typeface="Calibri (Body)"/>
                <a:sym typeface="Calibri (Body)"/>
              </a:rPr>
              <a:t>concrete</a:t>
            </a:r>
            <a:r>
              <a:rPr lang="en-US" sz="2400" dirty="0" smtClean="0">
                <a:latin typeface="Calibri (Body)"/>
                <a:ea typeface="Calibri (Body)"/>
                <a:cs typeface="Calibri (Body)"/>
                <a:sym typeface="Calibri (Body)"/>
              </a:rPr>
              <a:t> &amp;</a:t>
            </a:r>
            <a:r>
              <a:rPr sz="2400" dirty="0" smtClean="0">
                <a:latin typeface="Calibri (Body)"/>
                <a:ea typeface="Calibri (Body)"/>
                <a:cs typeface="Calibri (Body)"/>
                <a:sym typeface="Calibri (Body)"/>
              </a:rPr>
              <a:t> </a:t>
            </a:r>
            <a:r>
              <a:rPr sz="2400" dirty="0">
                <a:latin typeface="Calibri (Body)"/>
                <a:ea typeface="Calibri (Body)"/>
                <a:cs typeface="Calibri (Body)"/>
                <a:sym typeface="Calibri (Body)"/>
              </a:rPr>
              <a:t>broadly </a:t>
            </a:r>
            <a:r>
              <a:rPr sz="2400" dirty="0" smtClean="0">
                <a:latin typeface="Calibri (Body)"/>
                <a:ea typeface="Calibri (Body)"/>
                <a:cs typeface="Calibri (Body)"/>
                <a:sym typeface="Calibri (Body)"/>
              </a:rPr>
              <a:t>supported</a:t>
            </a:r>
            <a:endParaRPr lang="en-US" sz="2400" dirty="0" smtClean="0">
              <a:latin typeface="Calibri (Body)"/>
              <a:ea typeface="Calibri (Body)"/>
              <a:cs typeface="Calibri (Body)"/>
              <a:sym typeface="Calibri (Body)"/>
            </a:endParaRPr>
          </a:p>
          <a:p>
            <a:pPr marL="207883" lvl="0" indent="-207883" defTabSz="886968">
              <a:spcBef>
                <a:spcPts val="400"/>
              </a:spcBef>
              <a:buFont typeface="Arial"/>
              <a:buChar char="•"/>
              <a:defRPr sz="1800"/>
            </a:pPr>
            <a:endParaRPr lang="en-US" sz="1940" dirty="0">
              <a:latin typeface="Calibri (Body)"/>
              <a:ea typeface="Calibri (Body)"/>
              <a:cs typeface="Calibri (Body)"/>
              <a:sym typeface="Calibri (Body)"/>
            </a:endParaRPr>
          </a:p>
        </p:txBody>
      </p:sp>
      <p:pic>
        <p:nvPicPr>
          <p:cNvPr id="84" name="image4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946026"/>
            <a:ext cx="9144000" cy="911975"/>
          </a:xfrm>
          <a:prstGeom prst="rect">
            <a:avLst/>
          </a:prstGeom>
          <a:ln w="12700">
            <a:miter lim="400000"/>
          </a:ln>
        </p:spPr>
      </p:pic>
      <p:sp>
        <p:nvSpPr>
          <p:cNvPr id="85" name="Shape 85"/>
          <p:cNvSpPr>
            <a:spLocks noGrp="1"/>
          </p:cNvSpPr>
          <p:nvPr>
            <p:ph type="sldNum" sz="quarter" idx="2"/>
          </p:nvPr>
        </p:nvSpPr>
        <p:spPr>
          <a:xfrm>
            <a:off x="6553200" y="6221730"/>
            <a:ext cx="2133600" cy="26924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1200">
                <a:solidFill>
                  <a:srgbClr val="888888"/>
                </a:solidFill>
              </a:rPr>
              <a:t>4</a:t>
            </a:fld>
            <a:endParaRPr sz="1200">
              <a:solidFill>
                <a:srgbClr val="88888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492434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>
            <a:spLocks noGrp="1"/>
          </p:cNvSpPr>
          <p:nvPr>
            <p:ph type="title"/>
          </p:nvPr>
        </p:nvSpPr>
        <p:spPr>
          <a:xfrm>
            <a:off x="304801" y="71441"/>
            <a:ext cx="8945216" cy="766759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>
              <a:defRPr sz="1800" cap="none"/>
            </a:pPr>
            <a:r>
              <a:rPr lang="en-US" sz="3200" b="1" dirty="0"/>
              <a:t>L</a:t>
            </a:r>
            <a:r>
              <a:rPr lang="en-US" sz="3200" b="1" cap="all" dirty="0" smtClean="0"/>
              <a:t>AND-USE/FOREST </a:t>
            </a:r>
            <a:r>
              <a:rPr sz="3200" b="1" cap="all" dirty="0" smtClean="0"/>
              <a:t>Action </a:t>
            </a:r>
            <a:r>
              <a:rPr lang="en-US" sz="3200" b="1" cap="all" dirty="0" smtClean="0"/>
              <a:t>area</a:t>
            </a:r>
            <a:endParaRPr sz="3200" b="1" cap="all" dirty="0"/>
          </a:p>
        </p:txBody>
      </p:sp>
      <p:sp>
        <p:nvSpPr>
          <p:cNvPr id="83" name="Shape 83"/>
          <p:cNvSpPr>
            <a:spLocks noGrp="1"/>
          </p:cNvSpPr>
          <p:nvPr>
            <p:ph type="body" idx="1"/>
          </p:nvPr>
        </p:nvSpPr>
        <p:spPr>
          <a:xfrm>
            <a:off x="304800" y="533400"/>
            <a:ext cx="8686800" cy="60198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defTabSz="886968">
              <a:lnSpc>
                <a:spcPct val="150000"/>
              </a:lnSpc>
              <a:spcBef>
                <a:spcPts val="400"/>
              </a:spcBef>
              <a:buNone/>
              <a:defRPr sz="1800"/>
            </a:pPr>
            <a:r>
              <a:rPr lang="en-US" sz="3400" b="1" dirty="0" smtClean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Combating Deforestation</a:t>
            </a:r>
            <a:endParaRPr lang="en-US" sz="3400" b="1" dirty="0">
              <a:solidFill>
                <a:srgbClr val="008000"/>
              </a:solidFill>
              <a:latin typeface="Calibri (Body)"/>
              <a:ea typeface="Calibri (Body)"/>
              <a:cs typeface="Calibri (Body)"/>
              <a:sym typeface="Calibri (Body)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b="1" u="sng" dirty="0" smtClean="0">
                <a:latin typeface="Calibri (Body)"/>
              </a:rPr>
              <a:t>Forest countries</a:t>
            </a:r>
            <a:r>
              <a:rPr lang="en-US" sz="2000" b="1" dirty="0" smtClean="0">
                <a:latin typeface="Calibri (Body)"/>
              </a:rPr>
              <a:t>: </a:t>
            </a:r>
            <a:r>
              <a:rPr lang="en-US" sz="2000" dirty="0" smtClean="0"/>
              <a:t>Signal intent </a:t>
            </a:r>
            <a:r>
              <a:rPr lang="en-US" sz="2000" dirty="0"/>
              <a:t>to come forward with ambitious goals and policies on deforestation in their post-2020 climate contributions. They c</a:t>
            </a:r>
            <a:r>
              <a:rPr lang="en-US" sz="2000" dirty="0" smtClean="0"/>
              <a:t>ould announce how </a:t>
            </a:r>
            <a:r>
              <a:rPr lang="en-US" sz="2000" dirty="0"/>
              <a:t>much they can do alone and how much they can do with international support.</a:t>
            </a:r>
            <a:endParaRPr lang="en-US" sz="2000" b="1" dirty="0" smtClean="0">
              <a:latin typeface="Calibri (Body)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b="1" u="sng" dirty="0" smtClean="0">
                <a:latin typeface="Calibri (Body)"/>
              </a:rPr>
              <a:t>Developed countries</a:t>
            </a:r>
            <a:r>
              <a:rPr lang="en-US" sz="2000" b="1" dirty="0" smtClean="0">
                <a:latin typeface="Calibri (Body)"/>
              </a:rPr>
              <a:t>: </a:t>
            </a:r>
            <a:r>
              <a:rPr lang="en-US" sz="2000" dirty="0" smtClean="0"/>
              <a:t>Signal intent </a:t>
            </a:r>
            <a:r>
              <a:rPr lang="en-US" sz="2000" dirty="0"/>
              <a:t>to include reduced forest emissions in developing countries in their forthcoming post-2020 </a:t>
            </a:r>
            <a:r>
              <a:rPr lang="en-US" sz="2000" dirty="0" smtClean="0"/>
              <a:t>mitigation contribution</a:t>
            </a:r>
            <a:r>
              <a:rPr lang="en-US" sz="2000" dirty="0"/>
              <a:t>, and reward early REDD+ results </a:t>
            </a:r>
            <a:r>
              <a:rPr lang="en-US" sz="2000" dirty="0" smtClean="0"/>
              <a:t>to be verified </a:t>
            </a:r>
            <a:r>
              <a:rPr lang="en-US" sz="2000" dirty="0"/>
              <a:t>through </a:t>
            </a:r>
            <a:r>
              <a:rPr lang="en-US" sz="2000" dirty="0" smtClean="0"/>
              <a:t>UNFCCC </a:t>
            </a:r>
            <a:r>
              <a:rPr lang="en-US" sz="2000" dirty="0"/>
              <a:t>process</a:t>
            </a:r>
            <a:r>
              <a:rPr lang="en-US" sz="2000" dirty="0" smtClean="0"/>
              <a:t>.</a:t>
            </a:r>
            <a:endParaRPr lang="en-US" sz="2000" b="1" u="sng" dirty="0">
              <a:latin typeface="Calibri (Body)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sz="2000" b="1" u="sng" dirty="0" smtClean="0">
                <a:latin typeface="Calibri (Body)"/>
              </a:rPr>
              <a:t>Companies</a:t>
            </a:r>
            <a:r>
              <a:rPr lang="en-US" sz="2000" b="1" dirty="0" smtClean="0">
                <a:latin typeface="Calibri (Body)"/>
              </a:rPr>
              <a:t>:  </a:t>
            </a:r>
            <a:r>
              <a:rPr lang="en-US" sz="2000" dirty="0"/>
              <a:t>Announce time-bound commitments to eliminate deforestation from their supply chains, and demonstrate willingness to invest in greening their supply chains</a:t>
            </a:r>
            <a:r>
              <a:rPr lang="en-US" sz="2000" dirty="0" smtClean="0"/>
              <a:t>.</a:t>
            </a:r>
            <a:endParaRPr lang="en-US" sz="2000" b="1" u="sng" dirty="0">
              <a:latin typeface="Calibri (Body)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b="1" u="sng" dirty="0" smtClean="0">
                <a:latin typeface="Calibri (Body)"/>
              </a:rPr>
              <a:t>Indigenous Peoples</a:t>
            </a:r>
            <a:r>
              <a:rPr lang="en-US" sz="2000" b="1" dirty="0" smtClean="0">
                <a:latin typeface="Calibri (Body)"/>
              </a:rPr>
              <a:t>:  </a:t>
            </a:r>
            <a:r>
              <a:rPr lang="en-US" sz="2000" dirty="0" smtClean="0"/>
              <a:t>Continue </a:t>
            </a:r>
            <a:r>
              <a:rPr lang="en-US" sz="2000" dirty="0"/>
              <a:t>to sustainably manage their forests as they have done for generations, and join other constituencies in articulating a shared vision for the protection of forests.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latin typeface="Calibri (Body)"/>
              <a:ea typeface="Calibri (Body)"/>
              <a:cs typeface="Calibri (Body)"/>
              <a:sym typeface="Calibri (Body)"/>
            </a:endParaRPr>
          </a:p>
        </p:txBody>
      </p:sp>
      <p:pic>
        <p:nvPicPr>
          <p:cNvPr id="84" name="image4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946026"/>
            <a:ext cx="9144000" cy="911975"/>
          </a:xfrm>
          <a:prstGeom prst="rect">
            <a:avLst/>
          </a:prstGeom>
          <a:ln w="12700">
            <a:miter lim="400000"/>
          </a:ln>
        </p:spPr>
      </p:pic>
      <p:sp>
        <p:nvSpPr>
          <p:cNvPr id="85" name="Shape 85"/>
          <p:cNvSpPr>
            <a:spLocks noGrp="1"/>
          </p:cNvSpPr>
          <p:nvPr>
            <p:ph type="sldNum" sz="quarter" idx="2"/>
          </p:nvPr>
        </p:nvSpPr>
        <p:spPr>
          <a:xfrm>
            <a:off x="6553200" y="6221730"/>
            <a:ext cx="2133600" cy="26924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1200">
                <a:solidFill>
                  <a:srgbClr val="888888"/>
                </a:solidFill>
              </a:rPr>
              <a:t>5</a:t>
            </a:fld>
            <a:endParaRPr sz="1200">
              <a:solidFill>
                <a:srgbClr val="88888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616207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>
            <a:spLocks noGrp="1"/>
          </p:cNvSpPr>
          <p:nvPr>
            <p:ph type="title"/>
          </p:nvPr>
        </p:nvSpPr>
        <p:spPr>
          <a:xfrm>
            <a:off x="457199" y="71441"/>
            <a:ext cx="8792817" cy="995359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>
              <a:defRPr sz="1800" cap="none"/>
            </a:pPr>
            <a:r>
              <a:rPr lang="en-US" sz="3200" b="1" cap="all" dirty="0" smtClean="0"/>
              <a:t>LAND-USE/FOREST </a:t>
            </a:r>
            <a:r>
              <a:rPr sz="3200" b="1" cap="all" dirty="0" smtClean="0"/>
              <a:t>Action </a:t>
            </a:r>
            <a:r>
              <a:rPr lang="en-US" sz="3200" b="1" cap="all" dirty="0" smtClean="0"/>
              <a:t>area</a:t>
            </a:r>
            <a:endParaRPr sz="3200" b="1" cap="all" dirty="0"/>
          </a:p>
        </p:txBody>
      </p:sp>
      <p:sp>
        <p:nvSpPr>
          <p:cNvPr id="83" name="Shape 83"/>
          <p:cNvSpPr>
            <a:spLocks noGrp="1"/>
          </p:cNvSpPr>
          <p:nvPr>
            <p:ph type="body" idx="1"/>
          </p:nvPr>
        </p:nvSpPr>
        <p:spPr>
          <a:xfrm>
            <a:off x="457200" y="838200"/>
            <a:ext cx="8458200" cy="497320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defTabSz="886968">
              <a:lnSpc>
                <a:spcPct val="150000"/>
              </a:lnSpc>
              <a:spcBef>
                <a:spcPts val="400"/>
              </a:spcBef>
              <a:buNone/>
              <a:defRPr sz="1800"/>
            </a:pPr>
            <a:r>
              <a:rPr lang="en-US" sz="3400" b="1" dirty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Accelerating Forest Restoration </a:t>
            </a:r>
            <a:r>
              <a:rPr lang="en-US" sz="2900" dirty="0" smtClean="0">
                <a:solidFill>
                  <a:srgbClr val="008000"/>
                </a:solidFill>
                <a:latin typeface="Calibri (Body)"/>
                <a:ea typeface="Calibri (Body)"/>
                <a:cs typeface="Calibri (Body)"/>
                <a:sym typeface="Calibri (Body)"/>
              </a:rPr>
              <a:t> </a:t>
            </a:r>
            <a:endParaRPr lang="en-US" sz="2400" dirty="0" smtClean="0">
              <a:latin typeface="Calibri (Body)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Calibri (Body)"/>
              </a:rPr>
              <a:t>Drive forward the Bonn Challenge goal of restoring 150 million hectares of the world's degraded and deforested lands </a:t>
            </a:r>
            <a:r>
              <a:rPr lang="en-US" sz="2400" u="sng" dirty="0" smtClean="0">
                <a:latin typeface="Calibri (Body)"/>
              </a:rPr>
              <a:t>by 2020</a:t>
            </a:r>
            <a:r>
              <a:rPr lang="en-US" sz="2400" dirty="0" smtClean="0">
                <a:latin typeface="Calibri (Body)"/>
              </a:rPr>
              <a:t>. (This alone has potential </a:t>
            </a:r>
            <a:r>
              <a:rPr lang="en-US" sz="2400" dirty="0">
                <a:latin typeface="Calibri (Body)"/>
              </a:rPr>
              <a:t>to deliver 1 GtCO2e of emission reductions per year over the critical next 50 year </a:t>
            </a:r>
            <a:r>
              <a:rPr lang="en-US" sz="2400" dirty="0" smtClean="0">
                <a:latin typeface="Calibri (Body)"/>
              </a:rPr>
              <a:t>period.)</a:t>
            </a:r>
          </a:p>
          <a:p>
            <a:pPr marL="0" indent="0">
              <a:buNone/>
            </a:pPr>
            <a:endParaRPr lang="en-US" sz="1200" dirty="0" smtClean="0">
              <a:latin typeface="Calibri (Body)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Calibri (Body)"/>
              </a:rPr>
              <a:t>Support </a:t>
            </a:r>
            <a:r>
              <a:rPr lang="en-US" sz="2400" dirty="0">
                <a:latin typeface="Calibri (Body)"/>
              </a:rPr>
              <a:t>countries to pledge restoration of at least </a:t>
            </a:r>
            <a:r>
              <a:rPr lang="en-US" sz="2400" u="sng" dirty="0">
                <a:latin typeface="Calibri (Body)"/>
              </a:rPr>
              <a:t>another</a:t>
            </a:r>
            <a:r>
              <a:rPr lang="en-US" sz="2400" dirty="0">
                <a:latin typeface="Calibri (Body)"/>
              </a:rPr>
              <a:t> 150 million hectares of degraded landscapes and forestlands </a:t>
            </a:r>
            <a:r>
              <a:rPr lang="en-US" sz="2400" u="sng" dirty="0">
                <a:latin typeface="Calibri (Body)"/>
              </a:rPr>
              <a:t>by 2030</a:t>
            </a:r>
            <a:endParaRPr lang="en-US" sz="2400" dirty="0">
              <a:latin typeface="Calibri (Body)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1800" dirty="0"/>
          </a:p>
        </p:txBody>
      </p:sp>
      <p:pic>
        <p:nvPicPr>
          <p:cNvPr id="84" name="image4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946026"/>
            <a:ext cx="9144000" cy="911975"/>
          </a:xfrm>
          <a:prstGeom prst="rect">
            <a:avLst/>
          </a:prstGeom>
          <a:ln w="12700">
            <a:miter lim="400000"/>
          </a:ln>
        </p:spPr>
      </p:pic>
      <p:sp>
        <p:nvSpPr>
          <p:cNvPr id="85" name="Shape 85"/>
          <p:cNvSpPr>
            <a:spLocks noGrp="1"/>
          </p:cNvSpPr>
          <p:nvPr>
            <p:ph type="sldNum" sz="quarter" idx="2"/>
          </p:nvPr>
        </p:nvSpPr>
        <p:spPr>
          <a:xfrm>
            <a:off x="6553200" y="6221730"/>
            <a:ext cx="2133600" cy="269240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fld id="{86CB4B4D-7CA3-9044-876B-883B54F8677D}" type="slidenum">
              <a:rPr sz="1200">
                <a:solidFill>
                  <a:srgbClr val="888888"/>
                </a:solidFill>
              </a:rPr>
              <a:t>6</a:t>
            </a:fld>
            <a:endParaRPr sz="1200">
              <a:solidFill>
                <a:srgbClr val="88888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2471747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>
          <a:xfrm>
            <a:off x="990600" y="55563"/>
            <a:ext cx="8043863" cy="471487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cs typeface="Arial" charset="0"/>
              </a:rPr>
              <a:t>Opening </a:t>
            </a:r>
            <a:r>
              <a:rPr lang="en-US" b="1" dirty="0" smtClean="0">
                <a:solidFill>
                  <a:schemeClr val="tx1"/>
                </a:solidFill>
                <a:cs typeface="Arial" charset="0"/>
              </a:rPr>
              <a:t>Ceremony</a:t>
            </a:r>
            <a:endParaRPr lang="en-US" b="1" dirty="0">
              <a:solidFill>
                <a:schemeClr val="tx1"/>
              </a:solidFill>
              <a:cs typeface="Arial" charset="0"/>
            </a:endParaRPr>
          </a:p>
        </p:txBody>
      </p:sp>
      <p:sp>
        <p:nvSpPr>
          <p:cNvPr id="39" name="Down Arrow 38"/>
          <p:cNvSpPr/>
          <p:nvPr/>
        </p:nvSpPr>
        <p:spPr>
          <a:xfrm>
            <a:off x="304800" y="1066800"/>
            <a:ext cx="304800" cy="1447800"/>
          </a:xfrm>
          <a:prstGeom prst="downArrow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3" name="Down Arrow 52"/>
          <p:cNvSpPr/>
          <p:nvPr/>
        </p:nvSpPr>
        <p:spPr>
          <a:xfrm>
            <a:off x="296863" y="4194175"/>
            <a:ext cx="312737" cy="1749425"/>
          </a:xfrm>
          <a:prstGeom prst="downArrow">
            <a:avLst/>
          </a:prstGeom>
          <a:solidFill>
            <a:schemeClr val="tx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4036" name="TextBox 53"/>
          <p:cNvSpPr txBox="1">
            <a:spLocks noChangeArrowheads="1"/>
          </p:cNvSpPr>
          <p:nvPr/>
        </p:nvSpPr>
        <p:spPr bwMode="auto">
          <a:xfrm>
            <a:off x="-26987" y="3195638"/>
            <a:ext cx="8064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 b="1" dirty="0">
                <a:latin typeface="Calibri" pitchFamily="34" charset="0"/>
              </a:rPr>
              <a:t>13:30    </a:t>
            </a:r>
          </a:p>
          <a:p>
            <a:pPr algn="r"/>
            <a:r>
              <a:rPr lang="en-US" sz="1200" b="1" dirty="0">
                <a:latin typeface="Calibri" pitchFamily="34" charset="0"/>
              </a:rPr>
              <a:t>– 15:15 </a:t>
            </a:r>
          </a:p>
        </p:txBody>
      </p:sp>
      <p:sp>
        <p:nvSpPr>
          <p:cNvPr id="44037" name="TextBox 23"/>
          <p:cNvSpPr txBox="1">
            <a:spLocks noChangeArrowheads="1"/>
          </p:cNvSpPr>
          <p:nvPr/>
        </p:nvSpPr>
        <p:spPr bwMode="auto">
          <a:xfrm>
            <a:off x="-76200" y="2514600"/>
            <a:ext cx="8413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600" b="1">
                <a:latin typeface="Calibri" pitchFamily="34" charset="0"/>
              </a:rPr>
              <a:t> </a:t>
            </a:r>
            <a:r>
              <a:rPr lang="en-US" sz="1200" b="1">
                <a:latin typeface="Calibri" pitchFamily="34" charset="0"/>
              </a:rPr>
              <a:t>13:15</a:t>
            </a:r>
          </a:p>
        </p:txBody>
      </p:sp>
      <p:sp>
        <p:nvSpPr>
          <p:cNvPr id="44038" name="TextBox 22"/>
          <p:cNvSpPr txBox="1">
            <a:spLocks noChangeArrowheads="1"/>
          </p:cNvSpPr>
          <p:nvPr/>
        </p:nvSpPr>
        <p:spPr bwMode="auto">
          <a:xfrm>
            <a:off x="20638" y="685800"/>
            <a:ext cx="7651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 b="1">
                <a:latin typeface="Calibri" pitchFamily="34" charset="0"/>
              </a:rPr>
              <a:t>10:15</a:t>
            </a:r>
          </a:p>
        </p:txBody>
      </p:sp>
      <p:sp>
        <p:nvSpPr>
          <p:cNvPr id="44039" name="TextBox 19"/>
          <p:cNvSpPr txBox="1">
            <a:spLocks noChangeArrowheads="1"/>
          </p:cNvSpPr>
          <p:nvPr/>
        </p:nvSpPr>
        <p:spPr bwMode="auto">
          <a:xfrm>
            <a:off x="-25400" y="93663"/>
            <a:ext cx="8048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 b="1" dirty="0">
                <a:latin typeface="Calibri" pitchFamily="34" charset="0"/>
              </a:rPr>
              <a:t>8:30    </a:t>
            </a:r>
          </a:p>
          <a:p>
            <a:pPr algn="r"/>
            <a:r>
              <a:rPr lang="en-US" sz="1200" b="1" dirty="0">
                <a:latin typeface="Calibri" pitchFamily="34" charset="0"/>
              </a:rPr>
              <a:t>– 10:00 </a:t>
            </a:r>
          </a:p>
        </p:txBody>
      </p:sp>
      <p:sp>
        <p:nvSpPr>
          <p:cNvPr id="44040" name="TextBox 28"/>
          <p:cNvSpPr txBox="1">
            <a:spLocks noChangeArrowheads="1"/>
          </p:cNvSpPr>
          <p:nvPr/>
        </p:nvSpPr>
        <p:spPr bwMode="auto">
          <a:xfrm>
            <a:off x="-76200" y="5910263"/>
            <a:ext cx="8413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 b="1">
                <a:latin typeface="Calibri" pitchFamily="34" charset="0"/>
              </a:rPr>
              <a:t>18:00</a:t>
            </a:r>
            <a:endParaRPr lang="en-US" sz="1400" b="1">
              <a:latin typeface="Calibri" pitchFamily="34" charset="0"/>
            </a:endParaRPr>
          </a:p>
        </p:txBody>
      </p:sp>
      <p:sp>
        <p:nvSpPr>
          <p:cNvPr id="44041" name="TextBox 30"/>
          <p:cNvSpPr txBox="1">
            <a:spLocks noChangeArrowheads="1"/>
          </p:cNvSpPr>
          <p:nvPr/>
        </p:nvSpPr>
        <p:spPr bwMode="auto">
          <a:xfrm>
            <a:off x="-152400" y="6457950"/>
            <a:ext cx="90011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 b="1" dirty="0" smtClean="0">
                <a:latin typeface="Calibri" pitchFamily="34" charset="0"/>
              </a:rPr>
              <a:t>18:30</a:t>
            </a:r>
            <a:endParaRPr lang="en-US" sz="1200" b="1" dirty="0">
              <a:latin typeface="Calibri" pitchFamily="34" charset="0"/>
            </a:endParaRPr>
          </a:p>
          <a:p>
            <a:pPr algn="r"/>
            <a:r>
              <a:rPr lang="en-US" sz="1200" b="1" dirty="0">
                <a:latin typeface="Calibri" pitchFamily="34" charset="0"/>
              </a:rPr>
              <a:t>– 19:00 </a:t>
            </a:r>
          </a:p>
        </p:txBody>
      </p:sp>
      <p:sp>
        <p:nvSpPr>
          <p:cNvPr id="44042" name="TextBox 23"/>
          <p:cNvSpPr txBox="1">
            <a:spLocks noChangeArrowheads="1"/>
          </p:cNvSpPr>
          <p:nvPr/>
        </p:nvSpPr>
        <p:spPr bwMode="auto">
          <a:xfrm>
            <a:off x="-76200" y="3856038"/>
            <a:ext cx="8413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200" b="1">
                <a:latin typeface="Calibri" pitchFamily="34" charset="0"/>
              </a:rPr>
              <a:t> 15:30</a:t>
            </a:r>
          </a:p>
        </p:txBody>
      </p:sp>
      <p:sp>
        <p:nvSpPr>
          <p:cNvPr id="90" name="Rectangle 89"/>
          <p:cNvSpPr/>
          <p:nvPr/>
        </p:nvSpPr>
        <p:spPr>
          <a:xfrm>
            <a:off x="990601" y="3195638"/>
            <a:ext cx="6792686" cy="412750"/>
          </a:xfrm>
          <a:prstGeom prst="rect">
            <a:avLst/>
          </a:prstGeom>
          <a:solidFill>
            <a:srgbClr val="FBF89D"/>
          </a:solidFill>
          <a:ln>
            <a:solidFill>
              <a:srgbClr val="FFEE94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/>
                </a:solidFill>
                <a:latin typeface="+mj-lt"/>
                <a:cs typeface="Arial Narrow"/>
              </a:rPr>
              <a:t>Private Sector Forum </a:t>
            </a:r>
            <a:r>
              <a:rPr lang="en-US" sz="1600" b="1" dirty="0" smtClean="0">
                <a:solidFill>
                  <a:schemeClr val="tx1"/>
                </a:solidFill>
                <a:latin typeface="+mj-lt"/>
                <a:cs typeface="Arial Narrow"/>
              </a:rPr>
              <a:t>Lunch </a:t>
            </a:r>
            <a:endParaRPr lang="en-US" sz="1600" b="1" dirty="0">
              <a:solidFill>
                <a:schemeClr val="tx1"/>
              </a:solidFill>
              <a:latin typeface="+mj-lt"/>
              <a:cs typeface="Arial Narrow"/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1008063" y="6567488"/>
            <a:ext cx="8034337" cy="254000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cs typeface="Arial" charset="0"/>
              </a:rPr>
              <a:t>Closing </a:t>
            </a:r>
            <a:r>
              <a:rPr lang="en-US" b="1" dirty="0" smtClean="0">
                <a:solidFill>
                  <a:schemeClr val="tx1"/>
                </a:solidFill>
                <a:cs typeface="Arial" charset="0"/>
              </a:rPr>
              <a:t>Ceremony</a:t>
            </a:r>
            <a:endParaRPr lang="en-US" sz="1600" dirty="0">
              <a:solidFill>
                <a:schemeClr val="tx1"/>
              </a:solidFill>
              <a:cs typeface="Arial" charset="0"/>
            </a:endParaRPr>
          </a:p>
        </p:txBody>
      </p:sp>
      <p:grpSp>
        <p:nvGrpSpPr>
          <p:cNvPr id="44046" name="Group 16396"/>
          <p:cNvGrpSpPr>
            <a:grpSpLocks/>
          </p:cNvGrpSpPr>
          <p:nvPr/>
        </p:nvGrpSpPr>
        <p:grpSpPr bwMode="auto">
          <a:xfrm>
            <a:off x="12700" y="-36513"/>
            <a:ext cx="9172575" cy="6858001"/>
            <a:chOff x="-33790" y="72570"/>
            <a:chExt cx="9172717" cy="6858000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-33790" y="675821"/>
              <a:ext cx="9158430" cy="9525"/>
            </a:xfrm>
            <a:prstGeom prst="line">
              <a:avLst/>
            </a:prstGeom>
            <a:ln w="9525">
              <a:solidFill>
                <a:schemeClr val="tx1"/>
              </a:solidFill>
              <a:prstDash val="sysDash"/>
            </a:ln>
            <a:effectLst/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44092" name="Group 16395"/>
            <p:cNvGrpSpPr>
              <a:grpSpLocks/>
            </p:cNvGrpSpPr>
            <p:nvPr/>
          </p:nvGrpSpPr>
          <p:grpSpPr bwMode="auto">
            <a:xfrm>
              <a:off x="-33790" y="72570"/>
              <a:ext cx="9172717" cy="6858000"/>
              <a:chOff x="-33790" y="72570"/>
              <a:chExt cx="9172717" cy="6858000"/>
            </a:xfrm>
          </p:grpSpPr>
          <p:cxnSp>
            <p:nvCxnSpPr>
              <p:cNvPr id="5" name="Straight Connector 4"/>
              <p:cNvCxnSpPr/>
              <p:nvPr/>
            </p:nvCxnSpPr>
            <p:spPr>
              <a:xfrm>
                <a:off x="809186" y="72570"/>
                <a:ext cx="0" cy="6858000"/>
              </a:xfrm>
              <a:prstGeom prst="line">
                <a:avLst/>
              </a:prstGeom>
              <a:ln w="12700">
                <a:solidFill>
                  <a:schemeClr val="tx1"/>
                </a:solidFill>
                <a:prstDash val="sysDash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Straight Connector 101"/>
              <p:cNvCxnSpPr/>
              <p:nvPr/>
            </p:nvCxnSpPr>
            <p:spPr>
              <a:xfrm flipH="1">
                <a:off x="-29027" y="3817482"/>
                <a:ext cx="9153667" cy="0"/>
              </a:xfrm>
              <a:prstGeom prst="line">
                <a:avLst/>
              </a:prstGeom>
              <a:ln w="9525">
                <a:solidFill>
                  <a:schemeClr val="tx1"/>
                </a:solidFill>
                <a:prstDash val="sysDash"/>
              </a:ln>
              <a:effectLst/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03" name="Straight Connector 102"/>
              <p:cNvCxnSpPr/>
              <p:nvPr/>
            </p:nvCxnSpPr>
            <p:spPr>
              <a:xfrm flipH="1">
                <a:off x="-29027" y="3255282"/>
                <a:ext cx="9153667" cy="0"/>
              </a:xfrm>
              <a:prstGeom prst="line">
                <a:avLst/>
              </a:prstGeom>
              <a:ln w="9525" cmpd="sng">
                <a:solidFill>
                  <a:schemeClr val="tx1"/>
                </a:solidFill>
                <a:prstDash val="sysDash"/>
              </a:ln>
              <a:effectLst/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04" name="Straight Connector 103"/>
              <p:cNvCxnSpPr/>
              <p:nvPr/>
            </p:nvCxnSpPr>
            <p:spPr>
              <a:xfrm flipH="1">
                <a:off x="-33790" y="75745"/>
                <a:ext cx="9158430" cy="0"/>
              </a:xfrm>
              <a:prstGeom prst="line">
                <a:avLst/>
              </a:prstGeom>
              <a:ln w="9525">
                <a:solidFill>
                  <a:schemeClr val="tx1"/>
                </a:solidFill>
                <a:prstDash val="sysDash"/>
              </a:ln>
              <a:effectLst/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05" name="Straight Connector 104"/>
              <p:cNvCxnSpPr/>
              <p:nvPr/>
            </p:nvCxnSpPr>
            <p:spPr>
              <a:xfrm flipH="1">
                <a:off x="-14740" y="6595607"/>
                <a:ext cx="9153667" cy="0"/>
              </a:xfrm>
              <a:prstGeom prst="line">
                <a:avLst/>
              </a:prstGeom>
              <a:ln w="9525">
                <a:solidFill>
                  <a:schemeClr val="tx1"/>
                </a:solidFill>
                <a:prstDash val="sysDash"/>
              </a:ln>
              <a:effectLst/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4048" name="Group 1"/>
          <p:cNvGrpSpPr>
            <a:grpSpLocks/>
          </p:cNvGrpSpPr>
          <p:nvPr/>
        </p:nvGrpSpPr>
        <p:grpSpPr bwMode="auto">
          <a:xfrm>
            <a:off x="7924800" y="604838"/>
            <a:ext cx="1109663" cy="5741760"/>
            <a:chOff x="5675086" y="762001"/>
            <a:chExt cx="1641088" cy="2263463"/>
          </a:xfrm>
        </p:grpSpPr>
        <p:sp>
          <p:nvSpPr>
            <p:cNvPr id="99" name="Rectangle 98"/>
            <p:cNvSpPr/>
            <p:nvPr/>
          </p:nvSpPr>
          <p:spPr>
            <a:xfrm>
              <a:off x="5675086" y="762001"/>
              <a:ext cx="1641088" cy="488230"/>
            </a:xfrm>
            <a:prstGeom prst="rect">
              <a:avLst/>
            </a:prstGeom>
            <a:solidFill>
              <a:srgbClr val="F05EDB"/>
            </a:solidFill>
            <a:ln w="9525">
              <a:solidFill>
                <a:srgbClr val="000000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/>
                <a:t>Press Encounters</a:t>
              </a: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5675086" y="1250231"/>
              <a:ext cx="1641088" cy="1775233"/>
            </a:xfrm>
            <a:prstGeom prst="rect">
              <a:avLst/>
            </a:prstGeom>
            <a:solidFill>
              <a:srgbClr val="FCEAFA"/>
            </a:solidFill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anchor="ctr"/>
            <a:lstStyle/>
            <a:p>
              <a:pPr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 smtClean="0">
                  <a:solidFill>
                    <a:srgbClr val="000000"/>
                  </a:solidFill>
                </a:rPr>
                <a:t>Leaders</a:t>
              </a:r>
            </a:p>
            <a:p>
              <a:pPr algn="ctr" fontAlgn="auto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000" dirty="0">
                  <a:solidFill>
                    <a:srgbClr val="000000"/>
                  </a:solidFill>
                </a:rPr>
                <a:t>engage with press </a:t>
              </a:r>
              <a:r>
                <a:rPr lang="en-US" sz="1000" dirty="0" smtClean="0">
                  <a:solidFill>
                    <a:srgbClr val="000000"/>
                  </a:solidFill>
                </a:rPr>
                <a:t>as needed</a:t>
              </a:r>
              <a:endParaRPr lang="en-US" sz="10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42749" y="604839"/>
            <a:ext cx="6840537" cy="2432050"/>
            <a:chOff x="990600" y="762002"/>
            <a:chExt cx="3813412" cy="2244270"/>
          </a:xfrm>
        </p:grpSpPr>
        <p:grpSp>
          <p:nvGrpSpPr>
            <p:cNvPr id="2" name="Group 27"/>
            <p:cNvGrpSpPr/>
            <p:nvPr/>
          </p:nvGrpSpPr>
          <p:grpSpPr>
            <a:xfrm>
              <a:off x="990601" y="762002"/>
              <a:ext cx="3813411" cy="2244270"/>
              <a:chOff x="990600" y="1143001"/>
              <a:chExt cx="2409695" cy="2404568"/>
            </a:xfrm>
            <a:solidFill>
              <a:schemeClr val="accent6"/>
            </a:solidFill>
          </p:grpSpPr>
          <p:sp>
            <p:nvSpPr>
              <p:cNvPr id="22" name="Rectangle 21"/>
              <p:cNvSpPr/>
              <p:nvPr/>
            </p:nvSpPr>
            <p:spPr>
              <a:xfrm>
                <a:off x="990600" y="1143001"/>
                <a:ext cx="2409695" cy="519397"/>
              </a:xfrm>
              <a:prstGeom prst="rect">
                <a:avLst/>
              </a:prstGeom>
              <a:grpFill/>
              <a:ln w="9525">
                <a:solidFill>
                  <a:srgbClr val="000000"/>
                </a:solidFill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dirty="0"/>
                  <a:t>National </a:t>
                </a:r>
              </a:p>
              <a:p>
                <a:pPr algn="ctr" fontAlgn="auto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dirty="0"/>
                  <a:t>Action &amp; Ambition Announcements</a:t>
                </a:r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990601" y="1949457"/>
                <a:ext cx="805625" cy="1598112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vert="horz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rgbClr val="000000"/>
                    </a:solidFill>
                  </a:rPr>
                  <a:t>National </a:t>
                </a:r>
                <a:r>
                  <a:rPr lang="en-US" sz="1400" b="1" dirty="0" smtClean="0">
                    <a:solidFill>
                      <a:srgbClr val="000000"/>
                    </a:solidFill>
                  </a:rPr>
                  <a:t>Announcements</a:t>
                </a:r>
                <a:endParaRPr lang="en-US" sz="1400" b="1" dirty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60" name="Rectangle 59"/>
            <p:cNvSpPr/>
            <p:nvPr/>
          </p:nvSpPr>
          <p:spPr>
            <a:xfrm>
              <a:off x="990600" y="1246188"/>
              <a:ext cx="1274763" cy="28575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9525">
              <a:solidFill>
                <a:srgbClr val="000000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 smtClean="0"/>
                <a:t>Plenary 1</a:t>
              </a:r>
              <a:endParaRPr lang="en-US" sz="1400" dirty="0"/>
            </a:p>
          </p:txBody>
        </p:sp>
        <p:sp>
          <p:nvSpPr>
            <p:cNvPr id="75" name="Rectangle 74"/>
            <p:cNvSpPr/>
            <p:nvPr/>
          </p:nvSpPr>
          <p:spPr>
            <a:xfrm>
              <a:off x="3517900" y="1246188"/>
              <a:ext cx="1285875" cy="325437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9525">
              <a:solidFill>
                <a:srgbClr val="000000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 smtClean="0"/>
                <a:t>Plenary 3</a:t>
              </a:r>
              <a:endParaRPr lang="en-US" sz="1400" dirty="0"/>
            </a:p>
          </p:txBody>
        </p:sp>
        <p:sp>
          <p:nvSpPr>
            <p:cNvPr id="76" name="Rectangle 75"/>
            <p:cNvSpPr/>
            <p:nvPr/>
          </p:nvSpPr>
          <p:spPr>
            <a:xfrm>
              <a:off x="2265363" y="1246188"/>
              <a:ext cx="1270000" cy="325437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9525">
              <a:solidFill>
                <a:srgbClr val="000000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 smtClean="0"/>
                <a:t>Plenary 2</a:t>
              </a:r>
              <a:endParaRPr lang="en-US" sz="1400" dirty="0"/>
            </a:p>
          </p:txBody>
        </p:sp>
        <p:sp>
          <p:nvSpPr>
            <p:cNvPr id="77" name="Rectangle 76"/>
            <p:cNvSpPr/>
            <p:nvPr/>
          </p:nvSpPr>
          <p:spPr>
            <a:xfrm>
              <a:off x="3530600" y="1532611"/>
              <a:ext cx="1273412" cy="1473661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rgbClr val="000000"/>
                  </a:solidFill>
                </a:rPr>
                <a:t>National </a:t>
              </a:r>
              <a:r>
                <a:rPr lang="en-US" sz="1400" b="1" dirty="0" smtClean="0">
                  <a:solidFill>
                    <a:srgbClr val="000000"/>
                  </a:solidFill>
                </a:rPr>
                <a:t>Announcements</a:t>
              </a:r>
              <a:endParaRPr lang="en-US" sz="1400" b="1" dirty="0">
                <a:solidFill>
                  <a:srgbClr val="000000"/>
                </a:solidFill>
              </a:endParaRPr>
            </a:p>
          </p:txBody>
        </p:sp>
        <p:sp>
          <p:nvSpPr>
            <p:cNvPr id="78" name="Rectangle 77"/>
            <p:cNvSpPr/>
            <p:nvPr/>
          </p:nvSpPr>
          <p:spPr>
            <a:xfrm>
              <a:off x="2265529" y="1532611"/>
              <a:ext cx="1269242" cy="1473661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vert="horz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b="1" dirty="0">
                  <a:solidFill>
                    <a:srgbClr val="000000"/>
                  </a:solidFill>
                </a:rPr>
                <a:t>National Announcements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1100" dirty="0">
                <a:solidFill>
                  <a:srgbClr val="000000"/>
                </a:solidFill>
              </a:endParaRPr>
            </a:p>
          </p:txBody>
        </p:sp>
      </p:grpSp>
      <p:grpSp>
        <p:nvGrpSpPr>
          <p:cNvPr id="44055" name="Group 20"/>
          <p:cNvGrpSpPr>
            <a:grpSpLocks/>
          </p:cNvGrpSpPr>
          <p:nvPr/>
        </p:nvGrpSpPr>
        <p:grpSpPr bwMode="auto">
          <a:xfrm>
            <a:off x="5810929" y="3801836"/>
            <a:ext cx="2081214" cy="2544762"/>
            <a:chOff x="6972366" y="3875201"/>
            <a:chExt cx="2227225" cy="2196180"/>
          </a:xfrm>
        </p:grpSpPr>
        <p:grpSp>
          <p:nvGrpSpPr>
            <p:cNvPr id="44073" name="Group 26"/>
            <p:cNvGrpSpPr>
              <a:grpSpLocks/>
            </p:cNvGrpSpPr>
            <p:nvPr/>
          </p:nvGrpSpPr>
          <p:grpSpPr bwMode="auto">
            <a:xfrm>
              <a:off x="6972366" y="3875201"/>
              <a:ext cx="2227225" cy="2196180"/>
              <a:chOff x="-1994386" y="1305928"/>
              <a:chExt cx="3140437" cy="2268088"/>
            </a:xfrm>
          </p:grpSpPr>
          <p:sp>
            <p:nvSpPr>
              <p:cNvPr id="63" name="Rectangle 62"/>
              <p:cNvSpPr/>
              <p:nvPr/>
            </p:nvSpPr>
            <p:spPr>
              <a:xfrm>
                <a:off x="-1994386" y="1305928"/>
                <a:ext cx="3140437" cy="329672"/>
              </a:xfrm>
              <a:prstGeom prst="rect">
                <a:avLst/>
              </a:prstGeom>
              <a:solidFill>
                <a:srgbClr val="0070C0"/>
              </a:solidFill>
              <a:ln w="9525">
                <a:solidFill>
                  <a:srgbClr val="000000"/>
                </a:solidFill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dirty="0"/>
                  <a:t>Thematic Discussion</a:t>
                </a:r>
              </a:p>
            </p:txBody>
          </p:sp>
          <p:sp>
            <p:nvSpPr>
              <p:cNvPr id="70" name="Rectangle 69"/>
              <p:cNvSpPr/>
              <p:nvPr/>
            </p:nvSpPr>
            <p:spPr>
              <a:xfrm>
                <a:off x="-1994386" y="1917166"/>
                <a:ext cx="1556956" cy="812154"/>
              </a:xfrm>
              <a:prstGeom prst="rect">
                <a:avLst/>
              </a:prstGeom>
              <a:solidFill>
                <a:srgbClr val="E8F3FC"/>
              </a:solidFill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lnSpc>
                    <a:spcPct val="8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rgbClr val="000000"/>
                    </a:solidFill>
                  </a:rPr>
                  <a:t>Climate </a:t>
                </a:r>
                <a:r>
                  <a:rPr lang="en-US" sz="1400" b="1" dirty="0" smtClean="0">
                    <a:solidFill>
                      <a:srgbClr val="000000"/>
                    </a:solidFill>
                  </a:rPr>
                  <a:t>Science</a:t>
                </a:r>
                <a:endParaRPr lang="en-US" sz="1400" b="1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71" name="Rectangle 70"/>
              <p:cNvSpPr/>
              <p:nvPr/>
            </p:nvSpPr>
            <p:spPr>
              <a:xfrm>
                <a:off x="-1991734" y="2787330"/>
                <a:ext cx="1567567" cy="786686"/>
              </a:xfrm>
              <a:prstGeom prst="rect">
                <a:avLst/>
              </a:prstGeom>
              <a:solidFill>
                <a:srgbClr val="E8F3FC"/>
              </a:solidFill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lnSpc>
                    <a:spcPct val="8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rgbClr val="000000"/>
                    </a:solidFill>
                  </a:rPr>
                  <a:t>Economic Case for </a:t>
                </a:r>
                <a:r>
                  <a:rPr lang="en-US" sz="1400" b="1" dirty="0" smtClean="0">
                    <a:solidFill>
                      <a:srgbClr val="000000"/>
                    </a:solidFill>
                  </a:rPr>
                  <a:t>Action</a:t>
                </a:r>
                <a:endParaRPr lang="en-US" sz="1400" b="1" dirty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69" name="Rectangle 68"/>
            <p:cNvSpPr/>
            <p:nvPr/>
          </p:nvSpPr>
          <p:spPr>
            <a:xfrm>
              <a:off x="6972367" y="4194421"/>
              <a:ext cx="1109850" cy="272639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 smtClean="0"/>
                <a:t>CR</a:t>
              </a:r>
              <a:endParaRPr lang="en-US" sz="1400" dirty="0"/>
            </a:p>
          </p:txBody>
        </p:sp>
        <p:grpSp>
          <p:nvGrpSpPr>
            <p:cNvPr id="44075" name="Group 107"/>
            <p:cNvGrpSpPr>
              <a:grpSpLocks/>
            </p:cNvGrpSpPr>
            <p:nvPr/>
          </p:nvGrpSpPr>
          <p:grpSpPr bwMode="auto">
            <a:xfrm>
              <a:off x="8077355" y="4466842"/>
              <a:ext cx="1122236" cy="1604539"/>
              <a:chOff x="-2011767" y="2033045"/>
              <a:chExt cx="1582379" cy="1657075"/>
            </a:xfrm>
          </p:grpSpPr>
          <p:sp>
            <p:nvSpPr>
              <p:cNvPr id="111" name="Rectangle 110"/>
              <p:cNvSpPr/>
              <p:nvPr/>
            </p:nvSpPr>
            <p:spPr>
              <a:xfrm>
                <a:off x="-2012870" y="2033270"/>
                <a:ext cx="1583482" cy="812154"/>
              </a:xfrm>
              <a:prstGeom prst="rect">
                <a:avLst/>
              </a:prstGeom>
              <a:solidFill>
                <a:srgbClr val="E8F3FC"/>
              </a:solidFill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lnSpc>
                    <a:spcPct val="8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rgbClr val="000000"/>
                    </a:solidFill>
                  </a:rPr>
                  <a:t>Co-benefits of Climate </a:t>
                </a:r>
                <a:r>
                  <a:rPr lang="en-US" sz="1400" b="1" dirty="0" smtClean="0">
                    <a:solidFill>
                      <a:srgbClr val="000000"/>
                    </a:solidFill>
                  </a:rPr>
                  <a:t>Action</a:t>
                </a:r>
                <a:endParaRPr lang="en-US" sz="1400" b="1" dirty="0">
                  <a:solidFill>
                    <a:srgbClr val="000000"/>
                  </a:solidFill>
                </a:endParaRPr>
              </a:p>
            </p:txBody>
          </p:sp>
          <p:sp>
            <p:nvSpPr>
              <p:cNvPr id="112" name="Rectangle 111"/>
              <p:cNvSpPr/>
              <p:nvPr/>
            </p:nvSpPr>
            <p:spPr>
              <a:xfrm>
                <a:off x="-2012870" y="2903435"/>
                <a:ext cx="1562263" cy="786685"/>
              </a:xfrm>
              <a:prstGeom prst="rect">
                <a:avLst/>
              </a:prstGeom>
              <a:solidFill>
                <a:srgbClr val="E8F3FC"/>
              </a:solidFill>
              <a:ln w="95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lnSpc>
                    <a:spcPct val="80000"/>
                  </a:lnSpc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b="1" dirty="0">
                    <a:solidFill>
                      <a:srgbClr val="000000"/>
                    </a:solidFill>
                  </a:rPr>
                  <a:t>Voices from the climate </a:t>
                </a:r>
                <a:r>
                  <a:rPr lang="en-US" sz="1400" b="1" dirty="0" smtClean="0">
                    <a:solidFill>
                      <a:srgbClr val="000000"/>
                    </a:solidFill>
                  </a:rPr>
                  <a:t>frontlines</a:t>
                </a:r>
                <a:endParaRPr lang="en-US" sz="1400" b="1" dirty="0">
                  <a:solidFill>
                    <a:srgbClr val="000000"/>
                  </a:solidFill>
                </a:endParaRPr>
              </a:p>
            </p:txBody>
          </p:sp>
        </p:grpSp>
        <p:sp>
          <p:nvSpPr>
            <p:cNvPr id="114" name="Rectangle 113"/>
            <p:cNvSpPr/>
            <p:nvPr/>
          </p:nvSpPr>
          <p:spPr>
            <a:xfrm>
              <a:off x="8076573" y="4194421"/>
              <a:ext cx="1123018" cy="272639"/>
            </a:xfrm>
            <a:prstGeom prst="rect">
              <a:avLst/>
            </a:prstGeom>
            <a:solidFill>
              <a:srgbClr val="99CCFF"/>
            </a:solidFill>
            <a:ln w="9525">
              <a:solidFill>
                <a:srgbClr val="000000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 smtClean="0"/>
                <a:t>CR</a:t>
              </a:r>
              <a:endParaRPr lang="en-US" sz="1400" dirty="0"/>
            </a:p>
          </p:txBody>
        </p:sp>
      </p:grpSp>
      <p:grpSp>
        <p:nvGrpSpPr>
          <p:cNvPr id="44056" name="Group 8"/>
          <p:cNvGrpSpPr>
            <a:grpSpLocks/>
          </p:cNvGrpSpPr>
          <p:nvPr/>
        </p:nvGrpSpPr>
        <p:grpSpPr bwMode="auto">
          <a:xfrm>
            <a:off x="993774" y="3770727"/>
            <a:ext cx="4645026" cy="2575872"/>
            <a:chOff x="2480432" y="3794542"/>
            <a:chExt cx="3091078" cy="2575328"/>
          </a:xfrm>
        </p:grpSpPr>
        <p:grpSp>
          <p:nvGrpSpPr>
            <p:cNvPr id="44066" name="Group 3"/>
            <p:cNvGrpSpPr>
              <a:grpSpLocks/>
            </p:cNvGrpSpPr>
            <p:nvPr/>
          </p:nvGrpSpPr>
          <p:grpSpPr bwMode="auto">
            <a:xfrm>
              <a:off x="2480432" y="3794542"/>
              <a:ext cx="3091078" cy="2575328"/>
              <a:chOff x="3885882" y="3771901"/>
              <a:chExt cx="3810465" cy="2575328"/>
            </a:xfrm>
          </p:grpSpPr>
          <p:grpSp>
            <p:nvGrpSpPr>
              <p:cNvPr id="20" name="Group 61"/>
              <p:cNvGrpSpPr/>
              <p:nvPr/>
            </p:nvGrpSpPr>
            <p:grpSpPr>
              <a:xfrm>
                <a:off x="3886200" y="3771901"/>
                <a:ext cx="3810147" cy="2575328"/>
                <a:chOff x="-1039467" y="1891393"/>
                <a:chExt cx="3313160" cy="2759280"/>
              </a:xfrm>
              <a:solidFill>
                <a:schemeClr val="accent4">
                  <a:lumMod val="75000"/>
                </a:schemeClr>
              </a:solidFill>
            </p:grpSpPr>
            <p:sp>
              <p:nvSpPr>
                <p:cNvPr id="72" name="Rectangle 71"/>
                <p:cNvSpPr/>
                <p:nvPr/>
              </p:nvSpPr>
              <p:spPr>
                <a:xfrm>
                  <a:off x="-1039467" y="2634330"/>
                  <a:ext cx="1111106" cy="2016343"/>
                </a:xfrm>
                <a:prstGeom prst="rect">
                  <a:avLst/>
                </a:prstGeom>
                <a:solidFill>
                  <a:schemeClr val="accent4">
                    <a:lumMod val="20000"/>
                    <a:lumOff val="80000"/>
                  </a:schemeClr>
                </a:solidFill>
                <a:ln w="952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b="1" dirty="0">
                    <a:solidFill>
                      <a:srgbClr val="000000"/>
                    </a:solidFill>
                  </a:endParaRPr>
                </a:p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1400" b="1" dirty="0" smtClean="0">
                      <a:solidFill>
                        <a:srgbClr val="000000"/>
                      </a:solidFill>
                    </a:rPr>
                    <a:t>Action Areas</a:t>
                  </a:r>
                  <a:endParaRPr lang="en-US" sz="1400" b="1" dirty="0">
                    <a:solidFill>
                      <a:srgbClr val="000000"/>
                    </a:solidFill>
                  </a:endParaRPr>
                </a:p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400" b="1" dirty="0">
                    <a:solidFill>
                      <a:srgbClr val="000000"/>
                    </a:solidFill>
                  </a:endParaRPr>
                </a:p>
              </p:txBody>
            </p:sp>
            <p:sp>
              <p:nvSpPr>
                <p:cNvPr id="74" name="Rectangle 73"/>
                <p:cNvSpPr/>
                <p:nvPr/>
              </p:nvSpPr>
              <p:spPr>
                <a:xfrm>
                  <a:off x="-1039467" y="1891393"/>
                  <a:ext cx="3313160" cy="460477"/>
                </a:xfrm>
                <a:prstGeom prst="rect">
                  <a:avLst/>
                </a:prstGeom>
                <a:grpFill/>
                <a:ln w="9525">
                  <a:solidFill>
                    <a:srgbClr val="000000"/>
                  </a:solidFill>
                </a:ln>
              </p:spPr>
              <p:style>
                <a:lnRef idx="2">
                  <a:schemeClr val="accent6">
                    <a:shade val="50000"/>
                  </a:schemeClr>
                </a:lnRef>
                <a:fillRef idx="1">
                  <a:schemeClr val="accent6"/>
                </a:fillRef>
                <a:effectRef idx="0">
                  <a:schemeClr val="accent6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lnSpc>
                      <a:spcPct val="90000"/>
                    </a:lnSpc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r>
                    <a:rPr lang="en-US" sz="1600" dirty="0"/>
                    <a:t>Multilateral &amp; Multi Stakeholder Action Announcements</a:t>
                  </a:r>
                </a:p>
              </p:txBody>
            </p:sp>
          </p:grpSp>
          <p:sp>
            <p:nvSpPr>
              <p:cNvPr id="95" name="Rectangle 94"/>
              <p:cNvSpPr/>
              <p:nvPr/>
            </p:nvSpPr>
            <p:spPr>
              <a:xfrm>
                <a:off x="3885882" y="4197261"/>
                <a:ext cx="1278094" cy="288864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9525">
                <a:solidFill>
                  <a:srgbClr val="000000"/>
                </a:solidFill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dirty="0" smtClean="0"/>
                  <a:t>Plenary 1</a:t>
                </a:r>
                <a:endParaRPr lang="en-US" sz="1400" dirty="0"/>
              </a:p>
            </p:txBody>
          </p:sp>
          <p:sp>
            <p:nvSpPr>
              <p:cNvPr id="96" name="Rectangle 95"/>
              <p:cNvSpPr/>
              <p:nvPr/>
            </p:nvSpPr>
            <p:spPr>
              <a:xfrm>
                <a:off x="5163977" y="4197261"/>
                <a:ext cx="1266980" cy="288864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 w="9525">
                <a:solidFill>
                  <a:srgbClr val="000000"/>
                </a:solidFill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sz="1400" dirty="0" smtClean="0"/>
                  <a:t>Plenary 2</a:t>
                </a:r>
                <a:endParaRPr lang="en-US" sz="1400" dirty="0"/>
              </a:p>
            </p:txBody>
          </p:sp>
        </p:grpSp>
        <p:sp>
          <p:nvSpPr>
            <p:cNvPr id="115" name="Rectangle 114"/>
            <p:cNvSpPr/>
            <p:nvPr/>
          </p:nvSpPr>
          <p:spPr>
            <a:xfrm>
              <a:off x="4530847" y="4219902"/>
              <a:ext cx="1040663" cy="28886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 w="9525">
              <a:solidFill>
                <a:srgbClr val="000000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400" dirty="0" smtClean="0"/>
                <a:t>Plenary 3</a:t>
              </a:r>
              <a:endParaRPr lang="en-US" sz="1400" dirty="0"/>
            </a:p>
          </p:txBody>
        </p:sp>
      </p:grpSp>
      <p:sp>
        <p:nvSpPr>
          <p:cNvPr id="67" name="Rectangle 66"/>
          <p:cNvSpPr/>
          <p:nvPr/>
        </p:nvSpPr>
        <p:spPr bwMode="auto">
          <a:xfrm>
            <a:off x="2551795" y="4487636"/>
            <a:ext cx="1557632" cy="18589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 smtClean="0">
                <a:solidFill>
                  <a:srgbClr val="000000"/>
                </a:solidFill>
              </a:rPr>
              <a:t>Action Areas</a:t>
            </a:r>
            <a:endParaRPr lang="en-US" sz="1400" b="1" dirty="0">
              <a:solidFill>
                <a:srgbClr val="000000"/>
              </a:solidFill>
            </a:endParaRPr>
          </a:p>
        </p:txBody>
      </p:sp>
      <p:sp>
        <p:nvSpPr>
          <p:cNvPr id="68" name="Rectangle 67"/>
          <p:cNvSpPr/>
          <p:nvPr/>
        </p:nvSpPr>
        <p:spPr bwMode="auto">
          <a:xfrm>
            <a:off x="4074974" y="4487636"/>
            <a:ext cx="1557632" cy="185896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 smtClean="0">
                <a:solidFill>
                  <a:srgbClr val="000000"/>
                </a:solidFill>
              </a:rPr>
              <a:t>Action Areas</a:t>
            </a:r>
            <a:endParaRPr lang="en-US" sz="14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212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defTabSz="576072">
              <a:defRPr sz="1800" cap="none"/>
            </a:pPr>
            <a:r>
              <a:rPr sz="4000" b="1" cap="all" dirty="0" smtClean="0"/>
              <a:t> </a:t>
            </a:r>
            <a:r>
              <a:rPr sz="4000" b="1" cap="all" dirty="0" err="1" smtClean="0"/>
              <a:t>o</a:t>
            </a:r>
            <a:r>
              <a:rPr lang="en-US" sz="4000" b="1" cap="all" dirty="0" err="1" smtClean="0"/>
              <a:t>UTCOMES</a:t>
            </a:r>
            <a:r>
              <a:rPr lang="en-US" sz="4000" b="1" cap="all" dirty="0" smtClean="0"/>
              <a:t> O</a:t>
            </a:r>
            <a:r>
              <a:rPr sz="4000" b="1" cap="all" dirty="0" smtClean="0"/>
              <a:t>f </a:t>
            </a:r>
            <a:r>
              <a:rPr sz="4000" b="1" cap="all" dirty="0"/>
              <a:t>the Summit</a:t>
            </a:r>
            <a:r>
              <a:rPr sz="2268" cap="all" dirty="0"/>
              <a:t/>
            </a:r>
            <a:br>
              <a:rPr sz="2268" cap="all" dirty="0"/>
            </a:br>
            <a:endParaRPr sz="2268" cap="all" dirty="0"/>
          </a:p>
        </p:txBody>
      </p:sp>
      <p:sp>
        <p:nvSpPr>
          <p:cNvPr id="109" name="Shape 109"/>
          <p:cNvSpPr>
            <a:spLocks noGrp="1"/>
          </p:cNvSpPr>
          <p:nvPr>
            <p:ph type="body" idx="1"/>
          </p:nvPr>
        </p:nvSpPr>
        <p:spPr>
          <a:xfrm>
            <a:off x="457200" y="1417637"/>
            <a:ext cx="8229600" cy="4043997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457200" lvl="0" indent="-457200">
              <a:buFont typeface="Arial"/>
              <a:buChar char="•"/>
              <a:defRPr sz="1800"/>
            </a:pPr>
            <a:r>
              <a:rPr lang="en-US" sz="2800" dirty="0" smtClean="0">
                <a:latin typeface="Calibri (Body)"/>
                <a:ea typeface="Calibri (Body)"/>
                <a:cs typeface="Calibri (Body)"/>
                <a:sym typeface="Calibri (Body)"/>
              </a:rPr>
              <a:t>The primary Summit outcomes will be the a</a:t>
            </a:r>
            <a:r>
              <a:rPr sz="2800" dirty="0" smtClean="0">
                <a:latin typeface="Calibri (Body)"/>
                <a:ea typeface="Calibri (Body)"/>
                <a:cs typeface="Calibri (Body)"/>
                <a:sym typeface="Calibri (Body)"/>
              </a:rPr>
              <a:t>nnouncements</a:t>
            </a:r>
            <a:r>
              <a:rPr lang="en-US" sz="2800" dirty="0" smtClean="0">
                <a:latin typeface="Calibri (Body)"/>
                <a:ea typeface="Calibri (Body)"/>
                <a:cs typeface="Calibri (Body)"/>
                <a:sym typeface="Calibri (Body)"/>
              </a:rPr>
              <a:t>,</a:t>
            </a:r>
            <a:r>
              <a:rPr sz="2800" dirty="0" smtClean="0">
                <a:latin typeface="Calibri (Body)"/>
                <a:ea typeface="Calibri (Body)"/>
                <a:cs typeface="Calibri (Body)"/>
                <a:sym typeface="Calibri (Body)"/>
              </a:rPr>
              <a:t> </a:t>
            </a:r>
            <a:r>
              <a:rPr sz="2800" dirty="0">
                <a:latin typeface="Calibri (Body)"/>
                <a:ea typeface="Calibri (Body)"/>
                <a:cs typeface="Calibri (Body)"/>
                <a:sym typeface="Calibri (Body)"/>
              </a:rPr>
              <a:t>actions </a:t>
            </a:r>
            <a:r>
              <a:rPr lang="en-US" sz="2800" dirty="0" smtClean="0">
                <a:latin typeface="Calibri (Body)"/>
                <a:ea typeface="Calibri (Body)"/>
                <a:cs typeface="Calibri (Body)"/>
                <a:sym typeface="Calibri (Body)"/>
              </a:rPr>
              <a:t>and joint statements</a:t>
            </a:r>
          </a:p>
          <a:p>
            <a:pPr marL="457200" lvl="0" indent="-457200">
              <a:buFont typeface="Arial"/>
              <a:buChar char="•"/>
              <a:defRPr sz="1800"/>
            </a:pPr>
            <a:endParaRPr lang="en-US" sz="1100" dirty="0" smtClean="0">
              <a:latin typeface="Calibri (Body)"/>
              <a:ea typeface="Calibri (Body)"/>
              <a:cs typeface="Calibri (Body)"/>
              <a:sym typeface="Calibri (Body)"/>
            </a:endParaRPr>
          </a:p>
          <a:p>
            <a:pPr marL="457200" lvl="0" indent="-457200">
              <a:buFont typeface="Arial"/>
              <a:buChar char="•"/>
              <a:defRPr sz="1800"/>
            </a:pPr>
            <a:r>
              <a:rPr lang="en-US" sz="2800" dirty="0" smtClean="0">
                <a:latin typeface="Calibri (Body)"/>
                <a:ea typeface="Calibri (Body)"/>
                <a:cs typeface="Calibri (Body)"/>
                <a:sym typeface="Calibri (Body)"/>
              </a:rPr>
              <a:t>A s</a:t>
            </a:r>
            <a:r>
              <a:rPr sz="2800" dirty="0" smtClean="0">
                <a:latin typeface="Calibri (Body)"/>
                <a:ea typeface="Calibri (Body)"/>
                <a:cs typeface="Calibri (Body)"/>
                <a:sym typeface="Calibri (Body)"/>
              </a:rPr>
              <a:t>ummary </a:t>
            </a:r>
            <a:r>
              <a:rPr sz="2800" dirty="0">
                <a:latin typeface="Calibri (Body)"/>
                <a:ea typeface="Calibri (Body)"/>
                <a:cs typeface="Calibri (Body)"/>
                <a:sym typeface="Calibri (Body)"/>
              </a:rPr>
              <a:t>by </a:t>
            </a:r>
            <a:r>
              <a:rPr sz="2800" dirty="0" smtClean="0">
                <a:latin typeface="Calibri (Body)"/>
                <a:ea typeface="Calibri (Body)"/>
                <a:cs typeface="Calibri (Body)"/>
                <a:sym typeface="Calibri (Body)"/>
              </a:rPr>
              <a:t>the</a:t>
            </a:r>
            <a:r>
              <a:rPr lang="en-US" sz="2800" dirty="0" smtClean="0">
                <a:latin typeface="Calibri (Body)"/>
                <a:ea typeface="Calibri (Body)"/>
                <a:cs typeface="Calibri (Body)"/>
                <a:sym typeface="Calibri (Body)"/>
              </a:rPr>
              <a:t> Secretary General w</a:t>
            </a:r>
            <a:r>
              <a:rPr sz="2800" dirty="0" smtClean="0">
                <a:latin typeface="Calibri (Body)"/>
                <a:ea typeface="Calibri (Body)"/>
                <a:cs typeface="Calibri (Body)"/>
                <a:sym typeface="Calibri (Body)"/>
              </a:rPr>
              <a:t>ill captur</a:t>
            </a:r>
            <a:r>
              <a:rPr lang="en-US" sz="2800" dirty="0" smtClean="0">
                <a:latin typeface="Calibri (Body)"/>
                <a:ea typeface="Calibri (Body)"/>
                <a:cs typeface="Calibri (Body)"/>
                <a:sym typeface="Calibri (Body)"/>
              </a:rPr>
              <a:t>e </a:t>
            </a:r>
            <a:r>
              <a:rPr lang="en-US" sz="2800" dirty="0">
                <a:latin typeface="Calibri (Body)"/>
                <a:ea typeface="Calibri (Body)"/>
                <a:cs typeface="Calibri (Body)"/>
                <a:sym typeface="Calibri (Body)"/>
              </a:rPr>
              <a:t>Summit results - </a:t>
            </a:r>
            <a:r>
              <a:rPr lang="en-US" sz="2800" dirty="0" smtClean="0">
                <a:latin typeface="Calibri (Body)"/>
                <a:ea typeface="Calibri (Body)"/>
                <a:cs typeface="Calibri (Body)"/>
                <a:sym typeface="Calibri (Body)"/>
              </a:rPr>
              <a:t>no </a:t>
            </a:r>
            <a:r>
              <a:rPr lang="en-US" sz="2800" dirty="0">
                <a:latin typeface="Calibri (Body)"/>
                <a:ea typeface="Calibri (Body)"/>
                <a:cs typeface="Calibri (Body)"/>
                <a:sym typeface="Calibri (Body)"/>
              </a:rPr>
              <a:t>negotiated outcome </a:t>
            </a:r>
            <a:endParaRPr lang="en-US" sz="2800" dirty="0" smtClean="0">
              <a:latin typeface="Calibri (Body)"/>
              <a:ea typeface="Calibri (Body)"/>
              <a:cs typeface="Calibri (Body)"/>
              <a:sym typeface="Calibri (Body)"/>
            </a:endParaRPr>
          </a:p>
          <a:p>
            <a:pPr marL="457200" lvl="0" indent="-457200">
              <a:buFont typeface="Arial"/>
              <a:buChar char="•"/>
              <a:defRPr sz="1800"/>
            </a:pPr>
            <a:endParaRPr lang="en-US" sz="1100" dirty="0" smtClean="0">
              <a:latin typeface="Calibri (Body)"/>
              <a:ea typeface="Calibri (Body)"/>
              <a:cs typeface="Calibri (Body)"/>
              <a:sym typeface="Calibri (Body)"/>
            </a:endParaRPr>
          </a:p>
          <a:p>
            <a:pPr marL="457200" lvl="0" indent="-457200">
              <a:buFont typeface="Arial"/>
              <a:buChar char="•"/>
              <a:defRPr sz="1800"/>
            </a:pPr>
            <a:r>
              <a:rPr lang="en-US" sz="2800" dirty="0" smtClean="0">
                <a:latin typeface="Calibri (Body)"/>
                <a:ea typeface="Calibri (Body)"/>
                <a:cs typeface="Calibri (Body)"/>
                <a:sym typeface="Calibri (Body)"/>
              </a:rPr>
              <a:t>Let’s work together to ensure that Forests are prioritized in the Summit to generate momentum for the Paris UNFCCC COP and beyond and to boost investments in REDD+, deforestation-free supply chains and forest restoration.</a:t>
            </a:r>
          </a:p>
          <a:p>
            <a:pPr marL="457200" lvl="0" indent="-457200">
              <a:buFont typeface="Arial"/>
              <a:buChar char="•"/>
              <a:defRPr sz="1800"/>
            </a:pPr>
            <a:endParaRPr lang="en-US" sz="3200" dirty="0" smtClean="0">
              <a:latin typeface="Calibri (Body)"/>
              <a:ea typeface="Calibri (Body)"/>
              <a:cs typeface="Calibri (Body)"/>
              <a:sym typeface="Calibri (Body)"/>
            </a:endParaRPr>
          </a:p>
          <a:p>
            <a:pPr marL="726621" lvl="1" indent="-457200">
              <a:buFont typeface="Arial"/>
              <a:buChar char="•"/>
              <a:defRPr sz="1800"/>
            </a:pPr>
            <a:endParaRPr dirty="0">
              <a:latin typeface="Calibri (Body)"/>
              <a:ea typeface="Calibri (Body)"/>
              <a:cs typeface="Calibri (Body)"/>
              <a:sym typeface="Calibri (Body)"/>
            </a:endParaRPr>
          </a:p>
        </p:txBody>
      </p:sp>
      <p:pic>
        <p:nvPicPr>
          <p:cNvPr id="110" name="image4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5644195"/>
            <a:ext cx="9144000" cy="121380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image5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7749" y="0"/>
            <a:ext cx="9122925" cy="4985238"/>
          </a:xfrm>
          <a:prstGeom prst="rect">
            <a:avLst/>
          </a:prstGeom>
          <a:ln w="12700">
            <a:miter lim="400000"/>
          </a:ln>
        </p:spPr>
      </p:pic>
      <p:sp>
        <p:nvSpPr>
          <p:cNvPr id="114" name="Shape 114"/>
          <p:cNvSpPr>
            <a:spLocks noGrp="1"/>
          </p:cNvSpPr>
          <p:nvPr>
            <p:ph type="title"/>
          </p:nvPr>
        </p:nvSpPr>
        <p:spPr>
          <a:xfrm>
            <a:off x="0" y="5274216"/>
            <a:ext cx="9144000" cy="1496710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lvl="0" algn="ctr">
              <a:defRPr sz="1800" cap="none"/>
            </a:pPr>
            <a:r>
              <a:rPr lang="en-US" sz="3200" u="sng" cap="all" dirty="0" smtClean="0"/>
              <a:t>For info</a:t>
            </a:r>
            <a:r>
              <a:rPr lang="en-US" sz="3200" cap="all" dirty="0" smtClean="0"/>
              <a:t>: </a:t>
            </a:r>
            <a:r>
              <a:rPr sz="3200" cap="all" dirty="0" smtClean="0"/>
              <a:t>www.un.org/climatechange/summit2014</a:t>
            </a:r>
            <a:r>
              <a:rPr sz="3200" cap="all" dirty="0"/>
              <a:t>/</a:t>
            </a:r>
            <a:br>
              <a:rPr sz="3200" cap="all" dirty="0"/>
            </a:br>
            <a:r>
              <a:rPr lang="en-US" sz="3200" u="sng" cap="all" dirty="0" smtClean="0"/>
              <a:t>for inquiries</a:t>
            </a:r>
            <a:r>
              <a:rPr lang="en-US" sz="3200" cap="all" dirty="0" smtClean="0"/>
              <a:t>: </a:t>
            </a:r>
            <a:r>
              <a:rPr sz="3200" cap="all" dirty="0" smtClean="0"/>
              <a:t>C</a:t>
            </a:r>
            <a:r>
              <a:rPr lang="en-US" sz="3200" cap="all" dirty="0" smtClean="0"/>
              <a:t>harles.mcneill@undp.org</a:t>
            </a:r>
            <a:endParaRPr sz="3200" cap="all" dirty="0"/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08239"/>
      </a:accent1>
      <a:accent2>
        <a:srgbClr val="FBB337"/>
      </a:accent2>
      <a:accent3>
        <a:srgbClr val="D1DC40"/>
      </a:accent3>
      <a:accent4>
        <a:srgbClr val="A0CD50"/>
      </a:accent4>
      <a:accent5>
        <a:srgbClr val="CE5D10"/>
      </a:accent5>
      <a:accent6>
        <a:srgbClr val="F59F05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F08239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57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08239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F08239"/>
      </a:accent1>
      <a:accent2>
        <a:srgbClr val="FBB337"/>
      </a:accent2>
      <a:accent3>
        <a:srgbClr val="D1DC40"/>
      </a:accent3>
      <a:accent4>
        <a:srgbClr val="A0CD50"/>
      </a:accent4>
      <a:accent5>
        <a:srgbClr val="CE5D10"/>
      </a:accent5>
      <a:accent6>
        <a:srgbClr val="F59F05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F08239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457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08239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457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895</TotalTime>
  <Words>449</Words>
  <Application>Microsoft Office PowerPoint</Application>
  <PresentationFormat>On-screen Show (4:3)</PresentationFormat>
  <Paragraphs>84</Paragraphs>
  <Slides>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Default</vt:lpstr>
      <vt:lpstr>On 23 September 2014 at UN HQ in New YORk</vt:lpstr>
      <vt:lpstr> Objectives of summit</vt:lpstr>
      <vt:lpstr>The Plenary</vt:lpstr>
      <vt:lpstr>Action area Announcements</vt:lpstr>
      <vt:lpstr>LAND-USE/FOREST Action area</vt:lpstr>
      <vt:lpstr>LAND-USE/FOREST Action area</vt:lpstr>
      <vt:lpstr>PowerPoint Presentation</vt:lpstr>
      <vt:lpstr> oUTCOMES Of the Summit </vt:lpstr>
      <vt:lpstr>For info: www.un.org/climatechange/summit2014/ for inquiries: Charles.mcneill@undp.org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New York, 23 September 2014</dc:title>
  <dc:creator>Tracy Raczek</dc:creator>
  <cp:lastModifiedBy>Linda Mumoki</cp:lastModifiedBy>
  <cp:revision>74</cp:revision>
  <cp:lastPrinted>2014-06-27T14:47:03Z</cp:lastPrinted>
  <dcterms:modified xsi:type="dcterms:W3CDTF">2014-07-08T10:05:11Z</dcterms:modified>
</cp:coreProperties>
</file>