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1"/>
    <p:sldMasterId id="2147483649" r:id="rId2"/>
    <p:sldMasterId id="2147483650" r:id="rId3"/>
  </p:sldMasterIdLst>
  <p:notesMasterIdLst>
    <p:notesMasterId r:id="rId17"/>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Lst>
  <p:sldSz cx="9144000" cy="6858000" type="screen4x3"/>
  <p:notesSz cx="6858000" cy="9144000"/>
  <p:defaultTextStyle>
    <a:defPPr>
      <a:defRPr lang="fr-FR"/>
    </a:defPPr>
    <a:lvl1pPr algn="l" rtl="0" fontAlgn="base" hangingPunct="0">
      <a:spcBef>
        <a:spcPct val="0"/>
      </a:spcBef>
      <a:spcAft>
        <a:spcPct val="0"/>
      </a:spcAft>
      <a:defRPr kern="1200">
        <a:solidFill>
          <a:srgbClr val="000000"/>
        </a:solidFill>
        <a:latin typeface="Tw Cen MT" pitchFamily="34" charset="0"/>
        <a:ea typeface="Tw Cen MT" pitchFamily="34" charset="0"/>
        <a:cs typeface="Tw Cen MT" pitchFamily="34" charset="0"/>
        <a:sym typeface="Tw Cen MT" pitchFamily="34" charset="0"/>
      </a:defRPr>
    </a:lvl1pPr>
    <a:lvl2pPr algn="l" rtl="0" fontAlgn="base" hangingPunct="0">
      <a:spcBef>
        <a:spcPct val="0"/>
      </a:spcBef>
      <a:spcAft>
        <a:spcPct val="0"/>
      </a:spcAft>
      <a:defRPr kern="1200">
        <a:solidFill>
          <a:srgbClr val="000000"/>
        </a:solidFill>
        <a:latin typeface="Tw Cen MT" pitchFamily="34" charset="0"/>
        <a:ea typeface="Tw Cen MT" pitchFamily="34" charset="0"/>
        <a:cs typeface="Tw Cen MT" pitchFamily="34" charset="0"/>
        <a:sym typeface="Tw Cen MT" pitchFamily="34" charset="0"/>
      </a:defRPr>
    </a:lvl2pPr>
    <a:lvl3pPr algn="l" rtl="0" fontAlgn="base" hangingPunct="0">
      <a:spcBef>
        <a:spcPct val="0"/>
      </a:spcBef>
      <a:spcAft>
        <a:spcPct val="0"/>
      </a:spcAft>
      <a:defRPr kern="1200">
        <a:solidFill>
          <a:srgbClr val="000000"/>
        </a:solidFill>
        <a:latin typeface="Tw Cen MT" pitchFamily="34" charset="0"/>
        <a:ea typeface="Tw Cen MT" pitchFamily="34" charset="0"/>
        <a:cs typeface="Tw Cen MT" pitchFamily="34" charset="0"/>
        <a:sym typeface="Tw Cen MT" pitchFamily="34" charset="0"/>
      </a:defRPr>
    </a:lvl3pPr>
    <a:lvl4pPr algn="l" rtl="0" fontAlgn="base" hangingPunct="0">
      <a:spcBef>
        <a:spcPct val="0"/>
      </a:spcBef>
      <a:spcAft>
        <a:spcPct val="0"/>
      </a:spcAft>
      <a:defRPr kern="1200">
        <a:solidFill>
          <a:srgbClr val="000000"/>
        </a:solidFill>
        <a:latin typeface="Tw Cen MT" pitchFamily="34" charset="0"/>
        <a:ea typeface="Tw Cen MT" pitchFamily="34" charset="0"/>
        <a:cs typeface="Tw Cen MT" pitchFamily="34" charset="0"/>
        <a:sym typeface="Tw Cen MT" pitchFamily="34" charset="0"/>
      </a:defRPr>
    </a:lvl4pPr>
    <a:lvl5pPr algn="l" rtl="0" fontAlgn="base" hangingPunct="0">
      <a:spcBef>
        <a:spcPct val="0"/>
      </a:spcBef>
      <a:spcAft>
        <a:spcPct val="0"/>
      </a:spcAft>
      <a:defRPr kern="1200">
        <a:solidFill>
          <a:srgbClr val="000000"/>
        </a:solidFill>
        <a:latin typeface="Tw Cen MT" pitchFamily="34" charset="0"/>
        <a:ea typeface="Tw Cen MT" pitchFamily="34" charset="0"/>
        <a:cs typeface="Tw Cen MT" pitchFamily="34" charset="0"/>
        <a:sym typeface="Tw Cen MT" pitchFamily="34" charset="0"/>
      </a:defRPr>
    </a:lvl5pPr>
    <a:lvl6pPr marL="2286000" algn="l" defTabSz="914400" rtl="0" eaLnBrk="1" latinLnBrk="0" hangingPunct="1">
      <a:defRPr kern="1200">
        <a:solidFill>
          <a:srgbClr val="000000"/>
        </a:solidFill>
        <a:latin typeface="Tw Cen MT" pitchFamily="34" charset="0"/>
        <a:ea typeface="Tw Cen MT" pitchFamily="34" charset="0"/>
        <a:cs typeface="Tw Cen MT" pitchFamily="34" charset="0"/>
        <a:sym typeface="Tw Cen MT" pitchFamily="34" charset="0"/>
      </a:defRPr>
    </a:lvl6pPr>
    <a:lvl7pPr marL="2743200" algn="l" defTabSz="914400" rtl="0" eaLnBrk="1" latinLnBrk="0" hangingPunct="1">
      <a:defRPr kern="1200">
        <a:solidFill>
          <a:srgbClr val="000000"/>
        </a:solidFill>
        <a:latin typeface="Tw Cen MT" pitchFamily="34" charset="0"/>
        <a:ea typeface="Tw Cen MT" pitchFamily="34" charset="0"/>
        <a:cs typeface="Tw Cen MT" pitchFamily="34" charset="0"/>
        <a:sym typeface="Tw Cen MT" pitchFamily="34" charset="0"/>
      </a:defRPr>
    </a:lvl7pPr>
    <a:lvl8pPr marL="3200400" algn="l" defTabSz="914400" rtl="0" eaLnBrk="1" latinLnBrk="0" hangingPunct="1">
      <a:defRPr kern="1200">
        <a:solidFill>
          <a:srgbClr val="000000"/>
        </a:solidFill>
        <a:latin typeface="Tw Cen MT" pitchFamily="34" charset="0"/>
        <a:ea typeface="Tw Cen MT" pitchFamily="34" charset="0"/>
        <a:cs typeface="Tw Cen MT" pitchFamily="34" charset="0"/>
        <a:sym typeface="Tw Cen MT" pitchFamily="34" charset="0"/>
      </a:defRPr>
    </a:lvl8pPr>
    <a:lvl9pPr marL="3657600" algn="l" defTabSz="914400" rtl="0" eaLnBrk="1" latinLnBrk="0" hangingPunct="1">
      <a:defRPr kern="1200">
        <a:solidFill>
          <a:srgbClr val="000000"/>
        </a:solidFill>
        <a:latin typeface="Tw Cen MT" pitchFamily="34" charset="0"/>
        <a:ea typeface="Tw Cen MT" pitchFamily="34" charset="0"/>
        <a:cs typeface="Tw Cen MT" pitchFamily="34" charset="0"/>
        <a:sym typeface="Tw Cen MT"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438"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Rectangle 1"/>
          <p:cNvSpPr>
            <a:spLocks/>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bevel/>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8" name="Rectangle 2"/>
          <p:cNvSpPr>
            <a:spLocks/>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bevel/>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smtClean="0">
                <a:sym typeface="Avenir Roman" charset="0"/>
              </a:rPr>
              <a:t>Click to edit Master text styles</a:t>
            </a:r>
          </a:p>
          <a:p>
            <a:pPr lvl="1"/>
            <a:r>
              <a:rPr lang="fr-FR" altLang="fr-FR" smtClean="0">
                <a:sym typeface="Avenir Roman" charset="0"/>
              </a:rPr>
              <a:t>Second level</a:t>
            </a:r>
          </a:p>
          <a:p>
            <a:pPr lvl="2"/>
            <a:r>
              <a:rPr lang="fr-FR" altLang="fr-FR" smtClean="0">
                <a:sym typeface="Avenir Roman" charset="0"/>
              </a:rPr>
              <a:t>Third level</a:t>
            </a:r>
          </a:p>
          <a:p>
            <a:pPr lvl="3"/>
            <a:r>
              <a:rPr lang="fr-FR" altLang="fr-FR" smtClean="0">
                <a:sym typeface="Avenir Roman" charset="0"/>
              </a:rPr>
              <a:t>Fourth level</a:t>
            </a:r>
          </a:p>
          <a:p>
            <a:pPr lvl="4"/>
            <a:r>
              <a:rPr lang="fr-FR" altLang="fr-FR" smtClean="0">
                <a:sym typeface="Avenir Roman" charset="0"/>
              </a:rPr>
              <a:t>Fifth level</a:t>
            </a:r>
          </a:p>
        </p:txBody>
      </p:sp>
    </p:spTree>
    <p:extLst>
      <p:ext uri="{BB962C8B-B14F-4D97-AF65-F5344CB8AC3E}">
        <p14:creationId xmlns:p14="http://schemas.microsoft.com/office/powerpoint/2010/main" val="3633609737"/>
      </p:ext>
    </p:extLst>
  </p:cSld>
  <p:clrMap bg1="lt1" tx1="dk1" bg2="lt2" tx2="dk2" accent1="accent1" accent2="accent2" accent3="accent3" accent4="accent4" accent5="accent5" accent6="accent6" hlink="hlink" folHlink="folHlink"/>
  <p:notesStyle>
    <a:lvl1pPr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1pPr>
    <a:lvl2pPr indent="228600"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2pPr>
    <a:lvl3pPr indent="457200"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3pPr>
    <a:lvl4pPr indent="685800"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4pPr>
    <a:lvl5pPr indent="914400" algn="l" defTabSz="457200" rtl="0" fontAlgn="base" hangingPunct="0">
      <a:lnSpc>
        <a:spcPct val="125000"/>
      </a:lnSpc>
      <a:spcBef>
        <a:spcPct val="0"/>
      </a:spcBef>
      <a:spcAft>
        <a:spcPct val="0"/>
      </a:spcAft>
      <a:defRPr sz="2400" kern="1200">
        <a:solidFill>
          <a:srgbClr val="000000"/>
        </a:solidFill>
        <a:latin typeface="Avenir Roman" charset="0"/>
        <a:ea typeface="Avenir Roman" charset="0"/>
        <a:cs typeface="Avenir Roman" charset="0"/>
        <a:sym typeface="Avenir Roman"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H"/>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r-CH"/>
          </a:p>
        </p:txBody>
      </p:sp>
      <p:sp>
        <p:nvSpPr>
          <p:cNvPr id="4" name="Slide Number Placeholder 3"/>
          <p:cNvSpPr>
            <a:spLocks noGrp="1"/>
          </p:cNvSpPr>
          <p:nvPr>
            <p:ph type="sldNum" sz="quarter" idx="10"/>
          </p:nvPr>
        </p:nvSpPr>
        <p:spPr/>
        <p:txBody>
          <a:bodyPr/>
          <a:lstStyle>
            <a:lvl1pPr>
              <a:defRPr/>
            </a:lvl1pPr>
          </a:lstStyle>
          <a:p>
            <a:fld id="{0D2413B6-5737-4D45-AD59-51A8CE711893}" type="slidenum">
              <a:rPr lang="fr-FR" altLang="fr-FR"/>
              <a:pPr/>
              <a:t>‹#›</a:t>
            </a:fld>
            <a:endParaRPr lang="fr-FR" altLang="fr-FR"/>
          </a:p>
        </p:txBody>
      </p:sp>
    </p:spTree>
    <p:extLst>
      <p:ext uri="{BB962C8B-B14F-4D97-AF65-F5344CB8AC3E}">
        <p14:creationId xmlns:p14="http://schemas.microsoft.com/office/powerpoint/2010/main" val="954915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Slide Number Placeholder 3"/>
          <p:cNvSpPr>
            <a:spLocks noGrp="1"/>
          </p:cNvSpPr>
          <p:nvPr>
            <p:ph type="sldNum" sz="quarter" idx="10"/>
          </p:nvPr>
        </p:nvSpPr>
        <p:spPr/>
        <p:txBody>
          <a:bodyPr/>
          <a:lstStyle>
            <a:lvl1pPr>
              <a:defRPr/>
            </a:lvl1pPr>
          </a:lstStyle>
          <a:p>
            <a:fld id="{CDBCD9CC-09C6-4FDF-ADE7-374A8B84CF2A}" type="slidenum">
              <a:rPr lang="fr-FR" altLang="fr-FR"/>
              <a:pPr/>
              <a:t>‹#›</a:t>
            </a:fld>
            <a:endParaRPr lang="fr-FR" altLang="fr-FR"/>
          </a:p>
        </p:txBody>
      </p:sp>
    </p:spTree>
    <p:extLst>
      <p:ext uri="{BB962C8B-B14F-4D97-AF65-F5344CB8AC3E}">
        <p14:creationId xmlns:p14="http://schemas.microsoft.com/office/powerpoint/2010/main" val="1640122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fr-C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0C939CD4-26C9-4FD0-8221-D6C552953327}" type="slidenum">
              <a:rPr lang="fr-FR" altLang="fr-FR"/>
              <a:pPr/>
              <a:t>‹#›</a:t>
            </a:fld>
            <a:endParaRPr lang="fr-FR" altLang="fr-FR"/>
          </a:p>
        </p:txBody>
      </p:sp>
    </p:spTree>
    <p:extLst>
      <p:ext uri="{BB962C8B-B14F-4D97-AF65-F5344CB8AC3E}">
        <p14:creationId xmlns:p14="http://schemas.microsoft.com/office/powerpoint/2010/main" val="4085584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Content Placeholder 2"/>
          <p:cNvSpPr>
            <a:spLocks noGrp="1"/>
          </p:cNvSpPr>
          <p:nvPr>
            <p:ph sz="half" idx="1"/>
          </p:nvPr>
        </p:nvSpPr>
        <p:spPr>
          <a:xfrm>
            <a:off x="457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Content Placeholder 3"/>
          <p:cNvSpPr>
            <a:spLocks noGrp="1"/>
          </p:cNvSpPr>
          <p:nvPr>
            <p:ph sz="half" idx="2"/>
          </p:nvPr>
        </p:nvSpPr>
        <p:spPr>
          <a:xfrm>
            <a:off x="4648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5" name="Slide Number Placeholder 4"/>
          <p:cNvSpPr>
            <a:spLocks noGrp="1"/>
          </p:cNvSpPr>
          <p:nvPr>
            <p:ph type="sldNum" sz="quarter" idx="10"/>
          </p:nvPr>
        </p:nvSpPr>
        <p:spPr/>
        <p:txBody>
          <a:bodyPr/>
          <a:lstStyle>
            <a:lvl1pPr>
              <a:defRPr/>
            </a:lvl1pPr>
          </a:lstStyle>
          <a:p>
            <a:fld id="{3AF10602-9122-444F-BC49-BC7FA509D0ED}" type="slidenum">
              <a:rPr lang="fr-FR" altLang="fr-FR"/>
              <a:pPr/>
              <a:t>‹#›</a:t>
            </a:fld>
            <a:endParaRPr lang="fr-FR" altLang="fr-FR"/>
          </a:p>
        </p:txBody>
      </p:sp>
    </p:spTree>
    <p:extLst>
      <p:ext uri="{BB962C8B-B14F-4D97-AF65-F5344CB8AC3E}">
        <p14:creationId xmlns:p14="http://schemas.microsoft.com/office/powerpoint/2010/main" val="2871237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7" name="Slide Number Placeholder 6"/>
          <p:cNvSpPr>
            <a:spLocks noGrp="1"/>
          </p:cNvSpPr>
          <p:nvPr>
            <p:ph type="sldNum" sz="quarter" idx="10"/>
          </p:nvPr>
        </p:nvSpPr>
        <p:spPr/>
        <p:txBody>
          <a:bodyPr/>
          <a:lstStyle>
            <a:lvl1pPr>
              <a:defRPr/>
            </a:lvl1pPr>
          </a:lstStyle>
          <a:p>
            <a:fld id="{BF5B04D8-ACDE-42AD-9863-9124B8FBB38C}" type="slidenum">
              <a:rPr lang="fr-FR" altLang="fr-FR"/>
              <a:pPr/>
              <a:t>‹#›</a:t>
            </a:fld>
            <a:endParaRPr lang="fr-FR" altLang="fr-FR"/>
          </a:p>
        </p:txBody>
      </p:sp>
    </p:spTree>
    <p:extLst>
      <p:ext uri="{BB962C8B-B14F-4D97-AF65-F5344CB8AC3E}">
        <p14:creationId xmlns:p14="http://schemas.microsoft.com/office/powerpoint/2010/main" val="3924661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Slide Number Placeholder 2"/>
          <p:cNvSpPr>
            <a:spLocks noGrp="1"/>
          </p:cNvSpPr>
          <p:nvPr>
            <p:ph type="sldNum" sz="quarter" idx="10"/>
          </p:nvPr>
        </p:nvSpPr>
        <p:spPr/>
        <p:txBody>
          <a:bodyPr/>
          <a:lstStyle>
            <a:lvl1pPr>
              <a:defRPr/>
            </a:lvl1pPr>
          </a:lstStyle>
          <a:p>
            <a:fld id="{7F1E43CA-FF58-4984-BEB8-EA30A059FB04}" type="slidenum">
              <a:rPr lang="fr-FR" altLang="fr-FR"/>
              <a:pPr/>
              <a:t>‹#›</a:t>
            </a:fld>
            <a:endParaRPr lang="fr-FR" altLang="fr-FR"/>
          </a:p>
        </p:txBody>
      </p:sp>
    </p:spTree>
    <p:extLst>
      <p:ext uri="{BB962C8B-B14F-4D97-AF65-F5344CB8AC3E}">
        <p14:creationId xmlns:p14="http://schemas.microsoft.com/office/powerpoint/2010/main" val="1791959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5D2D7FC5-496F-4E1E-96EC-80836A9BD51B}" type="slidenum">
              <a:rPr lang="fr-FR" altLang="fr-FR"/>
              <a:pPr/>
              <a:t>‹#›</a:t>
            </a:fld>
            <a:endParaRPr lang="fr-FR" altLang="fr-FR"/>
          </a:p>
        </p:txBody>
      </p:sp>
    </p:spTree>
    <p:extLst>
      <p:ext uri="{BB962C8B-B14F-4D97-AF65-F5344CB8AC3E}">
        <p14:creationId xmlns:p14="http://schemas.microsoft.com/office/powerpoint/2010/main" val="1433751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A1D37BE8-887C-47CA-90D3-A75B6CA4BF07}" type="slidenum">
              <a:rPr lang="fr-FR" altLang="fr-FR"/>
              <a:pPr/>
              <a:t>‹#›</a:t>
            </a:fld>
            <a:endParaRPr lang="fr-FR" altLang="fr-FR"/>
          </a:p>
        </p:txBody>
      </p:sp>
    </p:spTree>
    <p:extLst>
      <p:ext uri="{BB962C8B-B14F-4D97-AF65-F5344CB8AC3E}">
        <p14:creationId xmlns:p14="http://schemas.microsoft.com/office/powerpoint/2010/main" val="1657408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FEFF71A3-CDD7-467D-A222-C4A61DDB8AE3}" type="slidenum">
              <a:rPr lang="fr-FR" altLang="fr-FR"/>
              <a:pPr/>
              <a:t>‹#›</a:t>
            </a:fld>
            <a:endParaRPr lang="fr-FR" altLang="fr-FR"/>
          </a:p>
        </p:txBody>
      </p:sp>
    </p:spTree>
    <p:extLst>
      <p:ext uri="{BB962C8B-B14F-4D97-AF65-F5344CB8AC3E}">
        <p14:creationId xmlns:p14="http://schemas.microsoft.com/office/powerpoint/2010/main" val="1018801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Slide Number Placeholder 3"/>
          <p:cNvSpPr>
            <a:spLocks noGrp="1"/>
          </p:cNvSpPr>
          <p:nvPr>
            <p:ph type="sldNum" sz="quarter" idx="10"/>
          </p:nvPr>
        </p:nvSpPr>
        <p:spPr/>
        <p:txBody>
          <a:bodyPr/>
          <a:lstStyle>
            <a:lvl1pPr>
              <a:defRPr/>
            </a:lvl1pPr>
          </a:lstStyle>
          <a:p>
            <a:fld id="{299FAC5C-BABA-4232-AA13-F64C8A9EBB33}" type="slidenum">
              <a:rPr lang="fr-FR" altLang="fr-FR"/>
              <a:pPr/>
              <a:t>‹#›</a:t>
            </a:fld>
            <a:endParaRPr lang="fr-FR" altLang="fr-FR"/>
          </a:p>
        </p:txBody>
      </p:sp>
    </p:spTree>
    <p:extLst>
      <p:ext uri="{BB962C8B-B14F-4D97-AF65-F5344CB8AC3E}">
        <p14:creationId xmlns:p14="http://schemas.microsoft.com/office/powerpoint/2010/main" val="37322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583362"/>
          </a:xfrm>
        </p:spPr>
        <p:txBody>
          <a:bodyPr vert="eaVert"/>
          <a:lstStyle/>
          <a:p>
            <a:r>
              <a:rPr lang="en-US" smtClean="0"/>
              <a:t>Click to edit Master title style</a:t>
            </a:r>
            <a:endParaRPr lang="fr-CH"/>
          </a:p>
        </p:txBody>
      </p:sp>
      <p:sp>
        <p:nvSpPr>
          <p:cNvPr id="3" name="Vertical Text Placeholder 2"/>
          <p:cNvSpPr>
            <a:spLocks noGrp="1"/>
          </p:cNvSpPr>
          <p:nvPr>
            <p:ph type="body" orient="vert" idx="1"/>
          </p:nvPr>
        </p:nvSpPr>
        <p:spPr>
          <a:xfrm>
            <a:off x="457200" y="274638"/>
            <a:ext cx="6019800" cy="6583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Slide Number Placeholder 3"/>
          <p:cNvSpPr>
            <a:spLocks noGrp="1"/>
          </p:cNvSpPr>
          <p:nvPr>
            <p:ph type="sldNum" sz="quarter" idx="10"/>
          </p:nvPr>
        </p:nvSpPr>
        <p:spPr/>
        <p:txBody>
          <a:bodyPr/>
          <a:lstStyle>
            <a:lvl1pPr>
              <a:defRPr/>
            </a:lvl1pPr>
          </a:lstStyle>
          <a:p>
            <a:fld id="{82F27742-BFE5-4599-B56E-DC6A7B9FAA42}" type="slidenum">
              <a:rPr lang="fr-FR" altLang="fr-FR"/>
              <a:pPr/>
              <a:t>‹#›</a:t>
            </a:fld>
            <a:endParaRPr lang="fr-FR" altLang="fr-FR"/>
          </a:p>
        </p:txBody>
      </p:sp>
    </p:spTree>
    <p:extLst>
      <p:ext uri="{BB962C8B-B14F-4D97-AF65-F5344CB8AC3E}">
        <p14:creationId xmlns:p14="http://schemas.microsoft.com/office/powerpoint/2010/main" val="319137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H"/>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r-CH"/>
          </a:p>
        </p:txBody>
      </p:sp>
    </p:spTree>
    <p:extLst>
      <p:ext uri="{BB962C8B-B14F-4D97-AF65-F5344CB8AC3E}">
        <p14:creationId xmlns:p14="http://schemas.microsoft.com/office/powerpoint/2010/main" val="33904499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23328854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fr-C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0980973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Content Placeholder 2"/>
          <p:cNvSpPr>
            <a:spLocks noGrp="1"/>
          </p:cNvSpPr>
          <p:nvPr>
            <p:ph sz="half" idx="1"/>
          </p:nvPr>
        </p:nvSpPr>
        <p:spPr>
          <a:xfrm>
            <a:off x="457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Content Placeholder 3"/>
          <p:cNvSpPr>
            <a:spLocks noGrp="1"/>
          </p:cNvSpPr>
          <p:nvPr>
            <p:ph sz="half" idx="2"/>
          </p:nvPr>
        </p:nvSpPr>
        <p:spPr>
          <a:xfrm>
            <a:off x="4648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2473128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14816160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Tree>
    <p:extLst>
      <p:ext uri="{BB962C8B-B14F-4D97-AF65-F5344CB8AC3E}">
        <p14:creationId xmlns:p14="http://schemas.microsoft.com/office/powerpoint/2010/main" val="19735834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59065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374698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291013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336449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583362"/>
          </a:xfrm>
        </p:spPr>
        <p:txBody>
          <a:bodyPr vert="eaVert"/>
          <a:lstStyle/>
          <a:p>
            <a:r>
              <a:rPr lang="en-US" smtClean="0"/>
              <a:t>Click to edit Master title style</a:t>
            </a:r>
            <a:endParaRPr lang="fr-CH"/>
          </a:p>
        </p:txBody>
      </p:sp>
      <p:sp>
        <p:nvSpPr>
          <p:cNvPr id="3" name="Vertical Text Placeholder 2"/>
          <p:cNvSpPr>
            <a:spLocks noGrp="1"/>
          </p:cNvSpPr>
          <p:nvPr>
            <p:ph type="body" orient="vert" idx="1"/>
          </p:nvPr>
        </p:nvSpPr>
        <p:spPr>
          <a:xfrm>
            <a:off x="457200" y="274638"/>
            <a:ext cx="6019800" cy="6583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1911535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CH"/>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r-CH"/>
          </a:p>
        </p:txBody>
      </p:sp>
    </p:spTree>
    <p:extLst>
      <p:ext uri="{BB962C8B-B14F-4D97-AF65-F5344CB8AC3E}">
        <p14:creationId xmlns:p14="http://schemas.microsoft.com/office/powerpoint/2010/main" val="39282205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32630855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fr-C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864279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Content Placeholder 2"/>
          <p:cNvSpPr>
            <a:spLocks noGrp="1"/>
          </p:cNvSpPr>
          <p:nvPr>
            <p:ph sz="half" idx="1"/>
          </p:nvPr>
        </p:nvSpPr>
        <p:spPr>
          <a:xfrm>
            <a:off x="457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Content Placeholder 3"/>
          <p:cNvSpPr>
            <a:spLocks noGrp="1"/>
          </p:cNvSpPr>
          <p:nvPr>
            <p:ph sz="half" idx="2"/>
          </p:nvPr>
        </p:nvSpPr>
        <p:spPr>
          <a:xfrm>
            <a:off x="4648200" y="1600200"/>
            <a:ext cx="40386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25256453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r-C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3137432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Tree>
    <p:extLst>
      <p:ext uri="{BB962C8B-B14F-4D97-AF65-F5344CB8AC3E}">
        <p14:creationId xmlns:p14="http://schemas.microsoft.com/office/powerpoint/2010/main" val="359319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3102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893593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603980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20284856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6583362"/>
          </a:xfrm>
        </p:spPr>
        <p:txBody>
          <a:bodyPr vert="eaVert"/>
          <a:lstStyle/>
          <a:p>
            <a:r>
              <a:rPr lang="en-US" smtClean="0"/>
              <a:t>Click to edit Master title style</a:t>
            </a:r>
            <a:endParaRPr lang="fr-CH"/>
          </a:p>
        </p:txBody>
      </p:sp>
      <p:sp>
        <p:nvSpPr>
          <p:cNvPr id="3" name="Vertical Text Placeholder 2"/>
          <p:cNvSpPr>
            <a:spLocks noGrp="1"/>
          </p:cNvSpPr>
          <p:nvPr>
            <p:ph type="body" orient="vert" idx="1"/>
          </p:nvPr>
        </p:nvSpPr>
        <p:spPr>
          <a:xfrm>
            <a:off x="457200" y="274638"/>
            <a:ext cx="6019800" cy="6583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Tree>
    <p:extLst>
      <p:ext uri="{BB962C8B-B14F-4D97-AF65-F5344CB8AC3E}">
        <p14:creationId xmlns:p14="http://schemas.microsoft.com/office/powerpoint/2010/main" val="4100103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4.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5" name="Line 1"/>
          <p:cNvSpPr>
            <a:spLocks noChangeShapeType="1"/>
          </p:cNvSpPr>
          <p:nvPr/>
        </p:nvSpPr>
        <p:spPr bwMode="auto">
          <a:xfrm>
            <a:off x="250825" y="1411288"/>
            <a:ext cx="8639175" cy="0"/>
          </a:xfrm>
          <a:prstGeom prst="line">
            <a:avLst/>
          </a:prstGeom>
          <a:noFill/>
          <a:ln w="9525" cap="flat" cmpd="sng">
            <a:solidFill>
              <a:srgbClr val="000000"/>
            </a:solidFill>
            <a:prstDash val="solid"/>
            <a:round/>
            <a:headEnd type="none" w="med" len="med"/>
            <a:tailEnd type="none" w="med" len="med"/>
          </a:ln>
          <a:effectLst>
            <a:outerShdw blurRad="50800" dist="25400" dir="4920003" algn="ctr" rotWithShape="0">
              <a:srgbClr val="000000">
                <a:alpha val="31000"/>
              </a:srgbClr>
            </a:outerShdw>
          </a:effectLst>
          <a:extLst>
            <a:ext uri="{909E8E84-426E-40DD-AFC4-6F175D3DCCD1}">
              <a14:hiddenFill xmlns:a14="http://schemas.microsoft.com/office/drawing/2010/main">
                <a:noFill/>
              </a14:hiddenFill>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pic>
        <p:nvPicPr>
          <p:cNvPr id="1026" name="Picture 2" descr="C:\Users\Christian\Documents\PNUD\MANUAL DE IDENTIDAD Branding SERNA\EPS\logo serna_blanco sobre negro.png"/>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188075" y="5948363"/>
            <a:ext cx="2703513" cy="692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7" name="Rectangle 3"/>
          <p:cNvSpPr>
            <a:spLocks/>
          </p:cNvSpPr>
          <p:nvPr>
            <p:ph type="sldNum" sz="quarter" idx="2"/>
          </p:nvPr>
        </p:nvSpPr>
        <p:spPr bwMode="auto">
          <a:xfrm>
            <a:off x="6553200" y="6311900"/>
            <a:ext cx="2133600" cy="331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45720" tIns="45720" rIns="45720" bIns="45720" numCol="1" anchor="t" anchorCtr="0" compatLnSpc="1">
            <a:prstTxWarp prst="textNoShape">
              <a:avLst/>
            </a:prstTxWarp>
          </a:bodyPr>
          <a:lstStyle>
            <a:lvl1pPr>
              <a:defRPr/>
            </a:lvl1pPr>
          </a:lstStyle>
          <a:p>
            <a:fld id="{4910D1E9-1A8B-4482-B7DC-9E056AD855FC}" type="slidenum">
              <a:rPr lang="fr-FR" altLang="fr-FR"/>
              <a:pPr/>
              <a:t>‹#›</a:t>
            </a:fld>
            <a:endParaRPr lang="fr-FR" altLang="fr-FR"/>
          </a:p>
        </p:txBody>
      </p:sp>
      <p:sp>
        <p:nvSpPr>
          <p:cNvPr id="1028" name="Rectangle 4"/>
          <p:cNvSpPr>
            <a:spLocks/>
          </p:cNvSpPr>
          <p:nvPr>
            <p:ph type="title"/>
          </p:nvPr>
        </p:nvSpPr>
        <p:spPr bwMode="auto">
          <a:xfrm>
            <a:off x="457200" y="274638"/>
            <a:ext cx="8229600" cy="1325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45720" tIns="45720" rIns="45720" bIns="45720" numCol="1" anchor="t" anchorCtr="0" compatLnSpc="1">
            <a:prstTxWarp prst="textNoShape">
              <a:avLst/>
            </a:prstTxWarp>
          </a:bodyPr>
          <a:lstStyle/>
          <a:p>
            <a:pPr lvl="0"/>
            <a:r>
              <a:rPr lang="fr-FR" altLang="fr-FR" smtClean="0">
                <a:sym typeface="Calibri" pitchFamily="34" charset="0"/>
              </a:rPr>
              <a:t>Click to edit Master title style</a:t>
            </a:r>
          </a:p>
        </p:txBody>
      </p:sp>
      <p:sp>
        <p:nvSpPr>
          <p:cNvPr id="1029" name="Rectangle 5"/>
          <p:cNvSpPr>
            <a:spLocks/>
          </p:cNvSpPr>
          <p:nvPr>
            <p:ph type="body" idx="1"/>
          </p:nvPr>
        </p:nvSpPr>
        <p:spPr bwMode="auto">
          <a:xfrm>
            <a:off x="457200" y="1600200"/>
            <a:ext cx="8229600" cy="5257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45720" tIns="45720" rIns="45720" bIns="45720" numCol="1" anchor="t" anchorCtr="0" compatLnSpc="1">
            <a:prstTxWarp prst="textNoShape">
              <a:avLst/>
            </a:prstTxWarp>
          </a:bodyPr>
          <a:lstStyle/>
          <a:p>
            <a:pPr lvl="0"/>
            <a:r>
              <a:rPr lang="fr-FR" altLang="fr-FR" smtClean="0">
                <a:sym typeface="Tw Cen MT" pitchFamily="34" charset="0"/>
              </a:rPr>
              <a:t>Click to edit Master text styles</a:t>
            </a:r>
          </a:p>
          <a:p>
            <a:pPr lvl="1"/>
            <a:r>
              <a:rPr lang="fr-FR" altLang="fr-FR" smtClean="0">
                <a:sym typeface="Tw Cen MT" pitchFamily="34" charset="0"/>
              </a:rPr>
              <a:t>Second level</a:t>
            </a:r>
          </a:p>
          <a:p>
            <a:pPr lvl="2"/>
            <a:r>
              <a:rPr lang="fr-FR" altLang="fr-FR" smtClean="0">
                <a:sym typeface="Tw Cen MT" pitchFamily="34" charset="0"/>
              </a:rPr>
              <a:t>Third level</a:t>
            </a:r>
          </a:p>
          <a:p>
            <a:pPr lvl="3"/>
            <a:r>
              <a:rPr lang="fr-FR" altLang="fr-FR" smtClean="0">
                <a:sym typeface="Tw Cen MT" pitchFamily="34" charset="0"/>
              </a:rPr>
              <a:t>Fourth level</a:t>
            </a:r>
          </a:p>
          <a:p>
            <a:pPr lvl="4"/>
            <a:r>
              <a:rPr lang="fr-FR" altLang="fr-FR" smtClean="0">
                <a:sym typeface="Tw Cen MT" pitchFamily="34" charset="0"/>
              </a:rPr>
              <a:t>Fifth level</a:t>
            </a:r>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l" rtl="0" fontAlgn="base" hangingPunct="0">
        <a:spcBef>
          <a:spcPct val="0"/>
        </a:spcBef>
        <a:spcAft>
          <a:spcPct val="0"/>
        </a:spcAft>
        <a:tabLst>
          <a:tab pos="3822700" algn="l"/>
        </a:tabLst>
        <a:defRPr sz="3600" b="1">
          <a:solidFill>
            <a:srgbClr val="073C65"/>
          </a:solidFill>
          <a:latin typeface="+mj-lt"/>
          <a:ea typeface="+mj-ea"/>
          <a:cs typeface="+mj-cs"/>
          <a:sym typeface="Calibri" pitchFamily="34" charset="0"/>
        </a:defRPr>
      </a:lvl1pPr>
      <a:lvl2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2pPr>
      <a:lvl3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3pPr>
      <a:lvl4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4pPr>
      <a:lvl5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5pPr>
      <a:lvl6pPr marL="4572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6pPr>
      <a:lvl7pPr marL="9144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7pPr>
      <a:lvl8pPr marL="13716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8pPr>
      <a:lvl9pPr marL="18288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9pPr>
    </p:titleStyle>
    <p:bodyStyle>
      <a:lvl1pPr marL="273050" indent="-273050"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1pPr>
      <a:lvl2pPr marL="2290763" indent="-1925638"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2pPr>
      <a:lvl3pPr marL="3579813" indent="-2894013"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3pPr>
      <a:lvl4pPr marL="4187825"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4pPr>
      <a:lvl5pPr marL="44624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5pPr>
      <a:lvl6pPr marL="49196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6pPr>
      <a:lvl7pPr marL="53768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7pPr>
      <a:lvl8pPr marL="58340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8pPr>
      <a:lvl9pPr marL="62912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49" name="Rectangle 1"/>
          <p:cNvSpPr>
            <a:spLocks/>
          </p:cNvSpPr>
          <p:nvPr/>
        </p:nvSpPr>
        <p:spPr bwMode="auto">
          <a:xfrm>
            <a:off x="184150" y="2636838"/>
            <a:ext cx="8567738" cy="444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ctr"/>
            <a:r>
              <a:rPr lang="fr-FR" altLang="fr-FR" sz="2800" b="1">
                <a:solidFill>
                  <a:srgbClr val="073C65"/>
                </a:solidFill>
                <a:effectLst>
                  <a:outerShdw blurRad="38100" dist="38100" dir="2700000" algn="tl">
                    <a:srgbClr val="C0C0C0"/>
                  </a:outerShdw>
                </a:effectLst>
                <a:latin typeface="Calibri" pitchFamily="34" charset="0"/>
                <a:ea typeface="Calibri" pitchFamily="34" charset="0"/>
                <a:cs typeface="Calibri" pitchFamily="34" charset="0"/>
                <a:sym typeface="Calibri" pitchFamily="34" charset="0"/>
              </a:rPr>
              <a:t>www.serna.gob.hn</a:t>
            </a:r>
            <a:endParaRPr lang="fr-FR" altLang="fr-FR">
              <a:latin typeface="Calibri" pitchFamily="34" charset="0"/>
              <a:ea typeface="Calibri" pitchFamily="34" charset="0"/>
              <a:cs typeface="Calibri" pitchFamily="34" charset="0"/>
              <a:sym typeface="Calibri" pitchFamily="34" charset="0"/>
            </a:endParaRPr>
          </a:p>
        </p:txBody>
      </p:sp>
      <p:pic>
        <p:nvPicPr>
          <p:cNvPr id="2050" name="Picture 2" descr="C:\Users\Christian\Documents\PNUD\MANUAL DE IDENTIDAD Branding SERNA\EPS\logo serna Horizontal 2014.pn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538163" y="403225"/>
            <a:ext cx="7859712" cy="1981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51" name="Rectangle 3"/>
          <p:cNvSpPr>
            <a:spLocks/>
          </p:cNvSpPr>
          <p:nvPr>
            <p:ph type="title"/>
          </p:nvPr>
        </p:nvSpPr>
        <p:spPr bwMode="auto">
          <a:xfrm>
            <a:off x="457200" y="274638"/>
            <a:ext cx="8229600" cy="1325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45720" tIns="45720" rIns="45720" bIns="45720" numCol="1" anchor="t" anchorCtr="0" compatLnSpc="1">
            <a:prstTxWarp prst="textNoShape">
              <a:avLst/>
            </a:prstTxWarp>
          </a:bodyPr>
          <a:lstStyle/>
          <a:p>
            <a:pPr lvl="0"/>
            <a:r>
              <a:rPr lang="fr-FR" altLang="fr-FR" smtClean="0">
                <a:sym typeface="Calibri" pitchFamily="34" charset="0"/>
              </a:rPr>
              <a:t>Click to edit Master title style</a:t>
            </a:r>
          </a:p>
        </p:txBody>
      </p:sp>
      <p:sp>
        <p:nvSpPr>
          <p:cNvPr id="2052" name="Rectangle 4"/>
          <p:cNvSpPr>
            <a:spLocks/>
          </p:cNvSpPr>
          <p:nvPr>
            <p:ph type="body" idx="1"/>
          </p:nvPr>
        </p:nvSpPr>
        <p:spPr bwMode="auto">
          <a:xfrm>
            <a:off x="457200" y="1600200"/>
            <a:ext cx="8229600" cy="5257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45720" tIns="45720" rIns="45720" bIns="45720" numCol="1" anchor="t" anchorCtr="0" compatLnSpc="1">
            <a:prstTxWarp prst="textNoShape">
              <a:avLst/>
            </a:prstTxWarp>
          </a:bodyPr>
          <a:lstStyle/>
          <a:p>
            <a:pPr lvl="0"/>
            <a:r>
              <a:rPr lang="fr-FR" altLang="fr-FR" smtClean="0">
                <a:sym typeface="Tw Cen MT" pitchFamily="34" charset="0"/>
              </a:rPr>
              <a:t>Click to edit Master text styles</a:t>
            </a:r>
          </a:p>
          <a:p>
            <a:pPr lvl="1"/>
            <a:r>
              <a:rPr lang="fr-FR" altLang="fr-FR" smtClean="0">
                <a:sym typeface="Tw Cen MT" pitchFamily="34" charset="0"/>
              </a:rPr>
              <a:t>Second level</a:t>
            </a:r>
          </a:p>
          <a:p>
            <a:pPr lvl="2"/>
            <a:r>
              <a:rPr lang="fr-FR" altLang="fr-FR" smtClean="0">
                <a:sym typeface="Tw Cen MT" pitchFamily="34" charset="0"/>
              </a:rPr>
              <a:t>Third level</a:t>
            </a:r>
          </a:p>
          <a:p>
            <a:pPr lvl="3"/>
            <a:r>
              <a:rPr lang="fr-FR" altLang="fr-FR" smtClean="0">
                <a:sym typeface="Tw Cen MT" pitchFamily="34" charset="0"/>
              </a:rPr>
              <a:t>Fourth level</a:t>
            </a:r>
          </a:p>
          <a:p>
            <a:pPr lvl="4"/>
            <a:r>
              <a:rPr lang="fr-FR" altLang="fr-FR" smtClean="0">
                <a:sym typeface="Tw Cen MT" pitchFamily="34" charset="0"/>
              </a:rPr>
              <a:t>Fifth level</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fontAlgn="base" hangingPunct="0">
        <a:spcBef>
          <a:spcPct val="0"/>
        </a:spcBef>
        <a:spcAft>
          <a:spcPct val="0"/>
        </a:spcAft>
        <a:tabLst>
          <a:tab pos="3822700" algn="l"/>
        </a:tabLst>
        <a:defRPr sz="3600" b="1">
          <a:solidFill>
            <a:srgbClr val="073C65"/>
          </a:solidFill>
          <a:latin typeface="+mj-lt"/>
          <a:ea typeface="+mj-ea"/>
          <a:cs typeface="+mj-cs"/>
          <a:sym typeface="Calibri" pitchFamily="34" charset="0"/>
        </a:defRPr>
      </a:lvl1pPr>
      <a:lvl2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2pPr>
      <a:lvl3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3pPr>
      <a:lvl4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4pPr>
      <a:lvl5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5pPr>
      <a:lvl6pPr marL="4572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6pPr>
      <a:lvl7pPr marL="9144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7pPr>
      <a:lvl8pPr marL="13716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8pPr>
      <a:lvl9pPr marL="18288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9pPr>
    </p:titleStyle>
    <p:bodyStyle>
      <a:lvl1pPr marL="273050" indent="-273050"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1pPr>
      <a:lvl2pPr marL="2290763" indent="-1925638"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2pPr>
      <a:lvl3pPr marL="3579813" indent="-2894013"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3pPr>
      <a:lvl4pPr marL="4187825"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4pPr>
      <a:lvl5pPr marL="44624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5pPr>
      <a:lvl6pPr marL="49196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6pPr>
      <a:lvl7pPr marL="53768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7pPr>
      <a:lvl8pPr marL="58340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8pPr>
      <a:lvl9pPr marL="62912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3073" name="Picture 1" descr="C:\Users\Christian\Documents\PNUD\MANUAL DE IDENTIDAD Branding SERNA\EPS\logo serna vertical 2014.pn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2411413" y="0"/>
            <a:ext cx="4294187" cy="3438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4" name="Rectangle 2"/>
          <p:cNvSpPr>
            <a:spLocks/>
          </p:cNvSpPr>
          <p:nvPr>
            <p:ph type="title"/>
          </p:nvPr>
        </p:nvSpPr>
        <p:spPr bwMode="auto">
          <a:xfrm>
            <a:off x="457200" y="274638"/>
            <a:ext cx="8229600" cy="1325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45720" tIns="45720" rIns="45720" bIns="45720" numCol="1" anchor="t" anchorCtr="0" compatLnSpc="1">
            <a:prstTxWarp prst="textNoShape">
              <a:avLst/>
            </a:prstTxWarp>
          </a:bodyPr>
          <a:lstStyle/>
          <a:p>
            <a:pPr lvl="0"/>
            <a:r>
              <a:rPr lang="fr-FR" altLang="fr-FR" smtClean="0">
                <a:sym typeface="Calibri" pitchFamily="34" charset="0"/>
              </a:rPr>
              <a:t>Click to edit Master title style</a:t>
            </a:r>
          </a:p>
        </p:txBody>
      </p:sp>
      <p:sp>
        <p:nvSpPr>
          <p:cNvPr id="3075" name="Rectangle 3"/>
          <p:cNvSpPr>
            <a:spLocks/>
          </p:cNvSpPr>
          <p:nvPr>
            <p:ph type="body" idx="1"/>
          </p:nvPr>
        </p:nvSpPr>
        <p:spPr bwMode="auto">
          <a:xfrm>
            <a:off x="457200" y="1600200"/>
            <a:ext cx="8229600" cy="5257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45720" tIns="45720" rIns="45720" bIns="45720" numCol="1" anchor="t" anchorCtr="0" compatLnSpc="1">
            <a:prstTxWarp prst="textNoShape">
              <a:avLst/>
            </a:prstTxWarp>
          </a:bodyPr>
          <a:lstStyle/>
          <a:p>
            <a:pPr lvl="0"/>
            <a:r>
              <a:rPr lang="fr-FR" altLang="fr-FR" smtClean="0">
                <a:sym typeface="Tw Cen MT" pitchFamily="34" charset="0"/>
              </a:rPr>
              <a:t>Click to edit Master text styles</a:t>
            </a:r>
          </a:p>
          <a:p>
            <a:pPr lvl="1"/>
            <a:r>
              <a:rPr lang="fr-FR" altLang="fr-FR" smtClean="0">
                <a:sym typeface="Tw Cen MT" pitchFamily="34" charset="0"/>
              </a:rPr>
              <a:t>Second level</a:t>
            </a:r>
          </a:p>
          <a:p>
            <a:pPr lvl="2"/>
            <a:r>
              <a:rPr lang="fr-FR" altLang="fr-FR" smtClean="0">
                <a:sym typeface="Tw Cen MT" pitchFamily="34" charset="0"/>
              </a:rPr>
              <a:t>Third level</a:t>
            </a:r>
          </a:p>
          <a:p>
            <a:pPr lvl="3"/>
            <a:r>
              <a:rPr lang="fr-FR" altLang="fr-FR" smtClean="0">
                <a:sym typeface="Tw Cen MT" pitchFamily="34" charset="0"/>
              </a:rPr>
              <a:t>Fourth level</a:t>
            </a:r>
          </a:p>
          <a:p>
            <a:pPr lvl="4"/>
            <a:r>
              <a:rPr lang="fr-FR" altLang="fr-FR" smtClean="0">
                <a:sym typeface="Tw Cen MT" pitchFamily="34" charset="0"/>
              </a:rPr>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fontAlgn="base" hangingPunct="0">
        <a:spcBef>
          <a:spcPct val="0"/>
        </a:spcBef>
        <a:spcAft>
          <a:spcPct val="0"/>
        </a:spcAft>
        <a:tabLst>
          <a:tab pos="3822700" algn="l"/>
        </a:tabLst>
        <a:defRPr sz="3600" b="1">
          <a:solidFill>
            <a:srgbClr val="073C65"/>
          </a:solidFill>
          <a:latin typeface="+mj-lt"/>
          <a:ea typeface="+mj-ea"/>
          <a:cs typeface="+mj-cs"/>
          <a:sym typeface="Calibri" pitchFamily="34" charset="0"/>
        </a:defRPr>
      </a:lvl1pPr>
      <a:lvl2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2pPr>
      <a:lvl3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3pPr>
      <a:lvl4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4pPr>
      <a:lvl5pPr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5pPr>
      <a:lvl6pPr marL="4572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6pPr>
      <a:lvl7pPr marL="9144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7pPr>
      <a:lvl8pPr marL="13716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8pPr>
      <a:lvl9pPr marL="1828800" algn="l" rtl="0" fontAlgn="base" hangingPunct="0">
        <a:spcBef>
          <a:spcPct val="0"/>
        </a:spcBef>
        <a:spcAft>
          <a:spcPct val="0"/>
        </a:spcAft>
        <a:tabLst>
          <a:tab pos="3822700" algn="l"/>
        </a:tabLst>
        <a:defRPr sz="3600" b="1">
          <a:solidFill>
            <a:srgbClr val="073C65"/>
          </a:solidFill>
          <a:latin typeface="Calibri" pitchFamily="34" charset="0"/>
          <a:ea typeface="Calibri" pitchFamily="34" charset="0"/>
          <a:cs typeface="Calibri" pitchFamily="34" charset="0"/>
          <a:sym typeface="Calibri" pitchFamily="34" charset="0"/>
        </a:defRPr>
      </a:lvl9pPr>
    </p:titleStyle>
    <p:bodyStyle>
      <a:lvl1pPr marL="273050" indent="-273050"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1pPr>
      <a:lvl2pPr marL="2290763" indent="-1925638"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2pPr>
      <a:lvl3pPr marL="3579813" indent="-2894013"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3pPr>
      <a:lvl4pPr marL="4187825"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4pPr>
      <a:lvl5pPr marL="44624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5pPr>
      <a:lvl6pPr marL="49196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6pPr>
      <a:lvl7pPr marL="53768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7pPr>
      <a:lvl8pPr marL="58340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8pPr>
      <a:lvl9pPr marL="6291263" indent="-3228975" algn="l" rtl="0" fontAlgn="base" hangingPunct="0">
        <a:spcBef>
          <a:spcPts val="600"/>
        </a:spcBef>
        <a:spcAft>
          <a:spcPct val="0"/>
        </a:spcAft>
        <a:buClr>
          <a:srgbClr val="95A4DE"/>
        </a:buClr>
        <a:buSzPct val="100000"/>
        <a:buFont typeface="Arial" pitchFamily="34" charset="0"/>
        <a:buChar char="•"/>
        <a:defRPr sz="2800">
          <a:solidFill>
            <a:srgbClr val="030407"/>
          </a:solidFill>
          <a:latin typeface="+mn-lt"/>
          <a:ea typeface="+mn-ea"/>
          <a:cs typeface="+mn-cs"/>
          <a:sym typeface="Tw Cen MT" pitchFamily="34"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ChangeArrowheads="1"/>
          </p:cNvSpPr>
          <p:nvPr>
            <p:ph type="title"/>
          </p:nvPr>
        </p:nvSpPr>
        <p:spPr>
          <a:xfrm>
            <a:off x="754063" y="3429000"/>
            <a:ext cx="7956550" cy="1079500"/>
          </a:xfrm>
        </p:spPr>
        <p:txBody>
          <a:bodyPr lIns="0" tIns="0" rIns="0" bIns="0" anchor="b"/>
          <a:lstStyle/>
          <a:p>
            <a:pPr algn="ctr" defTabSz="858838"/>
            <a:r>
              <a:rPr lang="fr-FR" altLang="fr-FR" sz="3300">
                <a:effectLst>
                  <a:outerShdw blurRad="38100" dist="38100" dir="2700000" algn="tl">
                    <a:srgbClr val="C0C0C0"/>
                  </a:outerShdw>
                </a:effectLst>
              </a:rPr>
              <a:t>Programa Nacional ONU-REDD       Honduras</a:t>
            </a:r>
            <a:endParaRPr lang="fr-FR" altLang="fr-FR" sz="1800" b="0">
              <a:solidFill>
                <a:srgbClr val="000000"/>
              </a:solidFill>
            </a:endParaRPr>
          </a:p>
        </p:txBody>
      </p:sp>
      <p:sp>
        <p:nvSpPr>
          <p:cNvPr id="5122" name="Rectangle 2"/>
          <p:cNvSpPr>
            <a:spLocks noChangeArrowheads="1"/>
          </p:cNvSpPr>
          <p:nvPr>
            <p:ph type="body" idx="1"/>
          </p:nvPr>
        </p:nvSpPr>
        <p:spPr>
          <a:xfrm>
            <a:off x="754063" y="4652963"/>
            <a:ext cx="7956550" cy="792162"/>
          </a:xfrm>
        </p:spPr>
        <p:txBody>
          <a:bodyPr lIns="0" tIns="0" rIns="0" bIns="0"/>
          <a:lstStyle/>
          <a:p>
            <a:pPr marL="0" indent="0" algn="ctr" defTabSz="849313">
              <a:spcBef>
                <a:spcPts val="400"/>
              </a:spcBef>
              <a:buSzTx/>
              <a:buFont typeface="Arial" pitchFamily="34" charset="0"/>
              <a:buNone/>
            </a:pPr>
            <a:r>
              <a:rPr lang="fr-FR" altLang="fr-FR" sz="2000" i="1">
                <a:solidFill>
                  <a:srgbClr val="0C779D"/>
                </a:solidFill>
                <a:latin typeface="Calibri" pitchFamily="34" charset="0"/>
                <a:ea typeface="Calibri" pitchFamily="34" charset="0"/>
                <a:cs typeface="Calibri" pitchFamily="34" charset="0"/>
                <a:sym typeface="Calibri" pitchFamily="34" charset="0"/>
              </a:rPr>
              <a:t>Thirteenth UN-REDD Policy Board Meeting</a:t>
            </a:r>
          </a:p>
          <a:p>
            <a:pPr marL="0" indent="0" algn="ctr" defTabSz="849313">
              <a:spcBef>
                <a:spcPts val="400"/>
              </a:spcBef>
              <a:buSzTx/>
              <a:buFont typeface="Arial" pitchFamily="34" charset="0"/>
              <a:buNone/>
            </a:pPr>
            <a:r>
              <a:rPr lang="fr-FR" altLang="fr-FR" sz="2000" i="1">
                <a:solidFill>
                  <a:srgbClr val="0C779D"/>
                </a:solidFill>
                <a:latin typeface="Calibri" pitchFamily="34" charset="0"/>
                <a:ea typeface="Calibri" pitchFamily="34" charset="0"/>
                <a:cs typeface="Calibri" pitchFamily="34" charset="0"/>
                <a:sym typeface="Calibri" pitchFamily="34" charset="0"/>
              </a:rPr>
              <a:t>Arusha, November 2014</a:t>
            </a:r>
            <a:endParaRPr lang="fr-FR" altLang="fr-FR" sz="1800">
              <a:solidFill>
                <a:srgbClr val="000000"/>
              </a:solidFill>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p:cNvSpPr>
          <p:nvPr/>
        </p:nvSpPr>
        <p:spPr bwMode="auto">
          <a:xfrm>
            <a:off x="6553200" y="6311900"/>
            <a:ext cx="2133600" cy="331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r>
              <a:rPr lang="fr-FR" altLang="fr-FR"/>
              <a:t>2</a:t>
            </a:r>
          </a:p>
        </p:txBody>
      </p:sp>
      <p:sp>
        <p:nvSpPr>
          <p:cNvPr id="6146" name="Rectangle 2"/>
          <p:cNvSpPr>
            <a:spLocks noChangeArrowheads="1"/>
          </p:cNvSpPr>
          <p:nvPr>
            <p:ph type="body" idx="1"/>
          </p:nvPr>
        </p:nvSpPr>
        <p:spPr>
          <a:xfrm>
            <a:off x="471488" y="1395413"/>
            <a:ext cx="7886700" cy="4392612"/>
          </a:xfrm>
        </p:spPr>
        <p:txBody>
          <a:bodyPr lIns="0" tIns="0" rIns="0" bIns="0"/>
          <a:lstStyle/>
          <a:p>
            <a:pPr marL="0" indent="0" defTabSz="636588">
              <a:lnSpc>
                <a:spcPct val="150000"/>
              </a:lnSpc>
              <a:spcBef>
                <a:spcPts val="300"/>
              </a:spcBef>
              <a:buClrTx/>
              <a:buSzTx/>
              <a:buFontTx/>
              <a:buNone/>
            </a:pPr>
            <a:r>
              <a:rPr lang="fr-FR" altLang="fr-FR" sz="2100">
                <a:latin typeface="Arial Bold" charset="0"/>
                <a:ea typeface="Arial Bold" charset="0"/>
                <a:cs typeface="Arial Bold" charset="0"/>
                <a:sym typeface="Arial Bold" charset="0"/>
              </a:rPr>
              <a:t>Antecedentes y Contexto</a:t>
            </a:r>
          </a:p>
          <a:p>
            <a:pPr marL="384175" lvl="1" indent="-111125" defTabSz="636588">
              <a:spcBef>
                <a:spcPts val="300"/>
              </a:spcBef>
              <a:buFont typeface="Wingdings" pitchFamily="2" charset="2"/>
              <a:buChar char="✓"/>
            </a:pPr>
            <a:r>
              <a:rPr lang="fr-FR" altLang="fr-FR" sz="2100">
                <a:latin typeface="Arial Bold" charset="0"/>
                <a:ea typeface="Arial Bold" charset="0"/>
                <a:cs typeface="Arial Bold" charset="0"/>
                <a:sym typeface="Arial Bold" charset="0"/>
              </a:rPr>
              <a:t>Marco político nacional para REDD+</a:t>
            </a:r>
          </a:p>
          <a:p>
            <a:pPr marL="384175" lvl="1" indent="-111125" defTabSz="636588">
              <a:spcBef>
                <a:spcPts val="300"/>
              </a:spcBef>
              <a:buFont typeface="Wingdings" pitchFamily="2" charset="2"/>
              <a:buChar char="✓"/>
            </a:pPr>
            <a:r>
              <a:rPr lang="fr-FR" altLang="fr-FR" sz="2100">
                <a:latin typeface="Arial Bold" charset="0"/>
                <a:ea typeface="Arial Bold" charset="0"/>
                <a:cs typeface="Arial Bold" charset="0"/>
                <a:sym typeface="Arial Bold" charset="0"/>
              </a:rPr>
              <a:t>Estrategia REDD+ en un contexto de visión programática </a:t>
            </a:r>
          </a:p>
          <a:p>
            <a:pPr marL="384175" lvl="1" indent="-111125" defTabSz="636588">
              <a:spcBef>
                <a:spcPts val="300"/>
              </a:spcBef>
              <a:buFont typeface="Wingdings" pitchFamily="2" charset="2"/>
              <a:buChar char="✓"/>
            </a:pPr>
            <a:r>
              <a:rPr lang="fr-FR" altLang="fr-FR" sz="2100">
                <a:latin typeface="Arial Bold" charset="0"/>
                <a:ea typeface="Arial Bold" charset="0"/>
                <a:cs typeface="Arial Bold" charset="0"/>
                <a:sym typeface="Arial Bold" charset="0"/>
              </a:rPr>
              <a:t>Avances del Proceso REDD+</a:t>
            </a:r>
          </a:p>
          <a:p>
            <a:pPr marL="384175" lvl="1" indent="-111125" defTabSz="636588">
              <a:spcBef>
                <a:spcPts val="300"/>
              </a:spcBef>
              <a:buFont typeface="Wingdings" pitchFamily="2" charset="2"/>
              <a:buChar char="✓"/>
            </a:pPr>
            <a:r>
              <a:rPr lang="fr-FR" altLang="fr-FR" sz="2100">
                <a:latin typeface="Arial Bold" charset="0"/>
                <a:ea typeface="Arial Bold" charset="0"/>
                <a:cs typeface="Arial Bold" charset="0"/>
                <a:sym typeface="Arial Bold" charset="0"/>
              </a:rPr>
              <a:t>Desafíos </a:t>
            </a:r>
          </a:p>
          <a:p>
            <a:pPr marL="384175" lvl="1" indent="-111125" defTabSz="636588">
              <a:spcBef>
                <a:spcPts val="300"/>
              </a:spcBef>
              <a:buFont typeface="Wingdings" pitchFamily="2" charset="2"/>
              <a:buChar char="✓"/>
            </a:pPr>
            <a:r>
              <a:rPr lang="fr-FR" altLang="fr-FR" sz="2100">
                <a:latin typeface="Arial Bold" charset="0"/>
                <a:ea typeface="Arial Bold" charset="0"/>
                <a:cs typeface="Arial Bold" charset="0"/>
                <a:sym typeface="Arial Bold" charset="0"/>
              </a:rPr>
              <a:t>Componentes del R-PP y Resultados del Proyecto FCPF - PNUD</a:t>
            </a:r>
          </a:p>
          <a:p>
            <a:pPr marL="0" indent="0" defTabSz="636588">
              <a:lnSpc>
                <a:spcPct val="150000"/>
              </a:lnSpc>
              <a:spcBef>
                <a:spcPts val="300"/>
              </a:spcBef>
              <a:buClrTx/>
              <a:buSzTx/>
              <a:buFontTx/>
              <a:buNone/>
            </a:pPr>
            <a:r>
              <a:rPr lang="fr-FR" altLang="fr-FR" sz="2100">
                <a:latin typeface="Arial Bold" charset="0"/>
                <a:ea typeface="Arial Bold" charset="0"/>
                <a:cs typeface="Arial Bold" charset="0"/>
                <a:sym typeface="Arial Bold" charset="0"/>
              </a:rPr>
              <a:t>Programa Nacional ONU-REDD Honduras.</a:t>
            </a:r>
          </a:p>
          <a:p>
            <a:pPr marL="384175" lvl="1" indent="-111125" defTabSz="636588">
              <a:spcBef>
                <a:spcPts val="400"/>
              </a:spcBef>
              <a:buFont typeface="Wingdings" pitchFamily="2" charset="2"/>
              <a:buChar char="✓"/>
            </a:pPr>
            <a:r>
              <a:rPr lang="fr-FR" altLang="fr-FR" sz="2100">
                <a:latin typeface="Arial Bold" charset="0"/>
                <a:ea typeface="Arial Bold" charset="0"/>
                <a:cs typeface="Arial Bold" charset="0"/>
                <a:sym typeface="Arial Bold" charset="0"/>
              </a:rPr>
              <a:t>Resultados esperados</a:t>
            </a:r>
          </a:p>
          <a:p>
            <a:pPr marL="384175" lvl="1" indent="-111125" defTabSz="636588">
              <a:spcBef>
                <a:spcPts val="400"/>
              </a:spcBef>
              <a:buFont typeface="Wingdings" pitchFamily="2" charset="2"/>
              <a:buChar char="✓"/>
            </a:pPr>
            <a:r>
              <a:rPr lang="fr-FR" altLang="fr-FR" sz="2100">
                <a:latin typeface="Arial Bold" charset="0"/>
                <a:ea typeface="Arial Bold" charset="0"/>
                <a:cs typeface="Arial Bold" charset="0"/>
                <a:sym typeface="Arial Bold" charset="0"/>
              </a:rPr>
              <a:t>Arreglos de implementación</a:t>
            </a:r>
          </a:p>
          <a:p>
            <a:pPr marL="384175" lvl="1" indent="-111125" defTabSz="636588">
              <a:spcBef>
                <a:spcPts val="400"/>
              </a:spcBef>
              <a:buFont typeface="Wingdings" pitchFamily="2" charset="2"/>
              <a:buChar char="✓"/>
            </a:pPr>
            <a:r>
              <a:rPr lang="fr-FR" altLang="fr-FR" sz="2100">
                <a:latin typeface="Arial Bold" charset="0"/>
                <a:ea typeface="Arial Bold" charset="0"/>
                <a:cs typeface="Arial Bold" charset="0"/>
                <a:sym typeface="Arial Bold" charset="0"/>
              </a:rPr>
              <a:t>Presupuesto </a:t>
            </a:r>
            <a:endParaRPr lang="fr-FR" altLang="fr-FR" sz="1800">
              <a:solidFill>
                <a:srgbClr val="000000"/>
              </a:solidFill>
            </a:endParaRPr>
          </a:p>
        </p:txBody>
      </p:sp>
      <p:sp>
        <p:nvSpPr>
          <p:cNvPr id="6147" name="Rectangle 3"/>
          <p:cNvSpPr>
            <a:spLocks noChangeArrowheads="1"/>
          </p:cNvSpPr>
          <p:nvPr>
            <p:ph type="title"/>
          </p:nvPr>
        </p:nvSpPr>
        <p:spPr>
          <a:xfrm>
            <a:off x="457200" y="0"/>
            <a:ext cx="8229600" cy="1417638"/>
          </a:xfrm>
        </p:spPr>
        <p:txBody>
          <a:bodyPr lIns="0" tIns="0" rIns="0" bIns="0" anchor="ctr"/>
          <a:lstStyle/>
          <a:p>
            <a:pPr algn="ctr"/>
            <a:r>
              <a:rPr lang="fr-FR" altLang="fr-FR">
                <a:effectLst>
                  <a:outerShdw blurRad="38100" dist="38100" dir="2700000" algn="tl">
                    <a:srgbClr val="C0C0C0"/>
                  </a:outerShdw>
                </a:effectLst>
              </a:rPr>
              <a:t>CONTENIDO</a:t>
            </a:r>
            <a:endParaRPr lang="fr-FR" altLang="fr-FR" sz="1800" b="0">
              <a:solidFill>
                <a:srgbClr val="000000"/>
              </a:solidFill>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ph type="title"/>
          </p:nvPr>
        </p:nvSpPr>
        <p:spPr>
          <a:xfrm>
            <a:off x="457200" y="0"/>
            <a:ext cx="8229600" cy="1417638"/>
          </a:xfrm>
        </p:spPr>
        <p:txBody>
          <a:bodyPr lIns="0" tIns="0" rIns="0" bIns="0" anchor="ctr"/>
          <a:lstStyle/>
          <a:p>
            <a:r>
              <a:rPr lang="fr-FR" altLang="fr-FR" sz="3200">
                <a:effectLst>
                  <a:outerShdw blurRad="38100" dist="38100" dir="2700000" algn="tl">
                    <a:srgbClr val="C0C0C0"/>
                  </a:outerShdw>
                </a:effectLst>
              </a:rPr>
              <a:t>Marco político nacional para REDD+</a:t>
            </a:r>
            <a:endParaRPr lang="fr-FR" altLang="fr-FR" sz="1800" b="0">
              <a:solidFill>
                <a:srgbClr val="000000"/>
              </a:solidFill>
            </a:endParaRPr>
          </a:p>
        </p:txBody>
      </p:sp>
      <p:sp>
        <p:nvSpPr>
          <p:cNvPr id="7170" name="Rectangle 2"/>
          <p:cNvSpPr>
            <a:spLocks/>
          </p:cNvSpPr>
          <p:nvPr/>
        </p:nvSpPr>
        <p:spPr bwMode="auto">
          <a:xfrm>
            <a:off x="896938" y="1052513"/>
            <a:ext cx="7219950" cy="4473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20" rIns="45720" anchor="ctr">
            <a:spAutoFit/>
          </a:bodyPr>
          <a:lstStyle>
            <a:lvl1pPr marL="198438" indent="-198438">
              <a:defRPr>
                <a:solidFill>
                  <a:srgbClr val="000000"/>
                </a:solidFill>
                <a:latin typeface="Tw Cen MT" pitchFamily="34" charset="0"/>
                <a:ea typeface="Tw Cen MT" pitchFamily="34" charset="0"/>
                <a:cs typeface="Tw Cen MT" pitchFamily="34" charset="0"/>
                <a:sym typeface="Tw Cen MT" pitchFamily="34" charset="0"/>
              </a:defRPr>
            </a:lvl1pPr>
            <a:lvl2pPr>
              <a:defRPr>
                <a:solidFill>
                  <a:srgbClr val="000000"/>
                </a:solidFill>
                <a:latin typeface="Tw Cen MT" pitchFamily="34" charset="0"/>
                <a:ea typeface="Tw Cen MT" pitchFamily="34" charset="0"/>
                <a:cs typeface="Tw Cen MT" pitchFamily="34" charset="0"/>
                <a:sym typeface="Tw Cen MT" pitchFamily="34" charset="0"/>
              </a:defRPr>
            </a:lvl2pPr>
            <a:lvl3pPr>
              <a:defRPr>
                <a:solidFill>
                  <a:srgbClr val="000000"/>
                </a:solidFill>
                <a:latin typeface="Tw Cen MT" pitchFamily="34" charset="0"/>
                <a:ea typeface="Tw Cen MT" pitchFamily="34" charset="0"/>
                <a:cs typeface="Tw Cen MT" pitchFamily="34" charset="0"/>
                <a:sym typeface="Tw Cen MT" pitchFamily="34" charset="0"/>
              </a:defRPr>
            </a:lvl3pPr>
            <a:lvl4pPr>
              <a:defRPr>
                <a:solidFill>
                  <a:srgbClr val="000000"/>
                </a:solidFill>
                <a:latin typeface="Tw Cen MT" pitchFamily="34" charset="0"/>
                <a:ea typeface="Tw Cen MT" pitchFamily="34" charset="0"/>
                <a:cs typeface="Tw Cen MT" pitchFamily="34" charset="0"/>
                <a:sym typeface="Tw Cen MT" pitchFamily="34" charset="0"/>
              </a:defRPr>
            </a:lvl4pPr>
            <a:lvl5pPr>
              <a:defRPr>
                <a:solidFill>
                  <a:srgbClr val="000000"/>
                </a:solidFill>
                <a:latin typeface="Tw Cen MT" pitchFamily="34" charset="0"/>
                <a:ea typeface="Tw Cen MT" pitchFamily="34" charset="0"/>
                <a:cs typeface="Tw Cen MT" pitchFamily="34" charset="0"/>
                <a:sym typeface="Tw Cen MT" pitchFamily="34" charset="0"/>
              </a:defRPr>
            </a:lvl5pPr>
            <a:lvl6pPr marL="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pPr>
              <a:lnSpc>
                <a:spcPct val="200000"/>
              </a:lnSpc>
            </a:pPr>
            <a:endParaRPr lang="fr-FR" altLang="fr-FR" sz="1900">
              <a:latin typeface="Helvetica" charset="0"/>
              <a:ea typeface="Helvetica" charset="0"/>
              <a:cs typeface="Helvetica" charset="0"/>
              <a:sym typeface="Helvetica" charset="0"/>
            </a:endParaRPr>
          </a:p>
          <a:p>
            <a:pPr>
              <a:lnSpc>
                <a:spcPct val="200000"/>
              </a:lnSpc>
              <a:buSzPct val="100000"/>
              <a:buFont typeface="Wingdings" pitchFamily="2" charset="2"/>
              <a:buChar char="➢"/>
            </a:pPr>
            <a:r>
              <a:rPr lang="fr-FR" altLang="fr-FR" sz="1900">
                <a:latin typeface="Helvetica" charset="0"/>
                <a:ea typeface="Helvetica" charset="0"/>
                <a:cs typeface="Helvetica" charset="0"/>
                <a:sym typeface="Helvetica" charset="0"/>
              </a:rPr>
              <a:t>Visión y Misión de País</a:t>
            </a:r>
          </a:p>
          <a:p>
            <a:pPr>
              <a:lnSpc>
                <a:spcPct val="200000"/>
              </a:lnSpc>
              <a:buSzPct val="100000"/>
              <a:buFont typeface="Wingdings" pitchFamily="2" charset="2"/>
              <a:buChar char="➢"/>
            </a:pPr>
            <a:r>
              <a:rPr lang="fr-FR" altLang="fr-FR" sz="1900">
                <a:latin typeface="Helvetica" charset="0"/>
                <a:ea typeface="Helvetica" charset="0"/>
                <a:cs typeface="Helvetica" charset="0"/>
                <a:sym typeface="Helvetica" charset="0"/>
              </a:rPr>
              <a:t>Pro Honduras y Plan de todos para una vida mejor </a:t>
            </a:r>
          </a:p>
          <a:p>
            <a:pPr>
              <a:lnSpc>
                <a:spcPct val="200000"/>
              </a:lnSpc>
              <a:buSzPct val="100000"/>
              <a:buFont typeface="Wingdings" pitchFamily="2" charset="2"/>
              <a:buChar char="➢"/>
            </a:pPr>
            <a:r>
              <a:rPr lang="fr-FR" altLang="fr-FR" sz="1900">
                <a:latin typeface="Helvetica" charset="0"/>
                <a:ea typeface="Helvetica" charset="0"/>
                <a:cs typeface="Helvetica" charset="0"/>
                <a:sym typeface="Helvetica" charset="0"/>
              </a:rPr>
              <a:t>MiAmbiente basada en una gestión por resultados</a:t>
            </a:r>
          </a:p>
          <a:p>
            <a:pPr>
              <a:lnSpc>
                <a:spcPct val="200000"/>
              </a:lnSpc>
              <a:buSzPct val="100000"/>
              <a:buFont typeface="Wingdings" pitchFamily="2" charset="2"/>
              <a:buChar char="➢"/>
            </a:pPr>
            <a:r>
              <a:rPr lang="fr-FR" altLang="fr-FR" sz="1900">
                <a:latin typeface="Helvetica" charset="0"/>
                <a:ea typeface="Helvetica" charset="0"/>
                <a:cs typeface="Helvetica" charset="0"/>
                <a:sym typeface="Helvetica" charset="0"/>
              </a:rPr>
              <a:t>Ley de Medio Ambiente, ley Forestal y ley de Cambio Climático.</a:t>
            </a:r>
          </a:p>
          <a:p>
            <a:pPr>
              <a:lnSpc>
                <a:spcPct val="200000"/>
              </a:lnSpc>
              <a:buSzPct val="100000"/>
              <a:buFont typeface="Wingdings" pitchFamily="2" charset="2"/>
              <a:buChar char="➢"/>
            </a:pPr>
            <a:r>
              <a:rPr lang="fr-FR" altLang="fr-FR" sz="1900">
                <a:latin typeface="Helvetica" charset="0"/>
                <a:ea typeface="Helvetica" charset="0"/>
                <a:cs typeface="Helvetica" charset="0"/>
                <a:sym typeface="Helvetica" charset="0"/>
              </a:rPr>
              <a:t>Estrategia de MiAmbiente</a:t>
            </a:r>
          </a:p>
          <a:p>
            <a:pPr>
              <a:lnSpc>
                <a:spcPct val="200000"/>
              </a:lnSpc>
              <a:buSzPct val="100000"/>
              <a:buFont typeface="Wingdings" pitchFamily="2" charset="2"/>
              <a:buChar char="➢"/>
            </a:pPr>
            <a:r>
              <a:rPr lang="fr-FR" altLang="fr-FR" sz="1900">
                <a:latin typeface="Helvetica" charset="0"/>
                <a:ea typeface="Helvetica" charset="0"/>
                <a:cs typeface="Helvetica" charset="0"/>
                <a:sym typeface="Helvetica" charset="0"/>
              </a:rPr>
              <a:t>Estrategia Nacional de Cambio Climático</a:t>
            </a:r>
          </a:p>
          <a:p>
            <a:pPr>
              <a:lnSpc>
                <a:spcPct val="200000"/>
              </a:lnSpc>
              <a:buSzPct val="100000"/>
              <a:buFont typeface="Wingdings" pitchFamily="2" charset="2"/>
              <a:buChar char="➢"/>
            </a:pPr>
            <a:r>
              <a:rPr lang="fr-FR" altLang="fr-FR" sz="1900">
                <a:latin typeface="Helvetica" charset="0"/>
                <a:ea typeface="Helvetica" charset="0"/>
                <a:cs typeface="Helvetica" charset="0"/>
                <a:sym typeface="Helvetica" charset="0"/>
              </a:rPr>
              <a:t>Oficina Nacional de Cambio Climático</a:t>
            </a:r>
            <a:endParaRPr lang="fr-FR" altLang="fr-F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ph type="title"/>
          </p:nvPr>
        </p:nvSpPr>
        <p:spPr>
          <a:xfrm>
            <a:off x="457200" y="0"/>
            <a:ext cx="8229600" cy="1417638"/>
          </a:xfrm>
        </p:spPr>
        <p:txBody>
          <a:bodyPr lIns="0" tIns="0" rIns="0" bIns="0" anchor="b"/>
          <a:lstStyle/>
          <a:p>
            <a:r>
              <a:rPr lang="fr-FR" altLang="fr-FR">
                <a:effectLst>
                  <a:outerShdw blurRad="38100" dist="38100" dir="2700000" algn="tl">
                    <a:srgbClr val="C0C0C0"/>
                  </a:outerShdw>
                </a:effectLst>
              </a:rPr>
              <a:t>Estrategia REDD+ en un contexto de visión programática de MiAmbiente</a:t>
            </a:r>
            <a:endParaRPr lang="fr-FR" altLang="fr-FR" sz="1800" b="0">
              <a:solidFill>
                <a:srgbClr val="000000"/>
              </a:solidFill>
            </a:endParaRPr>
          </a:p>
        </p:txBody>
      </p:sp>
      <p:pic>
        <p:nvPicPr>
          <p:cNvPr id="8194" name="Picture 2" descr="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6875" y="1689100"/>
            <a:ext cx="8289925" cy="3913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ph type="title"/>
          </p:nvPr>
        </p:nvSpPr>
        <p:spPr>
          <a:xfrm>
            <a:off x="457200" y="280988"/>
            <a:ext cx="8229600" cy="692150"/>
          </a:xfrm>
        </p:spPr>
        <p:txBody>
          <a:bodyPr lIns="0" tIns="0" rIns="0" bIns="0" anchor="b"/>
          <a:lstStyle/>
          <a:p>
            <a:r>
              <a:rPr lang="fr-FR" altLang="fr-FR">
                <a:effectLst>
                  <a:outerShdw blurRad="38100" dist="38100" dir="2700000" algn="tl">
                    <a:srgbClr val="C0C0C0"/>
                  </a:outerShdw>
                </a:effectLst>
              </a:rPr>
              <a:t>Qué quiere Honduras de REDD+</a:t>
            </a:r>
            <a:endParaRPr lang="fr-FR" altLang="fr-FR" sz="1800" b="0">
              <a:solidFill>
                <a:srgbClr val="000000"/>
              </a:solidFill>
            </a:endParaRPr>
          </a:p>
        </p:txBody>
      </p:sp>
      <p:sp>
        <p:nvSpPr>
          <p:cNvPr id="9218" name="Rectangle 2"/>
          <p:cNvSpPr>
            <a:spLocks/>
          </p:cNvSpPr>
          <p:nvPr/>
        </p:nvSpPr>
        <p:spPr bwMode="auto">
          <a:xfrm>
            <a:off x="900113" y="1846263"/>
            <a:ext cx="7848600" cy="1004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nchor="ctr">
            <a:spAutoFit/>
          </a:bodyPr>
          <a:lstStyle>
            <a:lvl1pPr defTabSz="449263">
              <a:defRPr>
                <a:solidFill>
                  <a:srgbClr val="000000"/>
                </a:solidFill>
                <a:latin typeface="Tw Cen MT" pitchFamily="34" charset="0"/>
                <a:ea typeface="Tw Cen MT" pitchFamily="34" charset="0"/>
                <a:cs typeface="Tw Cen MT" pitchFamily="34" charset="0"/>
                <a:sym typeface="Tw Cen MT" pitchFamily="34" charset="0"/>
              </a:defRPr>
            </a:lvl1pPr>
            <a:lvl2pPr defTabSz="449263">
              <a:defRPr>
                <a:solidFill>
                  <a:srgbClr val="000000"/>
                </a:solidFill>
                <a:latin typeface="Tw Cen MT" pitchFamily="34" charset="0"/>
                <a:ea typeface="Tw Cen MT" pitchFamily="34" charset="0"/>
                <a:cs typeface="Tw Cen MT" pitchFamily="34" charset="0"/>
                <a:sym typeface="Tw Cen MT" pitchFamily="34" charset="0"/>
              </a:defRPr>
            </a:lvl2pPr>
            <a:lvl3pPr defTabSz="449263">
              <a:defRPr>
                <a:solidFill>
                  <a:srgbClr val="000000"/>
                </a:solidFill>
                <a:latin typeface="Tw Cen MT" pitchFamily="34" charset="0"/>
                <a:ea typeface="Tw Cen MT" pitchFamily="34" charset="0"/>
                <a:cs typeface="Tw Cen MT" pitchFamily="34" charset="0"/>
                <a:sym typeface="Tw Cen MT" pitchFamily="34" charset="0"/>
              </a:defRPr>
            </a:lvl3pPr>
            <a:lvl4pPr defTabSz="449263">
              <a:defRPr>
                <a:solidFill>
                  <a:srgbClr val="000000"/>
                </a:solidFill>
                <a:latin typeface="Tw Cen MT" pitchFamily="34" charset="0"/>
                <a:ea typeface="Tw Cen MT" pitchFamily="34" charset="0"/>
                <a:cs typeface="Tw Cen MT" pitchFamily="34" charset="0"/>
                <a:sym typeface="Tw Cen MT" pitchFamily="34" charset="0"/>
              </a:defRPr>
            </a:lvl4pPr>
            <a:lvl5pPr defTabSz="449263">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49263"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49263"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49263"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49263"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pPr algn="just"/>
            <a:r>
              <a:rPr lang="fr-FR" altLang="fr-FR" sz="2000" i="1">
                <a:latin typeface="Calibri" pitchFamily="34" charset="0"/>
                <a:ea typeface="Calibri" pitchFamily="34" charset="0"/>
                <a:cs typeface="Calibri" pitchFamily="34" charset="0"/>
                <a:sym typeface="Calibri" pitchFamily="34" charset="0"/>
              </a:rPr>
              <a:t>“Mejorar la calidad de vida de hombres y mujeres a través de la </a:t>
            </a:r>
          </a:p>
          <a:p>
            <a:pPr algn="just"/>
            <a:r>
              <a:rPr lang="fr-FR" altLang="fr-FR" sz="2000" i="1">
                <a:latin typeface="Calibri" pitchFamily="34" charset="0"/>
                <a:ea typeface="Calibri" pitchFamily="34" charset="0"/>
                <a:cs typeface="Calibri" pitchFamily="34" charset="0"/>
                <a:sym typeface="Calibri" pitchFamily="34" charset="0"/>
              </a:rPr>
              <a:t>conservación, manejo forestal sostenible y restauración de áreas de </a:t>
            </a:r>
          </a:p>
          <a:p>
            <a:pPr algn="just"/>
            <a:r>
              <a:rPr lang="fr-FR" altLang="fr-FR" sz="2000" i="1">
                <a:latin typeface="Calibri" pitchFamily="34" charset="0"/>
                <a:ea typeface="Calibri" pitchFamily="34" charset="0"/>
                <a:cs typeface="Calibri" pitchFamily="34" charset="0"/>
                <a:sym typeface="Calibri" pitchFamily="34" charset="0"/>
              </a:rPr>
              <a:t>vocación forestal degradadas”. </a:t>
            </a:r>
            <a:endParaRPr lang="fr-FR" altLang="fr-FR"/>
          </a:p>
        </p:txBody>
      </p:sp>
      <p:pic>
        <p:nvPicPr>
          <p:cNvPr id="9219" name="Picture 3" descr="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0113" y="3248025"/>
            <a:ext cx="4745037" cy="21669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ph type="title"/>
          </p:nvPr>
        </p:nvSpPr>
        <p:spPr>
          <a:xfrm>
            <a:off x="0" y="620713"/>
            <a:ext cx="8624888" cy="776287"/>
          </a:xfrm>
        </p:spPr>
        <p:txBody>
          <a:bodyPr lIns="0" tIns="0" rIns="0" bIns="0" anchor="b"/>
          <a:lstStyle/>
          <a:p>
            <a:pPr defTabSz="55563">
              <a:tabLst>
                <a:tab pos="228600" algn="l"/>
              </a:tabLst>
            </a:pPr>
            <a:r>
              <a:rPr lang="fr-FR" altLang="fr-FR" sz="2400"/>
              <a:t/>
            </a:r>
            <a:br>
              <a:rPr lang="fr-FR" altLang="fr-FR" sz="2400"/>
            </a:br>
            <a:r>
              <a:rPr lang="fr-FR" altLang="fr-FR" sz="2400"/>
              <a:t/>
            </a:r>
            <a:br>
              <a:rPr lang="fr-FR" altLang="fr-FR" sz="2400"/>
            </a:br>
            <a:r>
              <a:rPr lang="fr-FR" altLang="fr-FR" sz="100">
                <a:effectLst>
                  <a:outerShdw blurRad="38100" dist="38100" dir="2700000" algn="tl">
                    <a:srgbClr val="C0C0C0"/>
                  </a:outerShdw>
                </a:effectLst>
              </a:rPr>
              <a:t>Avances en el proceso REDD+ en MRV</a:t>
            </a:r>
            <a:endParaRPr lang="fr-FR" altLang="fr-FR" sz="1800" b="0">
              <a:solidFill>
                <a:srgbClr val="000000"/>
              </a:solidFill>
            </a:endParaRPr>
          </a:p>
        </p:txBody>
      </p:sp>
      <p:grpSp>
        <p:nvGrpSpPr>
          <p:cNvPr id="10242" name="Group 2"/>
          <p:cNvGrpSpPr>
            <a:grpSpLocks/>
          </p:cNvGrpSpPr>
          <p:nvPr/>
        </p:nvGrpSpPr>
        <p:grpSpPr bwMode="auto">
          <a:xfrm>
            <a:off x="0" y="1416050"/>
            <a:ext cx="4365625" cy="495300"/>
            <a:chOff x="-1" y="0"/>
            <a:chExt cx="4365627" cy="496888"/>
          </a:xfrm>
        </p:grpSpPr>
        <p:sp>
          <p:nvSpPr>
            <p:cNvPr id="10243" name="Rectangle 3"/>
            <p:cNvSpPr>
              <a:spLocks/>
            </p:cNvSpPr>
            <p:nvPr/>
          </p:nvSpPr>
          <p:spPr bwMode="auto">
            <a:xfrm>
              <a:off x="-1" y="0"/>
              <a:ext cx="4365627" cy="496887"/>
            </a:xfrm>
            <a:prstGeom prst="rect">
              <a:avLst/>
            </a:prstGeom>
            <a:gradFill rotWithShape="0">
              <a:gsLst>
                <a:gs pos="0">
                  <a:srgbClr val="9B9B9B"/>
                </a:gs>
                <a:gs pos="50000">
                  <a:srgbClr val="8E8E8E"/>
                </a:gs>
                <a:gs pos="100000">
                  <a:srgbClr val="797979"/>
                </a:gs>
              </a:gsLst>
              <a:lin ang="5400000"/>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1pPr>
              <a:lvl2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2pPr>
              <a:lvl3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3pPr>
              <a:lvl4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4pPr>
              <a:lvl5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5pPr>
              <a:lvl6pPr marL="457200" fontAlgn="base" hangingPunct="0">
                <a:spcBef>
                  <a:spcPct val="0"/>
                </a:spcBef>
                <a:spcAft>
                  <a:spcPct val="0"/>
                </a:spcAft>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6pPr>
              <a:lvl7pPr marL="914400" fontAlgn="base" hangingPunct="0">
                <a:spcBef>
                  <a:spcPct val="0"/>
                </a:spcBef>
                <a:spcAft>
                  <a:spcPct val="0"/>
                </a:spcAft>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7pPr>
              <a:lvl8pPr marL="1371600" fontAlgn="base" hangingPunct="0">
                <a:spcBef>
                  <a:spcPct val="0"/>
                </a:spcBef>
                <a:spcAft>
                  <a:spcPct val="0"/>
                </a:spcAft>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8pPr>
              <a:lvl9pPr marL="1828800" fontAlgn="base" hangingPunct="0">
                <a:spcBef>
                  <a:spcPct val="0"/>
                </a:spcBef>
                <a:spcAft>
                  <a:spcPct val="0"/>
                </a:spcAft>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9pPr>
            </a:lstStyle>
            <a:p>
              <a:pPr algn="ctr"/>
              <a:endParaRPr lang="fr-FR" altLang="fr-FR" sz="3200" b="1">
                <a:solidFill>
                  <a:srgbClr val="FFFFFF"/>
                </a:solidFill>
                <a:effectLst>
                  <a:outerShdw blurRad="38100" dist="38100" dir="2700000" algn="tl">
                    <a:srgbClr val="000000"/>
                  </a:outerShdw>
                </a:effectLst>
                <a:latin typeface="Calibri" pitchFamily="34" charset="0"/>
                <a:ea typeface="Calibri" pitchFamily="34" charset="0"/>
                <a:cs typeface="Calibri" pitchFamily="34" charset="0"/>
                <a:sym typeface="Calibri" pitchFamily="34" charset="0"/>
              </a:endParaRPr>
            </a:p>
          </p:txBody>
        </p:sp>
        <p:sp>
          <p:nvSpPr>
            <p:cNvPr id="10244" name="Rectangle 4"/>
            <p:cNvSpPr>
              <a:spLocks/>
            </p:cNvSpPr>
            <p:nvPr/>
          </p:nvSpPr>
          <p:spPr bwMode="auto">
            <a:xfrm>
              <a:off x="-1" y="1587"/>
              <a:ext cx="4365627" cy="4953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spAutoFit/>
            </a:bodyPr>
            <a:lstStyle/>
            <a:p>
              <a:pPr algn="ctr"/>
              <a:r>
                <a:rPr lang="fr-FR" altLang="fr-FR" sz="3200" b="1">
                  <a:solidFill>
                    <a:srgbClr val="FFFFFF"/>
                  </a:solidFill>
                  <a:effectLst>
                    <a:outerShdw blurRad="38100" dist="38100" dir="2700000" algn="tl">
                      <a:srgbClr val="C0C0C0"/>
                    </a:outerShdw>
                  </a:effectLst>
                  <a:latin typeface="Calibri" pitchFamily="34" charset="0"/>
                  <a:ea typeface="Calibri" pitchFamily="34" charset="0"/>
                  <a:cs typeface="Calibri" pitchFamily="34" charset="0"/>
                  <a:sym typeface="Calibri" pitchFamily="34" charset="0"/>
                </a:rPr>
                <a:t>Sistemas de Información</a:t>
              </a:r>
              <a:endParaRPr lang="fr-FR" altLang="fr-FR">
                <a:latin typeface="Calibri" pitchFamily="34" charset="0"/>
                <a:ea typeface="Calibri" pitchFamily="34" charset="0"/>
                <a:cs typeface="Calibri" pitchFamily="34" charset="0"/>
                <a:sym typeface="Calibri" pitchFamily="34" charset="0"/>
              </a:endParaRPr>
            </a:p>
          </p:txBody>
        </p:sp>
      </p:grpSp>
      <p:grpSp>
        <p:nvGrpSpPr>
          <p:cNvPr id="10245" name="Group 5"/>
          <p:cNvGrpSpPr>
            <a:grpSpLocks/>
          </p:cNvGrpSpPr>
          <p:nvPr/>
        </p:nvGrpSpPr>
        <p:grpSpPr bwMode="auto">
          <a:xfrm>
            <a:off x="4787900" y="1411288"/>
            <a:ext cx="4356100" cy="503237"/>
            <a:chOff x="0" y="0"/>
            <a:chExt cx="4356100" cy="503238"/>
          </a:xfrm>
        </p:grpSpPr>
        <p:sp>
          <p:nvSpPr>
            <p:cNvPr id="10246" name="Rectangle 6"/>
            <p:cNvSpPr>
              <a:spLocks/>
            </p:cNvSpPr>
            <p:nvPr/>
          </p:nvSpPr>
          <p:spPr bwMode="auto">
            <a:xfrm>
              <a:off x="0" y="0"/>
              <a:ext cx="4356100" cy="503238"/>
            </a:xfrm>
            <a:prstGeom prst="rect">
              <a:avLst/>
            </a:prstGeom>
            <a:gradFill rotWithShape="0">
              <a:gsLst>
                <a:gs pos="0">
                  <a:srgbClr val="9B9B9B"/>
                </a:gs>
                <a:gs pos="50000">
                  <a:srgbClr val="8E8E8E"/>
                </a:gs>
                <a:gs pos="100000">
                  <a:srgbClr val="797979"/>
                </a:gs>
              </a:gsLst>
              <a:lin ang="5400000"/>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1pPr>
              <a:lvl2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2pPr>
              <a:lvl3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3pPr>
              <a:lvl4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4pPr>
              <a:lvl5pPr>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5pPr>
              <a:lvl6pPr marL="457200" fontAlgn="base" hangingPunct="0">
                <a:spcBef>
                  <a:spcPct val="0"/>
                </a:spcBef>
                <a:spcAft>
                  <a:spcPct val="0"/>
                </a:spcAft>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6pPr>
              <a:lvl7pPr marL="914400" fontAlgn="base" hangingPunct="0">
                <a:spcBef>
                  <a:spcPct val="0"/>
                </a:spcBef>
                <a:spcAft>
                  <a:spcPct val="0"/>
                </a:spcAft>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7pPr>
              <a:lvl8pPr marL="1371600" fontAlgn="base" hangingPunct="0">
                <a:spcBef>
                  <a:spcPct val="0"/>
                </a:spcBef>
                <a:spcAft>
                  <a:spcPct val="0"/>
                </a:spcAft>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8pPr>
              <a:lvl9pPr marL="1828800" fontAlgn="base" hangingPunct="0">
                <a:spcBef>
                  <a:spcPct val="0"/>
                </a:spcBef>
                <a:spcAft>
                  <a:spcPct val="0"/>
                </a:spcAft>
                <a:tabLst>
                  <a:tab pos="3822700" algn="l"/>
                </a:tabLst>
                <a:defRPr>
                  <a:solidFill>
                    <a:srgbClr val="000000"/>
                  </a:solidFill>
                  <a:latin typeface="Tw Cen MT" pitchFamily="34" charset="0"/>
                  <a:ea typeface="Tw Cen MT" pitchFamily="34" charset="0"/>
                  <a:cs typeface="Tw Cen MT" pitchFamily="34" charset="0"/>
                  <a:sym typeface="Tw Cen MT" pitchFamily="34" charset="0"/>
                </a:defRPr>
              </a:lvl9pPr>
            </a:lstStyle>
            <a:p>
              <a:pPr algn="ctr"/>
              <a:endParaRPr lang="fr-FR" altLang="fr-FR" sz="3200" b="1">
                <a:solidFill>
                  <a:srgbClr val="FFFFFF"/>
                </a:solidFill>
                <a:effectLst>
                  <a:outerShdw blurRad="38100" dist="38100" dir="2700000" algn="tl">
                    <a:srgbClr val="000000"/>
                  </a:outerShdw>
                </a:effectLst>
                <a:latin typeface="Calibri" pitchFamily="34" charset="0"/>
                <a:ea typeface="Calibri" pitchFamily="34" charset="0"/>
                <a:cs typeface="Calibri" pitchFamily="34" charset="0"/>
                <a:sym typeface="Calibri" pitchFamily="34" charset="0"/>
              </a:endParaRPr>
            </a:p>
          </p:txBody>
        </p:sp>
        <p:sp>
          <p:nvSpPr>
            <p:cNvPr id="10247" name="Rectangle 7"/>
            <p:cNvSpPr>
              <a:spLocks/>
            </p:cNvSpPr>
            <p:nvPr/>
          </p:nvSpPr>
          <p:spPr bwMode="auto">
            <a:xfrm>
              <a:off x="0" y="7936"/>
              <a:ext cx="4356100" cy="4953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spAutoFit/>
            </a:bodyPr>
            <a:lstStyle/>
            <a:p>
              <a:pPr algn="ctr"/>
              <a:r>
                <a:rPr lang="fr-FR" altLang="fr-FR" sz="3200" b="1">
                  <a:solidFill>
                    <a:srgbClr val="FFFFFF"/>
                  </a:solidFill>
                  <a:effectLst>
                    <a:outerShdw blurRad="38100" dist="38100" dir="2700000" algn="tl">
                      <a:srgbClr val="C0C0C0"/>
                    </a:outerShdw>
                  </a:effectLst>
                  <a:latin typeface="Calibri" pitchFamily="34" charset="0"/>
                  <a:ea typeface="Calibri" pitchFamily="34" charset="0"/>
                  <a:cs typeface="Calibri" pitchFamily="34" charset="0"/>
                  <a:sym typeface="Calibri" pitchFamily="34" charset="0"/>
                </a:rPr>
                <a:t>Línea Base de Emisiones</a:t>
              </a:r>
              <a:endParaRPr lang="fr-FR" altLang="fr-FR">
                <a:latin typeface="Calibri" pitchFamily="34" charset="0"/>
                <a:ea typeface="Calibri" pitchFamily="34" charset="0"/>
                <a:cs typeface="Calibri" pitchFamily="34" charset="0"/>
                <a:sym typeface="Calibri" pitchFamily="34" charset="0"/>
              </a:endParaRPr>
            </a:p>
          </p:txBody>
        </p:sp>
      </p:grpSp>
      <p:sp>
        <p:nvSpPr>
          <p:cNvPr id="10248" name="Line 8"/>
          <p:cNvSpPr>
            <a:spLocks noChangeShapeType="1"/>
          </p:cNvSpPr>
          <p:nvPr/>
        </p:nvSpPr>
        <p:spPr bwMode="auto">
          <a:xfrm flipH="1">
            <a:off x="4572000" y="1414463"/>
            <a:ext cx="0" cy="5438775"/>
          </a:xfrm>
          <a:prstGeom prst="line">
            <a:avLst/>
          </a:prstGeom>
          <a:noFill/>
          <a:ln w="22225" cap="flat" cmpd="sng">
            <a:solidFill>
              <a:srgbClr val="4E67C8"/>
            </a:solidFill>
            <a:prstDash val="sysDash"/>
            <a:round/>
            <a:headEnd type="none" w="med" len="med"/>
            <a:tailEnd type="none" w="med" len="med"/>
          </a:ln>
          <a:effectLst>
            <a:outerShdw blurRad="63500" dist="25400" dir="5400000" algn="ctr" rotWithShape="0">
              <a:srgbClr val="000000">
                <a:alpha val="42998"/>
              </a:srgbClr>
            </a:outerShdw>
          </a:effectLst>
          <a:extLst>
            <a:ext uri="{909E8E84-426E-40DD-AFC4-6F175D3DCCD1}">
              <a14:hiddenFill xmlns:a14="http://schemas.microsoft.com/office/drawing/2010/main">
                <a:noFill/>
              </a14:hiddenFill>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0249" name="Rectangle 9"/>
          <p:cNvSpPr>
            <a:spLocks/>
          </p:cNvSpPr>
          <p:nvPr/>
        </p:nvSpPr>
        <p:spPr bwMode="auto">
          <a:xfrm>
            <a:off x="0" y="4811713"/>
            <a:ext cx="4572000" cy="1841500"/>
          </a:xfrm>
          <a:prstGeom prst="rect">
            <a:avLst/>
          </a:prstGeom>
          <a:solidFill>
            <a:srgbClr val="FFFFFF"/>
          </a:solidFill>
          <a:ln w="12700" cap="flat" cmpd="sng">
            <a:solidFill>
              <a:srgbClr val="5ECCF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ctr"/>
            <a:r>
              <a:rPr lang="fr-FR" altLang="fr-FR" sz="1600"/>
              <a:t>Construcción del primer Geoportal del sector forestal en la historia de Honduras. Con este geoportal, se visualizará todos los avances referentes a actividades en MRV en el marco de la preparación de REDD+ en Honduras, así como un portal de transparencia en el contexto de la iniciativa AVA FLEGT aplicado a la vigilancia de los bosques en términos de tala ilegal, deforestación y degradación de los bosques.</a:t>
            </a:r>
            <a:endParaRPr lang="fr-FR" altLang="fr-FR"/>
          </a:p>
        </p:txBody>
      </p:sp>
      <p:sp>
        <p:nvSpPr>
          <p:cNvPr id="10250" name="Rectangle 10"/>
          <p:cNvSpPr>
            <a:spLocks/>
          </p:cNvSpPr>
          <p:nvPr/>
        </p:nvSpPr>
        <p:spPr bwMode="auto">
          <a:xfrm>
            <a:off x="4592638" y="4797425"/>
            <a:ext cx="4551362" cy="1612900"/>
          </a:xfrm>
          <a:prstGeom prst="rect">
            <a:avLst/>
          </a:prstGeom>
          <a:solidFill>
            <a:srgbClr val="FFFFFF"/>
          </a:solidFill>
          <a:ln w="12700" cap="flat" cmpd="sng">
            <a:solidFill>
              <a:srgbClr val="5ECCF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ctr"/>
            <a:r>
              <a:rPr lang="fr-FR" altLang="fr-FR" sz="1600"/>
              <a:t>Para el 55% del territorio de Honduras, se tiene realizada la línea base de emisiones por deforestación, la cual permite identificar la dinámica de cambio de la cobertura forestal para los años 2000, 2005, 2010 así como los contenidos de carbono en cada temporalidad y su respectivo potencial de emisión debida a una potencial deforestación</a:t>
            </a:r>
            <a:endParaRPr lang="fr-FR" altLang="fr-FR"/>
          </a:p>
        </p:txBody>
      </p:sp>
      <p:pic>
        <p:nvPicPr>
          <p:cNvPr id="10251" name="Picture 11" descr="image.png"/>
          <p:cNvPicPr>
            <a:picLocks noChangeAspect="1"/>
          </p:cNvPicPr>
          <p:nvPr/>
        </p:nvPicPr>
        <p:blipFill>
          <a:blip r:embed="rId2">
            <a:extLst>
              <a:ext uri="{28A0092B-C50C-407E-A947-70E740481C1C}">
                <a14:useLocalDpi xmlns:a14="http://schemas.microsoft.com/office/drawing/2010/main" val="0"/>
              </a:ext>
            </a:extLst>
          </a:blip>
          <a:srcRect l="17569" t="20833" r="15759" b="12245"/>
          <a:stretch>
            <a:fillRect/>
          </a:stretch>
        </p:blipFill>
        <p:spPr bwMode="auto">
          <a:xfrm>
            <a:off x="-20638" y="2044700"/>
            <a:ext cx="4613276" cy="2605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52" name="Picture 12" descr="image.png"/>
          <p:cNvPicPr>
            <a:picLocks noChangeAspect="1"/>
          </p:cNvPicPr>
          <p:nvPr/>
        </p:nvPicPr>
        <p:blipFill>
          <a:blip r:embed="rId3">
            <a:extLst>
              <a:ext uri="{28A0092B-C50C-407E-A947-70E740481C1C}">
                <a14:useLocalDpi xmlns:a14="http://schemas.microsoft.com/office/drawing/2010/main" val="0"/>
              </a:ext>
            </a:extLst>
          </a:blip>
          <a:srcRect l="4968" t="22414" r="65588" b="8836"/>
          <a:stretch>
            <a:fillRect/>
          </a:stretch>
        </p:blipFill>
        <p:spPr bwMode="auto">
          <a:xfrm>
            <a:off x="5795963" y="2055813"/>
            <a:ext cx="2085975" cy="2738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53" name="Rectangle 13"/>
          <p:cNvSpPr>
            <a:spLocks/>
          </p:cNvSpPr>
          <p:nvPr/>
        </p:nvSpPr>
        <p:spPr bwMode="auto">
          <a:xfrm>
            <a:off x="457200" y="414338"/>
            <a:ext cx="8229600" cy="55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spAutoFit/>
          </a:bodyPr>
          <a:lstStyle/>
          <a:p>
            <a:r>
              <a:rPr lang="fr-FR" altLang="fr-FR" sz="3600" b="1">
                <a:solidFill>
                  <a:srgbClr val="073C65"/>
                </a:solidFill>
                <a:effectLst>
                  <a:outerShdw blurRad="38100" dist="38100" dir="2700000" algn="tl">
                    <a:srgbClr val="C0C0C0"/>
                  </a:outerShdw>
                </a:effectLst>
                <a:latin typeface="Calibri" pitchFamily="34" charset="0"/>
                <a:ea typeface="Calibri" pitchFamily="34" charset="0"/>
                <a:cs typeface="Calibri" pitchFamily="34" charset="0"/>
                <a:sym typeface="Calibri" pitchFamily="34" charset="0"/>
              </a:rPr>
              <a:t>Avances del proceso REDD+</a:t>
            </a:r>
            <a:endParaRPr lang="fr-FR" altLang="fr-FR">
              <a:latin typeface="Calibri" pitchFamily="34" charset="0"/>
              <a:ea typeface="Calibri" pitchFamily="34" charset="0"/>
              <a:cs typeface="Calibri" pitchFamily="34" charset="0"/>
              <a:sym typeface="Calibri" pitchFamily="34" charset="0"/>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ph type="title"/>
          </p:nvPr>
        </p:nvSpPr>
        <p:spPr>
          <a:xfrm>
            <a:off x="457200" y="0"/>
            <a:ext cx="8229600" cy="1417638"/>
          </a:xfrm>
        </p:spPr>
        <p:txBody>
          <a:bodyPr lIns="0" tIns="0" rIns="0" bIns="0" anchor="ctr"/>
          <a:lstStyle/>
          <a:p>
            <a:r>
              <a:rPr lang="fr-FR" altLang="fr-FR">
                <a:effectLst>
                  <a:outerShdw blurRad="38100" dist="38100" dir="2700000" algn="tl">
                    <a:srgbClr val="C0C0C0"/>
                  </a:outerShdw>
                </a:effectLst>
              </a:rPr>
              <a:t>Desafíos </a:t>
            </a:r>
            <a:endParaRPr lang="fr-FR" altLang="fr-FR" sz="1800" b="0">
              <a:solidFill>
                <a:srgbClr val="000000"/>
              </a:solidFill>
            </a:endParaRPr>
          </a:p>
        </p:txBody>
      </p:sp>
      <p:sp>
        <p:nvSpPr>
          <p:cNvPr id="11266" name="Rectangle 2"/>
          <p:cNvSpPr>
            <a:spLocks/>
          </p:cNvSpPr>
          <p:nvPr/>
        </p:nvSpPr>
        <p:spPr bwMode="auto">
          <a:xfrm>
            <a:off x="161925" y="1628775"/>
            <a:ext cx="8982075" cy="3797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301625" indent="-301625">
              <a:defRPr>
                <a:solidFill>
                  <a:srgbClr val="000000"/>
                </a:solidFill>
                <a:latin typeface="Tw Cen MT" pitchFamily="34" charset="0"/>
                <a:ea typeface="Tw Cen MT" pitchFamily="34" charset="0"/>
                <a:cs typeface="Tw Cen MT" pitchFamily="34" charset="0"/>
                <a:sym typeface="Tw Cen MT" pitchFamily="34" charset="0"/>
              </a:defRPr>
            </a:lvl1pPr>
            <a:lvl2pPr>
              <a:defRPr>
                <a:solidFill>
                  <a:srgbClr val="000000"/>
                </a:solidFill>
                <a:latin typeface="Tw Cen MT" pitchFamily="34" charset="0"/>
                <a:ea typeface="Tw Cen MT" pitchFamily="34" charset="0"/>
                <a:cs typeface="Tw Cen MT" pitchFamily="34" charset="0"/>
                <a:sym typeface="Tw Cen MT" pitchFamily="34" charset="0"/>
              </a:defRPr>
            </a:lvl2pPr>
            <a:lvl3pPr>
              <a:defRPr>
                <a:solidFill>
                  <a:srgbClr val="000000"/>
                </a:solidFill>
                <a:latin typeface="Tw Cen MT" pitchFamily="34" charset="0"/>
                <a:ea typeface="Tw Cen MT" pitchFamily="34" charset="0"/>
                <a:cs typeface="Tw Cen MT" pitchFamily="34" charset="0"/>
                <a:sym typeface="Tw Cen MT" pitchFamily="34" charset="0"/>
              </a:defRPr>
            </a:lvl3pPr>
            <a:lvl4pPr>
              <a:defRPr>
                <a:solidFill>
                  <a:srgbClr val="000000"/>
                </a:solidFill>
                <a:latin typeface="Tw Cen MT" pitchFamily="34" charset="0"/>
                <a:ea typeface="Tw Cen MT" pitchFamily="34" charset="0"/>
                <a:cs typeface="Tw Cen MT" pitchFamily="34" charset="0"/>
                <a:sym typeface="Tw Cen MT" pitchFamily="34" charset="0"/>
              </a:defRPr>
            </a:lvl4pPr>
            <a:lvl5pPr>
              <a:defRPr>
                <a:solidFill>
                  <a:srgbClr val="000000"/>
                </a:solidFill>
                <a:latin typeface="Tw Cen MT" pitchFamily="34" charset="0"/>
                <a:ea typeface="Tw Cen MT" pitchFamily="34" charset="0"/>
                <a:cs typeface="Tw Cen MT" pitchFamily="34" charset="0"/>
                <a:sym typeface="Tw Cen MT" pitchFamily="34" charset="0"/>
              </a:defRPr>
            </a:lvl5pPr>
            <a:lvl6pPr marL="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pPr>
              <a:lnSpc>
                <a:spcPct val="150000"/>
              </a:lnSpc>
              <a:buSzPct val="100000"/>
              <a:buFont typeface="Wingdings" pitchFamily="2" charset="2"/>
              <a:buChar char="➢"/>
            </a:pPr>
            <a:r>
              <a:rPr lang="fr-FR" altLang="fr-FR" sz="1900" b="1"/>
              <a:t>Asegurar </a:t>
            </a:r>
            <a:r>
              <a:rPr lang="fr-FR" altLang="fr-FR" sz="1900" b="1">
                <a:latin typeface="Calibri" pitchFamily="34" charset="0"/>
                <a:ea typeface="Calibri" pitchFamily="34" charset="0"/>
                <a:cs typeface="Calibri" pitchFamily="34" charset="0"/>
                <a:sym typeface="Calibri" pitchFamily="34" charset="0"/>
              </a:rPr>
              <a:t>el cumplimiento de los acuerdos generados fruto del diálogo político entre CONPAH y Gobierno</a:t>
            </a:r>
          </a:p>
          <a:p>
            <a:pPr>
              <a:lnSpc>
                <a:spcPct val="150000"/>
              </a:lnSpc>
              <a:buSzPct val="100000"/>
              <a:buFont typeface="Wingdings" pitchFamily="2" charset="2"/>
              <a:buChar char="➢"/>
            </a:pPr>
            <a:r>
              <a:rPr lang="fr-FR" altLang="fr-FR" sz="1900" b="1">
                <a:latin typeface="Calibri" pitchFamily="34" charset="0"/>
                <a:ea typeface="Calibri" pitchFamily="34" charset="0"/>
                <a:cs typeface="Calibri" pitchFamily="34" charset="0"/>
                <a:sym typeface="Calibri" pitchFamily="34" charset="0"/>
              </a:rPr>
              <a:t>Fortalecer las plataformas de participación para el sector privado y para comunidades dependientes de bosque no indígenas vinculadas en los niveles estratégicos y políticos.</a:t>
            </a:r>
          </a:p>
          <a:p>
            <a:pPr>
              <a:lnSpc>
                <a:spcPct val="150000"/>
              </a:lnSpc>
              <a:buSzPct val="100000"/>
              <a:buFont typeface="Wingdings" pitchFamily="2" charset="2"/>
              <a:buChar char="➢"/>
            </a:pPr>
            <a:r>
              <a:rPr lang="fr-FR" altLang="fr-FR" sz="1900" b="1">
                <a:latin typeface="Calibri" pitchFamily="34" charset="0"/>
                <a:ea typeface="Calibri" pitchFamily="34" charset="0"/>
                <a:cs typeface="Calibri" pitchFamily="34" charset="0"/>
                <a:sym typeface="Calibri" pitchFamily="34" charset="0"/>
              </a:rPr>
              <a:t>Asegurar la coordinación de las diferentes iniciativas de REDD+ a nivel nacional y regional </a:t>
            </a:r>
          </a:p>
          <a:p>
            <a:pPr>
              <a:lnSpc>
                <a:spcPct val="150000"/>
              </a:lnSpc>
              <a:buSzPct val="100000"/>
              <a:buFont typeface="Wingdings" pitchFamily="2" charset="2"/>
              <a:buChar char="➢"/>
            </a:pPr>
            <a:r>
              <a:rPr lang="fr-FR" altLang="fr-FR" sz="1900" b="1">
                <a:latin typeface="Calibri" pitchFamily="34" charset="0"/>
                <a:ea typeface="Calibri" pitchFamily="34" charset="0"/>
                <a:cs typeface="Calibri" pitchFamily="34" charset="0"/>
                <a:sym typeface="Calibri" pitchFamily="34" charset="0"/>
              </a:rPr>
              <a:t>Trabajar en degradación de bosques</a:t>
            </a:r>
          </a:p>
          <a:p>
            <a:pPr>
              <a:lnSpc>
                <a:spcPct val="150000"/>
              </a:lnSpc>
              <a:buSzPct val="100000"/>
              <a:buFont typeface="Wingdings" pitchFamily="2" charset="2"/>
              <a:buChar char="➢"/>
            </a:pPr>
            <a:r>
              <a:rPr lang="fr-FR" altLang="fr-FR" sz="1900" b="1">
                <a:latin typeface="Calibri" pitchFamily="34" charset="0"/>
                <a:ea typeface="Calibri" pitchFamily="34" charset="0"/>
                <a:cs typeface="Calibri" pitchFamily="34" charset="0"/>
                <a:sym typeface="Calibri" pitchFamily="34" charset="0"/>
              </a:rPr>
              <a:t>Valorar los co-beneficios</a:t>
            </a:r>
          </a:p>
          <a:p>
            <a:pPr>
              <a:lnSpc>
                <a:spcPct val="150000"/>
              </a:lnSpc>
              <a:buSzPct val="100000"/>
              <a:buFont typeface="Wingdings" pitchFamily="2" charset="2"/>
              <a:buChar char="➢"/>
            </a:pPr>
            <a:r>
              <a:rPr lang="fr-FR" altLang="fr-FR" sz="1900" b="1">
                <a:latin typeface="Calibri" pitchFamily="34" charset="0"/>
                <a:ea typeface="Calibri" pitchFamily="34" charset="0"/>
                <a:cs typeface="Calibri" pitchFamily="34" charset="0"/>
                <a:sym typeface="Calibri" pitchFamily="34" charset="0"/>
              </a:rPr>
              <a:t>Asegurar una estrategia financiera para REDD+</a:t>
            </a:r>
            <a:endParaRPr lang="fr-FR" altLang="fr-F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ChangeArrowheads="1"/>
          </p:cNvSpPr>
          <p:nvPr>
            <p:ph type="title"/>
          </p:nvPr>
        </p:nvSpPr>
        <p:spPr>
          <a:xfrm>
            <a:off x="457200" y="0"/>
            <a:ext cx="8229600" cy="1417638"/>
          </a:xfrm>
        </p:spPr>
        <p:txBody>
          <a:bodyPr lIns="0" tIns="0" rIns="0" bIns="0" anchor="b"/>
          <a:lstStyle/>
          <a:p>
            <a:r>
              <a:rPr lang="fr-FR" altLang="fr-FR">
                <a:effectLst>
                  <a:outerShdw blurRad="38100" dist="38100" dir="2700000" algn="tl">
                    <a:srgbClr val="C0C0C0"/>
                  </a:outerShdw>
                </a:effectLst>
              </a:rPr>
              <a:t>Componentes del R-PP y resultados del proyecto FCPF-PNUD</a:t>
            </a:r>
            <a:endParaRPr lang="fr-FR" altLang="fr-FR" sz="1800" b="0">
              <a:solidFill>
                <a:srgbClr val="000000"/>
              </a:solidFill>
            </a:endParaRPr>
          </a:p>
        </p:txBody>
      </p:sp>
      <p:grpSp>
        <p:nvGrpSpPr>
          <p:cNvPr id="12290" name="Group 2"/>
          <p:cNvGrpSpPr>
            <a:grpSpLocks/>
          </p:cNvGrpSpPr>
          <p:nvPr/>
        </p:nvGrpSpPr>
        <p:grpSpPr bwMode="auto">
          <a:xfrm>
            <a:off x="101600" y="1714500"/>
            <a:ext cx="8939213" cy="4768850"/>
            <a:chOff x="0" y="-1"/>
            <a:chExt cx="8939214" cy="4767264"/>
          </a:xfrm>
        </p:grpSpPr>
        <p:grpSp>
          <p:nvGrpSpPr>
            <p:cNvPr id="12291" name="Group 3"/>
            <p:cNvGrpSpPr>
              <a:grpSpLocks/>
            </p:cNvGrpSpPr>
            <p:nvPr/>
          </p:nvGrpSpPr>
          <p:grpSpPr bwMode="auto">
            <a:xfrm>
              <a:off x="2" y="-1"/>
              <a:ext cx="2812336" cy="686900"/>
              <a:chOff x="0" y="0"/>
              <a:chExt cx="2812336" cy="686899"/>
            </a:xfrm>
          </p:grpSpPr>
          <p:sp>
            <p:nvSpPr>
              <p:cNvPr id="12292" name="Rectangle 4"/>
              <p:cNvSpPr>
                <a:spLocks/>
              </p:cNvSpPr>
              <p:nvPr/>
            </p:nvSpPr>
            <p:spPr bwMode="auto">
              <a:xfrm>
                <a:off x="0" y="0"/>
                <a:ext cx="2812336" cy="686899"/>
              </a:xfrm>
              <a:prstGeom prst="rect">
                <a:avLst/>
              </a:prstGeom>
              <a:solidFill>
                <a:srgbClr val="5ECCF3"/>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endParaRPr lang="fr-FR" altLang="fr-FR" sz="1400" b="1">
                  <a:solidFill>
                    <a:srgbClr val="FFFFFF"/>
                  </a:solidFill>
                  <a:latin typeface="Calibri" pitchFamily="34" charset="0"/>
                  <a:ea typeface="Calibri" pitchFamily="34" charset="0"/>
                  <a:cs typeface="Calibri" pitchFamily="34" charset="0"/>
                  <a:sym typeface="Calibri" pitchFamily="34" charset="0"/>
                </a:endParaRPr>
              </a:p>
            </p:txBody>
          </p:sp>
          <p:sp>
            <p:nvSpPr>
              <p:cNvPr id="12293" name="Rectangle 5"/>
              <p:cNvSpPr>
                <a:spLocks/>
              </p:cNvSpPr>
              <p:nvPr/>
            </p:nvSpPr>
            <p:spPr bwMode="auto">
              <a:xfrm>
                <a:off x="0" y="0"/>
                <a:ext cx="2812336" cy="215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ctr"/>
                <a:r>
                  <a:rPr lang="fr-FR" altLang="fr-FR" sz="1400" b="1">
                    <a:solidFill>
                      <a:srgbClr val="FFFFFF"/>
                    </a:solidFill>
                    <a:latin typeface="Calibri" pitchFamily="34" charset="0"/>
                    <a:ea typeface="Calibri" pitchFamily="34" charset="0"/>
                    <a:cs typeface="Calibri" pitchFamily="34" charset="0"/>
                    <a:sym typeface="Calibri" pitchFamily="34" charset="0"/>
                  </a:rPr>
                  <a:t>Componente R-PP</a:t>
                </a:r>
                <a:endParaRPr lang="fr-FR" altLang="fr-FR">
                  <a:latin typeface="Calibri" pitchFamily="34" charset="0"/>
                  <a:ea typeface="Calibri" pitchFamily="34" charset="0"/>
                  <a:cs typeface="Calibri" pitchFamily="34" charset="0"/>
                  <a:sym typeface="Calibri" pitchFamily="34" charset="0"/>
                </a:endParaRPr>
              </a:p>
            </p:txBody>
          </p:sp>
        </p:grpSp>
        <p:grpSp>
          <p:nvGrpSpPr>
            <p:cNvPr id="12294" name="Group 6"/>
            <p:cNvGrpSpPr>
              <a:grpSpLocks/>
            </p:cNvGrpSpPr>
            <p:nvPr/>
          </p:nvGrpSpPr>
          <p:grpSpPr bwMode="auto">
            <a:xfrm>
              <a:off x="2812335" y="-1"/>
              <a:ext cx="1658300" cy="686900"/>
              <a:chOff x="0" y="0"/>
              <a:chExt cx="1658300" cy="686899"/>
            </a:xfrm>
          </p:grpSpPr>
          <p:sp>
            <p:nvSpPr>
              <p:cNvPr id="12295" name="Rectangle 7"/>
              <p:cNvSpPr>
                <a:spLocks/>
              </p:cNvSpPr>
              <p:nvPr/>
            </p:nvSpPr>
            <p:spPr bwMode="auto">
              <a:xfrm>
                <a:off x="0" y="0"/>
                <a:ext cx="1658300" cy="686899"/>
              </a:xfrm>
              <a:prstGeom prst="rect">
                <a:avLst/>
              </a:prstGeom>
              <a:solidFill>
                <a:srgbClr val="5ECCF3"/>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endParaRPr lang="fr-FR" altLang="fr-FR" sz="1400" b="1">
                  <a:solidFill>
                    <a:srgbClr val="FFFFFF"/>
                  </a:solidFill>
                  <a:latin typeface="Calibri" pitchFamily="34" charset="0"/>
                  <a:ea typeface="Calibri" pitchFamily="34" charset="0"/>
                  <a:cs typeface="Calibri" pitchFamily="34" charset="0"/>
                  <a:sym typeface="Calibri" pitchFamily="34" charset="0"/>
                </a:endParaRPr>
              </a:p>
            </p:txBody>
          </p:sp>
          <p:sp>
            <p:nvSpPr>
              <p:cNvPr id="12296" name="Rectangle 8"/>
              <p:cNvSpPr>
                <a:spLocks/>
              </p:cNvSpPr>
              <p:nvPr/>
            </p:nvSpPr>
            <p:spPr bwMode="auto">
              <a:xfrm>
                <a:off x="0" y="0"/>
                <a:ext cx="1658300" cy="215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ctr"/>
                <a:r>
                  <a:rPr lang="fr-FR" altLang="fr-FR" sz="1400" b="1">
                    <a:solidFill>
                      <a:srgbClr val="FFFFFF"/>
                    </a:solidFill>
                    <a:latin typeface="Calibri" pitchFamily="34" charset="0"/>
                    <a:ea typeface="Calibri" pitchFamily="34" charset="0"/>
                    <a:cs typeface="Calibri" pitchFamily="34" charset="0"/>
                    <a:sym typeface="Calibri" pitchFamily="34" charset="0"/>
                  </a:rPr>
                  <a:t>USD </a:t>
                </a:r>
                <a:endParaRPr lang="fr-FR" altLang="fr-FR">
                  <a:latin typeface="Calibri" pitchFamily="34" charset="0"/>
                  <a:ea typeface="Calibri" pitchFamily="34" charset="0"/>
                  <a:cs typeface="Calibri" pitchFamily="34" charset="0"/>
                  <a:sym typeface="Calibri" pitchFamily="34" charset="0"/>
                </a:endParaRPr>
              </a:p>
            </p:txBody>
          </p:sp>
        </p:grpSp>
        <p:grpSp>
          <p:nvGrpSpPr>
            <p:cNvPr id="12297" name="Group 9"/>
            <p:cNvGrpSpPr>
              <a:grpSpLocks/>
            </p:cNvGrpSpPr>
            <p:nvPr/>
          </p:nvGrpSpPr>
          <p:grpSpPr bwMode="auto">
            <a:xfrm>
              <a:off x="4470628" y="-1"/>
              <a:ext cx="3031669" cy="686900"/>
              <a:chOff x="0" y="0"/>
              <a:chExt cx="3031669" cy="686899"/>
            </a:xfrm>
          </p:grpSpPr>
          <p:sp>
            <p:nvSpPr>
              <p:cNvPr id="12298" name="Rectangle 10"/>
              <p:cNvSpPr>
                <a:spLocks/>
              </p:cNvSpPr>
              <p:nvPr/>
            </p:nvSpPr>
            <p:spPr bwMode="auto">
              <a:xfrm>
                <a:off x="0" y="1"/>
                <a:ext cx="3031669" cy="686898"/>
              </a:xfrm>
              <a:prstGeom prst="rect">
                <a:avLst/>
              </a:prstGeom>
              <a:solidFill>
                <a:srgbClr val="5ECCF3"/>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endParaRPr lang="fr-FR" altLang="fr-FR" sz="1400" b="1">
                  <a:solidFill>
                    <a:srgbClr val="FFFFFF"/>
                  </a:solidFill>
                  <a:latin typeface="Calibri" pitchFamily="34" charset="0"/>
                  <a:ea typeface="Calibri" pitchFamily="34" charset="0"/>
                  <a:cs typeface="Calibri" pitchFamily="34" charset="0"/>
                  <a:sym typeface="Calibri" pitchFamily="34" charset="0"/>
                </a:endParaRPr>
              </a:p>
            </p:txBody>
          </p:sp>
          <p:sp>
            <p:nvSpPr>
              <p:cNvPr id="12299" name="Rectangle 11"/>
              <p:cNvSpPr>
                <a:spLocks/>
              </p:cNvSpPr>
              <p:nvPr/>
            </p:nvSpPr>
            <p:spPr bwMode="auto">
              <a:xfrm>
                <a:off x="0" y="0"/>
                <a:ext cx="3031669" cy="215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ctr"/>
                <a:r>
                  <a:rPr lang="fr-FR" altLang="fr-FR" sz="1400" b="1">
                    <a:solidFill>
                      <a:srgbClr val="FFFFFF"/>
                    </a:solidFill>
                    <a:latin typeface="Calibri" pitchFamily="34" charset="0"/>
                    <a:ea typeface="Calibri" pitchFamily="34" charset="0"/>
                    <a:cs typeface="Calibri" pitchFamily="34" charset="0"/>
                    <a:sym typeface="Calibri" pitchFamily="34" charset="0"/>
                  </a:rPr>
                  <a:t>Proyecto FCPF-PNUD resultados</a:t>
                </a:r>
                <a:endParaRPr lang="fr-FR" altLang="fr-FR">
                  <a:latin typeface="Calibri" pitchFamily="34" charset="0"/>
                  <a:ea typeface="Calibri" pitchFamily="34" charset="0"/>
                  <a:cs typeface="Calibri" pitchFamily="34" charset="0"/>
                  <a:sym typeface="Calibri" pitchFamily="34" charset="0"/>
                </a:endParaRPr>
              </a:p>
            </p:txBody>
          </p:sp>
        </p:grpSp>
        <p:grpSp>
          <p:nvGrpSpPr>
            <p:cNvPr id="12300" name="Group 12"/>
            <p:cNvGrpSpPr>
              <a:grpSpLocks/>
            </p:cNvGrpSpPr>
            <p:nvPr/>
          </p:nvGrpSpPr>
          <p:grpSpPr bwMode="auto">
            <a:xfrm>
              <a:off x="7502294" y="-1"/>
              <a:ext cx="1436918" cy="686900"/>
              <a:chOff x="0" y="0"/>
              <a:chExt cx="1436918" cy="686899"/>
            </a:xfrm>
          </p:grpSpPr>
          <p:sp>
            <p:nvSpPr>
              <p:cNvPr id="12301" name="Rectangle 13"/>
              <p:cNvSpPr>
                <a:spLocks/>
              </p:cNvSpPr>
              <p:nvPr/>
            </p:nvSpPr>
            <p:spPr bwMode="auto">
              <a:xfrm>
                <a:off x="0" y="0"/>
                <a:ext cx="1436918" cy="686899"/>
              </a:xfrm>
              <a:prstGeom prst="rect">
                <a:avLst/>
              </a:prstGeom>
              <a:solidFill>
                <a:srgbClr val="5ECCF3"/>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endParaRPr lang="fr-FR" altLang="fr-FR" sz="1400" b="1">
                  <a:solidFill>
                    <a:srgbClr val="FFFFFF"/>
                  </a:solidFill>
                  <a:latin typeface="Calibri" pitchFamily="34" charset="0"/>
                  <a:ea typeface="Calibri" pitchFamily="34" charset="0"/>
                  <a:cs typeface="Calibri" pitchFamily="34" charset="0"/>
                  <a:sym typeface="Calibri" pitchFamily="34" charset="0"/>
                </a:endParaRPr>
              </a:p>
            </p:txBody>
          </p:sp>
          <p:sp>
            <p:nvSpPr>
              <p:cNvPr id="12302" name="Rectangle 14"/>
              <p:cNvSpPr>
                <a:spLocks/>
              </p:cNvSpPr>
              <p:nvPr/>
            </p:nvSpPr>
            <p:spPr bwMode="auto">
              <a:xfrm>
                <a:off x="0" y="0"/>
                <a:ext cx="1436918" cy="215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ctr"/>
                <a:r>
                  <a:rPr lang="fr-FR" altLang="fr-FR" sz="1400" b="1">
                    <a:solidFill>
                      <a:srgbClr val="FFFFFF"/>
                    </a:solidFill>
                    <a:latin typeface="Calibri" pitchFamily="34" charset="0"/>
                    <a:ea typeface="Calibri" pitchFamily="34" charset="0"/>
                    <a:cs typeface="Calibri" pitchFamily="34" charset="0"/>
                    <a:sym typeface="Calibri" pitchFamily="34" charset="0"/>
                  </a:rPr>
                  <a:t>USD</a:t>
                </a:r>
                <a:endParaRPr lang="fr-FR" altLang="fr-FR">
                  <a:latin typeface="Calibri" pitchFamily="34" charset="0"/>
                  <a:ea typeface="Calibri" pitchFamily="34" charset="0"/>
                  <a:cs typeface="Calibri" pitchFamily="34" charset="0"/>
                  <a:sym typeface="Calibri" pitchFamily="34" charset="0"/>
                </a:endParaRPr>
              </a:p>
            </p:txBody>
          </p:sp>
        </p:grpSp>
        <p:grpSp>
          <p:nvGrpSpPr>
            <p:cNvPr id="12303" name="Group 15"/>
            <p:cNvGrpSpPr>
              <a:grpSpLocks/>
            </p:cNvGrpSpPr>
            <p:nvPr/>
          </p:nvGrpSpPr>
          <p:grpSpPr bwMode="auto">
            <a:xfrm>
              <a:off x="2" y="686896"/>
              <a:ext cx="2812336" cy="362930"/>
              <a:chOff x="0" y="0"/>
              <a:chExt cx="2812336" cy="362930"/>
            </a:xfrm>
          </p:grpSpPr>
          <p:sp>
            <p:nvSpPr>
              <p:cNvPr id="12304" name="Rectangle 16"/>
              <p:cNvSpPr>
                <a:spLocks/>
              </p:cNvSpPr>
              <p:nvPr/>
            </p:nvSpPr>
            <p:spPr bwMode="auto">
              <a:xfrm>
                <a:off x="0" y="0"/>
                <a:ext cx="2812336" cy="362930"/>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endParaRPr lang="fr-FR" altLang="fr-FR" sz="1200">
                  <a:latin typeface="Calibri" pitchFamily="34" charset="0"/>
                  <a:ea typeface="Calibri" pitchFamily="34" charset="0"/>
                  <a:cs typeface="Calibri" pitchFamily="34" charset="0"/>
                  <a:sym typeface="Calibri" pitchFamily="34" charset="0"/>
                </a:endParaRPr>
              </a:p>
            </p:txBody>
          </p:sp>
          <p:sp>
            <p:nvSpPr>
              <p:cNvPr id="12305" name="Rectangle 17"/>
              <p:cNvSpPr>
                <a:spLocks/>
              </p:cNvSpPr>
              <p:nvPr/>
            </p:nvSpPr>
            <p:spPr bwMode="auto">
              <a:xfrm>
                <a:off x="0" y="0"/>
                <a:ext cx="2812336"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r>
                  <a:rPr lang="fr-FR" altLang="fr-FR" sz="1200">
                    <a:latin typeface="Calibri" pitchFamily="34" charset="0"/>
                    <a:ea typeface="Calibri" pitchFamily="34" charset="0"/>
                    <a:cs typeface="Calibri" pitchFamily="34" charset="0"/>
                    <a:sym typeface="Calibri" pitchFamily="34" charset="0"/>
                  </a:rPr>
                  <a:t>Organización y consulta </a:t>
                </a:r>
                <a:endParaRPr lang="fr-FR" altLang="fr-FR">
                  <a:latin typeface="Calibri" pitchFamily="34" charset="0"/>
                  <a:ea typeface="Calibri" pitchFamily="34" charset="0"/>
                  <a:cs typeface="Calibri" pitchFamily="34" charset="0"/>
                  <a:sym typeface="Calibri" pitchFamily="34" charset="0"/>
                </a:endParaRPr>
              </a:p>
            </p:txBody>
          </p:sp>
        </p:grpSp>
        <p:grpSp>
          <p:nvGrpSpPr>
            <p:cNvPr id="12306" name="Group 18"/>
            <p:cNvGrpSpPr>
              <a:grpSpLocks/>
            </p:cNvGrpSpPr>
            <p:nvPr/>
          </p:nvGrpSpPr>
          <p:grpSpPr bwMode="auto">
            <a:xfrm>
              <a:off x="2812335" y="686894"/>
              <a:ext cx="1658300" cy="362932"/>
              <a:chOff x="0" y="0"/>
              <a:chExt cx="1658300" cy="362931"/>
            </a:xfrm>
          </p:grpSpPr>
          <p:sp>
            <p:nvSpPr>
              <p:cNvPr id="12307" name="Rectangle 19"/>
              <p:cNvSpPr>
                <a:spLocks/>
              </p:cNvSpPr>
              <p:nvPr/>
            </p:nvSpPr>
            <p:spPr bwMode="auto">
              <a:xfrm>
                <a:off x="0" y="2"/>
                <a:ext cx="1658300" cy="362929"/>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08" name="Rectangle 20"/>
              <p:cNvSpPr>
                <a:spLocks/>
              </p:cNvSpPr>
              <p:nvPr/>
            </p:nvSpPr>
            <p:spPr bwMode="auto">
              <a:xfrm>
                <a:off x="0" y="0"/>
                <a:ext cx="1658300"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3,106,500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09" name="Group 21"/>
            <p:cNvGrpSpPr>
              <a:grpSpLocks/>
            </p:cNvGrpSpPr>
            <p:nvPr/>
          </p:nvGrpSpPr>
          <p:grpSpPr bwMode="auto">
            <a:xfrm>
              <a:off x="4470628" y="686894"/>
              <a:ext cx="3031669" cy="1027274"/>
              <a:chOff x="0" y="-1"/>
              <a:chExt cx="3031669" cy="1027274"/>
            </a:xfrm>
          </p:grpSpPr>
          <p:sp>
            <p:nvSpPr>
              <p:cNvPr id="12310" name="Rectangle 22"/>
              <p:cNvSpPr>
                <a:spLocks/>
              </p:cNvSpPr>
              <p:nvPr/>
            </p:nvSpPr>
            <p:spPr bwMode="auto">
              <a:xfrm>
                <a:off x="0" y="1"/>
                <a:ext cx="3031669" cy="1027272"/>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11" name="Rectangle 23"/>
              <p:cNvSpPr>
                <a:spLocks/>
              </p:cNvSpPr>
              <p:nvPr/>
            </p:nvSpPr>
            <p:spPr bwMode="auto">
              <a:xfrm>
                <a:off x="0" y="0"/>
                <a:ext cx="3031669" cy="5582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Resultado 1: Estrategia Nacional para Reducir la Deforestación, en el contexto de REDD+, consensuada con los actores claves</a:t>
                </a:r>
                <a:endParaRPr lang="fr-FR" altLang="fr-FR">
                  <a:latin typeface="Calibri" pitchFamily="34" charset="0"/>
                  <a:ea typeface="Calibri" pitchFamily="34" charset="0"/>
                  <a:cs typeface="Calibri" pitchFamily="34" charset="0"/>
                  <a:sym typeface="Calibri" pitchFamily="34" charset="0"/>
                </a:endParaRPr>
              </a:p>
            </p:txBody>
          </p:sp>
        </p:grpSp>
        <p:grpSp>
          <p:nvGrpSpPr>
            <p:cNvPr id="12312" name="Group 24"/>
            <p:cNvGrpSpPr>
              <a:grpSpLocks/>
            </p:cNvGrpSpPr>
            <p:nvPr/>
          </p:nvGrpSpPr>
          <p:grpSpPr bwMode="auto">
            <a:xfrm>
              <a:off x="7502294" y="686894"/>
              <a:ext cx="1436918" cy="1027274"/>
              <a:chOff x="0" y="0"/>
              <a:chExt cx="1436918" cy="1027273"/>
            </a:xfrm>
          </p:grpSpPr>
          <p:sp>
            <p:nvSpPr>
              <p:cNvPr id="12313" name="Rectangle 25"/>
              <p:cNvSpPr>
                <a:spLocks/>
              </p:cNvSpPr>
              <p:nvPr/>
            </p:nvSpPr>
            <p:spPr bwMode="auto">
              <a:xfrm>
                <a:off x="0" y="2"/>
                <a:ext cx="1436918" cy="1027271"/>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14" name="Rectangle 26"/>
              <p:cNvSpPr>
                <a:spLocks/>
              </p:cNvSpPr>
              <p:nvPr/>
            </p:nvSpPr>
            <p:spPr bwMode="auto">
              <a:xfrm>
                <a:off x="0" y="0"/>
                <a:ext cx="1436918"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2,425,000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15" name="Group 27"/>
            <p:cNvGrpSpPr>
              <a:grpSpLocks/>
            </p:cNvGrpSpPr>
            <p:nvPr/>
          </p:nvGrpSpPr>
          <p:grpSpPr bwMode="auto">
            <a:xfrm>
              <a:off x="2" y="1049821"/>
              <a:ext cx="2812336" cy="664345"/>
              <a:chOff x="0" y="0"/>
              <a:chExt cx="2812336" cy="664345"/>
            </a:xfrm>
          </p:grpSpPr>
          <p:sp>
            <p:nvSpPr>
              <p:cNvPr id="12316" name="Rectangle 28"/>
              <p:cNvSpPr>
                <a:spLocks/>
              </p:cNvSpPr>
              <p:nvPr/>
            </p:nvSpPr>
            <p:spPr bwMode="auto">
              <a:xfrm>
                <a:off x="0" y="1"/>
                <a:ext cx="2812336" cy="664344"/>
              </a:xfrm>
              <a:prstGeom prst="rect">
                <a:avLst/>
              </a:prstGeom>
              <a:solidFill>
                <a:srgbClr val="EAF6FD"/>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endParaRPr lang="fr-FR" altLang="fr-FR" sz="1200">
                  <a:latin typeface="Calibri" pitchFamily="34" charset="0"/>
                  <a:ea typeface="Calibri" pitchFamily="34" charset="0"/>
                  <a:cs typeface="Calibri" pitchFamily="34" charset="0"/>
                  <a:sym typeface="Calibri" pitchFamily="34" charset="0"/>
                </a:endParaRPr>
              </a:p>
            </p:txBody>
          </p:sp>
          <p:sp>
            <p:nvSpPr>
              <p:cNvPr id="12317" name="Rectangle 29"/>
              <p:cNvSpPr>
                <a:spLocks/>
              </p:cNvSpPr>
              <p:nvPr/>
            </p:nvSpPr>
            <p:spPr bwMode="auto">
              <a:xfrm>
                <a:off x="0" y="0"/>
                <a:ext cx="2812336"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r>
                  <a:rPr lang="fr-FR" altLang="fr-FR" sz="1200">
                    <a:latin typeface="Calibri" pitchFamily="34" charset="0"/>
                    <a:ea typeface="Calibri" pitchFamily="34" charset="0"/>
                    <a:cs typeface="Calibri" pitchFamily="34" charset="0"/>
                    <a:sym typeface="Calibri" pitchFamily="34" charset="0"/>
                  </a:rPr>
                  <a:t>Preparación de la Estrategia REDD+</a:t>
                </a:r>
                <a:endParaRPr lang="fr-FR" altLang="fr-FR">
                  <a:latin typeface="Calibri" pitchFamily="34" charset="0"/>
                  <a:ea typeface="Calibri" pitchFamily="34" charset="0"/>
                  <a:cs typeface="Calibri" pitchFamily="34" charset="0"/>
                  <a:sym typeface="Calibri" pitchFamily="34" charset="0"/>
                </a:endParaRPr>
              </a:p>
            </p:txBody>
          </p:sp>
        </p:grpSp>
        <p:grpSp>
          <p:nvGrpSpPr>
            <p:cNvPr id="12318" name="Group 30"/>
            <p:cNvGrpSpPr>
              <a:grpSpLocks/>
            </p:cNvGrpSpPr>
            <p:nvPr/>
          </p:nvGrpSpPr>
          <p:grpSpPr bwMode="auto">
            <a:xfrm>
              <a:off x="2812335" y="1049821"/>
              <a:ext cx="1658300" cy="664345"/>
              <a:chOff x="0" y="0"/>
              <a:chExt cx="1658300" cy="664345"/>
            </a:xfrm>
          </p:grpSpPr>
          <p:sp>
            <p:nvSpPr>
              <p:cNvPr id="12319" name="Rectangle 31"/>
              <p:cNvSpPr>
                <a:spLocks/>
              </p:cNvSpPr>
              <p:nvPr/>
            </p:nvSpPr>
            <p:spPr bwMode="auto">
              <a:xfrm>
                <a:off x="0" y="1"/>
                <a:ext cx="1658300" cy="664344"/>
              </a:xfrm>
              <a:prstGeom prst="rect">
                <a:avLst/>
              </a:prstGeom>
              <a:solidFill>
                <a:srgbClr val="EAF6FD"/>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20" name="Rectangle 32"/>
              <p:cNvSpPr>
                <a:spLocks/>
              </p:cNvSpPr>
              <p:nvPr/>
            </p:nvSpPr>
            <p:spPr bwMode="auto">
              <a:xfrm>
                <a:off x="0" y="0"/>
                <a:ext cx="1658300"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1,053,000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21" name="Group 33"/>
            <p:cNvGrpSpPr>
              <a:grpSpLocks/>
            </p:cNvGrpSpPr>
            <p:nvPr/>
          </p:nvGrpSpPr>
          <p:grpSpPr bwMode="auto">
            <a:xfrm>
              <a:off x="2" y="1714162"/>
              <a:ext cx="2812336" cy="865287"/>
              <a:chOff x="0" y="0"/>
              <a:chExt cx="2812336" cy="865287"/>
            </a:xfrm>
          </p:grpSpPr>
          <p:sp>
            <p:nvSpPr>
              <p:cNvPr id="12322" name="Rectangle 34"/>
              <p:cNvSpPr>
                <a:spLocks/>
              </p:cNvSpPr>
              <p:nvPr/>
            </p:nvSpPr>
            <p:spPr bwMode="auto">
              <a:xfrm>
                <a:off x="0" y="0"/>
                <a:ext cx="2812336" cy="865287"/>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endParaRPr lang="fr-FR" altLang="fr-FR" sz="1200">
                  <a:latin typeface="Calibri" pitchFamily="34" charset="0"/>
                  <a:ea typeface="Calibri" pitchFamily="34" charset="0"/>
                  <a:cs typeface="Calibri" pitchFamily="34" charset="0"/>
                  <a:sym typeface="Calibri" pitchFamily="34" charset="0"/>
                </a:endParaRPr>
              </a:p>
            </p:txBody>
          </p:sp>
          <p:sp>
            <p:nvSpPr>
              <p:cNvPr id="12323" name="Rectangle 35"/>
              <p:cNvSpPr>
                <a:spLocks/>
              </p:cNvSpPr>
              <p:nvPr/>
            </p:nvSpPr>
            <p:spPr bwMode="auto">
              <a:xfrm>
                <a:off x="0" y="0"/>
                <a:ext cx="2812336" cy="3556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r>
                  <a:rPr lang="fr-FR" altLang="fr-FR" sz="1200">
                    <a:latin typeface="Calibri" pitchFamily="34" charset="0"/>
                    <a:ea typeface="Calibri" pitchFamily="34" charset="0"/>
                    <a:cs typeface="Calibri" pitchFamily="34" charset="0"/>
                    <a:sym typeface="Calibri" pitchFamily="34" charset="0"/>
                  </a:rPr>
                  <a:t>Desarrollo de un nivel de referencia de emisiones nacional </a:t>
                </a:r>
                <a:endParaRPr lang="fr-FR" altLang="fr-FR">
                  <a:latin typeface="Calibri" pitchFamily="34" charset="0"/>
                  <a:ea typeface="Calibri" pitchFamily="34" charset="0"/>
                  <a:cs typeface="Calibri" pitchFamily="34" charset="0"/>
                  <a:sym typeface="Calibri" pitchFamily="34" charset="0"/>
                </a:endParaRPr>
              </a:p>
            </p:txBody>
          </p:sp>
        </p:grpSp>
        <p:grpSp>
          <p:nvGrpSpPr>
            <p:cNvPr id="12324" name="Group 36"/>
            <p:cNvGrpSpPr>
              <a:grpSpLocks/>
            </p:cNvGrpSpPr>
            <p:nvPr/>
          </p:nvGrpSpPr>
          <p:grpSpPr bwMode="auto">
            <a:xfrm>
              <a:off x="2812335" y="1714162"/>
              <a:ext cx="1658300" cy="865287"/>
              <a:chOff x="0" y="0"/>
              <a:chExt cx="1658300" cy="865287"/>
            </a:xfrm>
          </p:grpSpPr>
          <p:sp>
            <p:nvSpPr>
              <p:cNvPr id="12325" name="Rectangle 37"/>
              <p:cNvSpPr>
                <a:spLocks/>
              </p:cNvSpPr>
              <p:nvPr/>
            </p:nvSpPr>
            <p:spPr bwMode="auto">
              <a:xfrm>
                <a:off x="0" y="0"/>
                <a:ext cx="1658300" cy="865287"/>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26" name="Rectangle 38"/>
              <p:cNvSpPr>
                <a:spLocks/>
              </p:cNvSpPr>
              <p:nvPr/>
            </p:nvSpPr>
            <p:spPr bwMode="auto">
              <a:xfrm>
                <a:off x="0" y="0"/>
                <a:ext cx="1658300"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1,023,000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27" name="Group 39"/>
            <p:cNvGrpSpPr>
              <a:grpSpLocks/>
            </p:cNvGrpSpPr>
            <p:nvPr/>
          </p:nvGrpSpPr>
          <p:grpSpPr bwMode="auto">
            <a:xfrm>
              <a:off x="4470628" y="1714163"/>
              <a:ext cx="3031669" cy="1546030"/>
              <a:chOff x="0" y="0"/>
              <a:chExt cx="3031669" cy="1546031"/>
            </a:xfrm>
          </p:grpSpPr>
          <p:sp>
            <p:nvSpPr>
              <p:cNvPr id="12328" name="Rectangle 40"/>
              <p:cNvSpPr>
                <a:spLocks/>
              </p:cNvSpPr>
              <p:nvPr/>
            </p:nvSpPr>
            <p:spPr bwMode="auto">
              <a:xfrm>
                <a:off x="0" y="3"/>
                <a:ext cx="3031669" cy="1546028"/>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29" name="Rectangle 41"/>
              <p:cNvSpPr>
                <a:spLocks/>
              </p:cNvSpPr>
              <p:nvPr/>
            </p:nvSpPr>
            <p:spPr bwMode="auto">
              <a:xfrm>
                <a:off x="0" y="0"/>
                <a:ext cx="3031669" cy="748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Resultado 2: marco habilitador para implementar la Estrategia Nacional para Reducir la Deforestación, en el contexto de REDD+, bajo los parámetros internacionales relevantes</a:t>
                </a:r>
                <a:endParaRPr lang="fr-FR" altLang="fr-FR">
                  <a:latin typeface="Calibri" pitchFamily="34" charset="0"/>
                  <a:ea typeface="Calibri" pitchFamily="34" charset="0"/>
                  <a:cs typeface="Calibri" pitchFamily="34" charset="0"/>
                  <a:sym typeface="Calibri" pitchFamily="34" charset="0"/>
                </a:endParaRPr>
              </a:p>
            </p:txBody>
          </p:sp>
        </p:grpSp>
        <p:grpSp>
          <p:nvGrpSpPr>
            <p:cNvPr id="12330" name="Group 42"/>
            <p:cNvGrpSpPr>
              <a:grpSpLocks/>
            </p:cNvGrpSpPr>
            <p:nvPr/>
          </p:nvGrpSpPr>
          <p:grpSpPr bwMode="auto">
            <a:xfrm>
              <a:off x="7502294" y="1714162"/>
              <a:ext cx="1436918" cy="1546031"/>
              <a:chOff x="0" y="-1"/>
              <a:chExt cx="1436918" cy="1546032"/>
            </a:xfrm>
          </p:grpSpPr>
          <p:sp>
            <p:nvSpPr>
              <p:cNvPr id="12331" name="Rectangle 43"/>
              <p:cNvSpPr>
                <a:spLocks/>
              </p:cNvSpPr>
              <p:nvPr/>
            </p:nvSpPr>
            <p:spPr bwMode="auto">
              <a:xfrm>
                <a:off x="0" y="3"/>
                <a:ext cx="1436918" cy="1546028"/>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32" name="Rectangle 44"/>
              <p:cNvSpPr>
                <a:spLocks/>
              </p:cNvSpPr>
              <p:nvPr/>
            </p:nvSpPr>
            <p:spPr bwMode="auto">
              <a:xfrm>
                <a:off x="0" y="-1"/>
                <a:ext cx="1436918"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1,191,650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33" name="Group 45"/>
            <p:cNvGrpSpPr>
              <a:grpSpLocks/>
            </p:cNvGrpSpPr>
            <p:nvPr/>
          </p:nvGrpSpPr>
          <p:grpSpPr bwMode="auto">
            <a:xfrm>
              <a:off x="2" y="2579445"/>
              <a:ext cx="2812336" cy="680748"/>
              <a:chOff x="0" y="0"/>
              <a:chExt cx="2812336" cy="680747"/>
            </a:xfrm>
          </p:grpSpPr>
          <p:sp>
            <p:nvSpPr>
              <p:cNvPr id="12334" name="Rectangle 46"/>
              <p:cNvSpPr>
                <a:spLocks/>
              </p:cNvSpPr>
              <p:nvPr/>
            </p:nvSpPr>
            <p:spPr bwMode="auto">
              <a:xfrm>
                <a:off x="0" y="1"/>
                <a:ext cx="2812336" cy="680746"/>
              </a:xfrm>
              <a:prstGeom prst="rect">
                <a:avLst/>
              </a:prstGeom>
              <a:solidFill>
                <a:srgbClr val="EAF6FD"/>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endParaRPr lang="fr-FR" altLang="fr-FR" sz="1200">
                  <a:latin typeface="Calibri" pitchFamily="34" charset="0"/>
                  <a:ea typeface="Calibri" pitchFamily="34" charset="0"/>
                  <a:cs typeface="Calibri" pitchFamily="34" charset="0"/>
                  <a:sym typeface="Calibri" pitchFamily="34" charset="0"/>
                </a:endParaRPr>
              </a:p>
            </p:txBody>
          </p:sp>
          <p:sp>
            <p:nvSpPr>
              <p:cNvPr id="12335" name="Rectangle 47"/>
              <p:cNvSpPr>
                <a:spLocks/>
              </p:cNvSpPr>
              <p:nvPr/>
            </p:nvSpPr>
            <p:spPr bwMode="auto">
              <a:xfrm>
                <a:off x="0" y="0"/>
                <a:ext cx="2812336"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r>
                  <a:rPr lang="fr-FR" altLang="fr-FR" sz="1200">
                    <a:latin typeface="Calibri" pitchFamily="34" charset="0"/>
                    <a:ea typeface="Calibri" pitchFamily="34" charset="0"/>
                    <a:cs typeface="Calibri" pitchFamily="34" charset="0"/>
                    <a:sym typeface="Calibri" pitchFamily="34" charset="0"/>
                  </a:rPr>
                  <a:t>Diseño de MRV y SIS</a:t>
                </a:r>
                <a:endParaRPr lang="fr-FR" altLang="fr-FR">
                  <a:latin typeface="Calibri" pitchFamily="34" charset="0"/>
                  <a:ea typeface="Calibri" pitchFamily="34" charset="0"/>
                  <a:cs typeface="Calibri" pitchFamily="34" charset="0"/>
                  <a:sym typeface="Calibri" pitchFamily="34" charset="0"/>
                </a:endParaRPr>
              </a:p>
            </p:txBody>
          </p:sp>
        </p:grpSp>
        <p:grpSp>
          <p:nvGrpSpPr>
            <p:cNvPr id="12336" name="Group 48"/>
            <p:cNvGrpSpPr>
              <a:grpSpLocks/>
            </p:cNvGrpSpPr>
            <p:nvPr/>
          </p:nvGrpSpPr>
          <p:grpSpPr bwMode="auto">
            <a:xfrm>
              <a:off x="2812335" y="2579446"/>
              <a:ext cx="1658300" cy="680747"/>
              <a:chOff x="0" y="-1"/>
              <a:chExt cx="1658300" cy="680747"/>
            </a:xfrm>
          </p:grpSpPr>
          <p:sp>
            <p:nvSpPr>
              <p:cNvPr id="12337" name="Rectangle 49"/>
              <p:cNvSpPr>
                <a:spLocks/>
              </p:cNvSpPr>
              <p:nvPr/>
            </p:nvSpPr>
            <p:spPr bwMode="auto">
              <a:xfrm>
                <a:off x="0" y="0"/>
                <a:ext cx="1658300" cy="680746"/>
              </a:xfrm>
              <a:prstGeom prst="rect">
                <a:avLst/>
              </a:prstGeom>
              <a:solidFill>
                <a:srgbClr val="EAF6FD"/>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38" name="Rectangle 50"/>
              <p:cNvSpPr>
                <a:spLocks/>
              </p:cNvSpPr>
              <p:nvPr/>
            </p:nvSpPr>
            <p:spPr bwMode="auto">
              <a:xfrm>
                <a:off x="0" y="-1"/>
                <a:ext cx="1658300"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3,477,100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39" name="Group 51"/>
            <p:cNvGrpSpPr>
              <a:grpSpLocks/>
            </p:cNvGrpSpPr>
            <p:nvPr/>
          </p:nvGrpSpPr>
          <p:grpSpPr bwMode="auto">
            <a:xfrm>
              <a:off x="2" y="3260188"/>
              <a:ext cx="2812336" cy="362933"/>
              <a:chOff x="0" y="0"/>
              <a:chExt cx="2812336" cy="362932"/>
            </a:xfrm>
          </p:grpSpPr>
          <p:sp>
            <p:nvSpPr>
              <p:cNvPr id="12340" name="Rectangle 52"/>
              <p:cNvSpPr>
                <a:spLocks/>
              </p:cNvSpPr>
              <p:nvPr/>
            </p:nvSpPr>
            <p:spPr bwMode="auto">
              <a:xfrm>
                <a:off x="0" y="0"/>
                <a:ext cx="2812336" cy="362932"/>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endParaRPr lang="fr-FR" altLang="fr-FR" sz="1200">
                  <a:latin typeface="Calibri" pitchFamily="34" charset="0"/>
                  <a:ea typeface="Calibri" pitchFamily="34" charset="0"/>
                  <a:cs typeface="Calibri" pitchFamily="34" charset="0"/>
                  <a:sym typeface="Calibri" pitchFamily="34" charset="0"/>
                </a:endParaRPr>
              </a:p>
            </p:txBody>
          </p:sp>
          <p:sp>
            <p:nvSpPr>
              <p:cNvPr id="12341" name="Rectangle 53"/>
              <p:cNvSpPr>
                <a:spLocks/>
              </p:cNvSpPr>
              <p:nvPr/>
            </p:nvSpPr>
            <p:spPr bwMode="auto">
              <a:xfrm>
                <a:off x="0" y="0"/>
                <a:ext cx="2812336"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r>
                  <a:rPr lang="fr-FR" altLang="fr-FR" sz="1200">
                    <a:latin typeface="Calibri" pitchFamily="34" charset="0"/>
                    <a:ea typeface="Calibri" pitchFamily="34" charset="0"/>
                    <a:cs typeface="Calibri" pitchFamily="34" charset="0"/>
                    <a:sym typeface="Calibri" pitchFamily="34" charset="0"/>
                  </a:rPr>
                  <a:t>TOTAL </a:t>
                </a:r>
                <a:endParaRPr lang="fr-FR" altLang="fr-FR">
                  <a:latin typeface="Calibri" pitchFamily="34" charset="0"/>
                  <a:ea typeface="Calibri" pitchFamily="34" charset="0"/>
                  <a:cs typeface="Calibri" pitchFamily="34" charset="0"/>
                  <a:sym typeface="Calibri" pitchFamily="34" charset="0"/>
                </a:endParaRPr>
              </a:p>
            </p:txBody>
          </p:sp>
        </p:grpSp>
        <p:grpSp>
          <p:nvGrpSpPr>
            <p:cNvPr id="12342" name="Group 54"/>
            <p:cNvGrpSpPr>
              <a:grpSpLocks/>
            </p:cNvGrpSpPr>
            <p:nvPr/>
          </p:nvGrpSpPr>
          <p:grpSpPr bwMode="auto">
            <a:xfrm>
              <a:off x="2812335" y="3260188"/>
              <a:ext cx="1658300" cy="362933"/>
              <a:chOff x="0" y="0"/>
              <a:chExt cx="1658300" cy="362932"/>
            </a:xfrm>
          </p:grpSpPr>
          <p:sp>
            <p:nvSpPr>
              <p:cNvPr id="12343" name="Rectangle 55"/>
              <p:cNvSpPr>
                <a:spLocks/>
              </p:cNvSpPr>
              <p:nvPr/>
            </p:nvSpPr>
            <p:spPr bwMode="auto">
              <a:xfrm>
                <a:off x="0" y="3"/>
                <a:ext cx="1658300" cy="362929"/>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44" name="Rectangle 56"/>
              <p:cNvSpPr>
                <a:spLocks/>
              </p:cNvSpPr>
              <p:nvPr/>
            </p:nvSpPr>
            <p:spPr bwMode="auto">
              <a:xfrm>
                <a:off x="0" y="0"/>
                <a:ext cx="1658300"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b="1">
                    <a:latin typeface="Calibri" pitchFamily="34" charset="0"/>
                    <a:ea typeface="Calibri" pitchFamily="34" charset="0"/>
                    <a:cs typeface="Calibri" pitchFamily="34" charset="0"/>
                    <a:sym typeface="Calibri" pitchFamily="34" charset="0"/>
                  </a:rPr>
                  <a:t>8,659,600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45" name="Group 57"/>
            <p:cNvGrpSpPr>
              <a:grpSpLocks/>
            </p:cNvGrpSpPr>
            <p:nvPr/>
          </p:nvGrpSpPr>
          <p:grpSpPr bwMode="auto">
            <a:xfrm>
              <a:off x="4470628" y="3260188"/>
              <a:ext cx="3031669" cy="362933"/>
              <a:chOff x="0" y="0"/>
              <a:chExt cx="3031669" cy="362932"/>
            </a:xfrm>
          </p:grpSpPr>
          <p:sp>
            <p:nvSpPr>
              <p:cNvPr id="12346" name="Rectangle 58"/>
              <p:cNvSpPr>
                <a:spLocks/>
              </p:cNvSpPr>
              <p:nvPr/>
            </p:nvSpPr>
            <p:spPr bwMode="auto">
              <a:xfrm>
                <a:off x="0" y="3"/>
                <a:ext cx="3031669" cy="362929"/>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47" name="Rectangle 59"/>
              <p:cNvSpPr>
                <a:spLocks/>
              </p:cNvSpPr>
              <p:nvPr/>
            </p:nvSpPr>
            <p:spPr bwMode="auto">
              <a:xfrm>
                <a:off x="0" y="0"/>
                <a:ext cx="3031669"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b="1">
                    <a:latin typeface="Calibri" pitchFamily="34" charset="0"/>
                    <a:ea typeface="Calibri" pitchFamily="34" charset="0"/>
                    <a:cs typeface="Calibri" pitchFamily="34" charset="0"/>
                    <a:sym typeface="Calibri" pitchFamily="34" charset="0"/>
                  </a:rPr>
                  <a:t> </a:t>
                </a:r>
                <a:endParaRPr lang="fr-FR" altLang="fr-FR">
                  <a:latin typeface="Calibri" pitchFamily="34" charset="0"/>
                  <a:ea typeface="Calibri" pitchFamily="34" charset="0"/>
                  <a:cs typeface="Calibri" pitchFamily="34" charset="0"/>
                  <a:sym typeface="Calibri" pitchFamily="34" charset="0"/>
                </a:endParaRPr>
              </a:p>
            </p:txBody>
          </p:sp>
        </p:grpSp>
        <p:grpSp>
          <p:nvGrpSpPr>
            <p:cNvPr id="12348" name="Group 60"/>
            <p:cNvGrpSpPr>
              <a:grpSpLocks/>
            </p:cNvGrpSpPr>
            <p:nvPr/>
          </p:nvGrpSpPr>
          <p:grpSpPr bwMode="auto">
            <a:xfrm>
              <a:off x="7502294" y="3260188"/>
              <a:ext cx="1436918" cy="362933"/>
              <a:chOff x="0" y="0"/>
              <a:chExt cx="1436918" cy="362932"/>
            </a:xfrm>
          </p:grpSpPr>
          <p:sp>
            <p:nvSpPr>
              <p:cNvPr id="12349" name="Rectangle 61"/>
              <p:cNvSpPr>
                <a:spLocks/>
              </p:cNvSpPr>
              <p:nvPr/>
            </p:nvSpPr>
            <p:spPr bwMode="auto">
              <a:xfrm>
                <a:off x="0" y="3"/>
                <a:ext cx="1436918" cy="362929"/>
              </a:xfrm>
              <a:prstGeom prst="rect">
                <a:avLst/>
              </a:prstGeom>
              <a:solidFill>
                <a:srgbClr val="D2ECFA"/>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50" name="Rectangle 62"/>
              <p:cNvSpPr>
                <a:spLocks/>
              </p:cNvSpPr>
              <p:nvPr/>
            </p:nvSpPr>
            <p:spPr bwMode="auto">
              <a:xfrm>
                <a:off x="0" y="0"/>
                <a:ext cx="1436918"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b="1">
                    <a:latin typeface="Calibri" pitchFamily="34" charset="0"/>
                    <a:ea typeface="Calibri" pitchFamily="34" charset="0"/>
                    <a:cs typeface="Calibri" pitchFamily="34" charset="0"/>
                    <a:sym typeface="Calibri" pitchFamily="34" charset="0"/>
                  </a:rPr>
                  <a:t>3,616,650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51" name="Group 63"/>
            <p:cNvGrpSpPr>
              <a:grpSpLocks/>
            </p:cNvGrpSpPr>
            <p:nvPr/>
          </p:nvGrpSpPr>
          <p:grpSpPr bwMode="auto">
            <a:xfrm>
              <a:off x="2" y="3623115"/>
              <a:ext cx="2812336" cy="1144148"/>
              <a:chOff x="0" y="0"/>
              <a:chExt cx="2812336" cy="1144148"/>
            </a:xfrm>
          </p:grpSpPr>
          <p:sp>
            <p:nvSpPr>
              <p:cNvPr id="12352" name="Rectangle 64"/>
              <p:cNvSpPr>
                <a:spLocks/>
              </p:cNvSpPr>
              <p:nvPr/>
            </p:nvSpPr>
            <p:spPr bwMode="auto">
              <a:xfrm>
                <a:off x="0" y="3"/>
                <a:ext cx="2812336" cy="1144145"/>
              </a:xfrm>
              <a:prstGeom prst="rect">
                <a:avLst/>
              </a:prstGeom>
              <a:solidFill>
                <a:srgbClr val="EAF6FD"/>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endParaRPr lang="fr-FR" altLang="fr-FR" sz="1200">
                  <a:latin typeface="Calibri" pitchFamily="34" charset="0"/>
                  <a:ea typeface="Calibri" pitchFamily="34" charset="0"/>
                  <a:cs typeface="Calibri" pitchFamily="34" charset="0"/>
                  <a:sym typeface="Calibri" pitchFamily="34" charset="0"/>
                </a:endParaRPr>
              </a:p>
            </p:txBody>
          </p:sp>
          <p:sp>
            <p:nvSpPr>
              <p:cNvPr id="12353" name="Rectangle 65"/>
              <p:cNvSpPr>
                <a:spLocks/>
              </p:cNvSpPr>
              <p:nvPr/>
            </p:nvSpPr>
            <p:spPr bwMode="auto">
              <a:xfrm>
                <a:off x="0" y="0"/>
                <a:ext cx="2812336" cy="3680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Costos de la Unidad Operativa del Programa y de monitoreo y evaluación</a:t>
                </a:r>
                <a:endParaRPr lang="fr-FR" altLang="fr-FR">
                  <a:latin typeface="Calibri" pitchFamily="34" charset="0"/>
                  <a:ea typeface="Calibri" pitchFamily="34" charset="0"/>
                  <a:cs typeface="Calibri" pitchFamily="34" charset="0"/>
                  <a:sym typeface="Calibri" pitchFamily="34" charset="0"/>
                </a:endParaRPr>
              </a:p>
            </p:txBody>
          </p:sp>
        </p:grpSp>
        <p:grpSp>
          <p:nvGrpSpPr>
            <p:cNvPr id="12354" name="Group 66"/>
            <p:cNvGrpSpPr>
              <a:grpSpLocks/>
            </p:cNvGrpSpPr>
            <p:nvPr/>
          </p:nvGrpSpPr>
          <p:grpSpPr bwMode="auto">
            <a:xfrm>
              <a:off x="2812335" y="3623116"/>
              <a:ext cx="1658300" cy="1144147"/>
              <a:chOff x="0" y="0"/>
              <a:chExt cx="1658300" cy="1144147"/>
            </a:xfrm>
          </p:grpSpPr>
          <p:sp>
            <p:nvSpPr>
              <p:cNvPr id="12355" name="Rectangle 67"/>
              <p:cNvSpPr>
                <a:spLocks/>
              </p:cNvSpPr>
              <p:nvPr/>
            </p:nvSpPr>
            <p:spPr bwMode="auto">
              <a:xfrm>
                <a:off x="0" y="0"/>
                <a:ext cx="1658300" cy="1144147"/>
              </a:xfrm>
              <a:prstGeom prst="rect">
                <a:avLst/>
              </a:prstGeom>
              <a:solidFill>
                <a:srgbClr val="EAF6FD"/>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56" name="Rectangle 68"/>
              <p:cNvSpPr>
                <a:spLocks/>
              </p:cNvSpPr>
              <p:nvPr/>
            </p:nvSpPr>
            <p:spPr bwMode="auto">
              <a:xfrm>
                <a:off x="0" y="483121"/>
                <a:ext cx="1658300"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750,000</a:t>
                </a:r>
                <a:endParaRPr lang="fr-FR" altLang="fr-FR">
                  <a:latin typeface="Calibri" pitchFamily="34" charset="0"/>
                  <a:ea typeface="Calibri" pitchFamily="34" charset="0"/>
                  <a:cs typeface="Calibri" pitchFamily="34" charset="0"/>
                  <a:sym typeface="Calibri" pitchFamily="34" charset="0"/>
                </a:endParaRPr>
              </a:p>
            </p:txBody>
          </p:sp>
        </p:grpSp>
        <p:grpSp>
          <p:nvGrpSpPr>
            <p:cNvPr id="12357" name="Group 69"/>
            <p:cNvGrpSpPr>
              <a:grpSpLocks/>
            </p:cNvGrpSpPr>
            <p:nvPr/>
          </p:nvGrpSpPr>
          <p:grpSpPr bwMode="auto">
            <a:xfrm>
              <a:off x="4470628" y="3623118"/>
              <a:ext cx="3031669" cy="1144144"/>
              <a:chOff x="0" y="-1"/>
              <a:chExt cx="3031669" cy="1144145"/>
            </a:xfrm>
          </p:grpSpPr>
          <p:sp>
            <p:nvSpPr>
              <p:cNvPr id="12358" name="Rectangle 70"/>
              <p:cNvSpPr>
                <a:spLocks/>
              </p:cNvSpPr>
              <p:nvPr/>
            </p:nvSpPr>
            <p:spPr bwMode="auto">
              <a:xfrm>
                <a:off x="0" y="0"/>
                <a:ext cx="3031669" cy="1144144"/>
              </a:xfrm>
              <a:prstGeom prst="rect">
                <a:avLst/>
              </a:prstGeom>
              <a:solidFill>
                <a:srgbClr val="EAF6FD"/>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59" name="Rectangle 71"/>
              <p:cNvSpPr>
                <a:spLocks/>
              </p:cNvSpPr>
              <p:nvPr/>
            </p:nvSpPr>
            <p:spPr bwMode="auto">
              <a:xfrm>
                <a:off x="0" y="0"/>
                <a:ext cx="3031669" cy="3680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Costos de la Unidad Operativa del Programa y de monitoreo y evaluación</a:t>
                </a:r>
                <a:endParaRPr lang="fr-FR" altLang="fr-FR">
                  <a:latin typeface="Calibri" pitchFamily="34" charset="0"/>
                  <a:ea typeface="Calibri" pitchFamily="34" charset="0"/>
                  <a:cs typeface="Calibri" pitchFamily="34" charset="0"/>
                  <a:sym typeface="Calibri" pitchFamily="34" charset="0"/>
                </a:endParaRPr>
              </a:p>
            </p:txBody>
          </p:sp>
        </p:grpSp>
        <p:grpSp>
          <p:nvGrpSpPr>
            <p:cNvPr id="12360" name="Group 72"/>
            <p:cNvGrpSpPr>
              <a:grpSpLocks/>
            </p:cNvGrpSpPr>
            <p:nvPr/>
          </p:nvGrpSpPr>
          <p:grpSpPr bwMode="auto">
            <a:xfrm>
              <a:off x="7502294" y="3623116"/>
              <a:ext cx="1436918" cy="1144147"/>
              <a:chOff x="0" y="0"/>
              <a:chExt cx="1436918" cy="1144147"/>
            </a:xfrm>
          </p:grpSpPr>
          <p:sp>
            <p:nvSpPr>
              <p:cNvPr id="12361" name="Rectangle 73"/>
              <p:cNvSpPr>
                <a:spLocks/>
              </p:cNvSpPr>
              <p:nvPr/>
            </p:nvSpPr>
            <p:spPr bwMode="auto">
              <a:xfrm>
                <a:off x="0" y="0"/>
                <a:ext cx="1436918" cy="1144147"/>
              </a:xfrm>
              <a:prstGeom prst="rect">
                <a:avLst/>
              </a:prstGeom>
              <a:solidFill>
                <a:srgbClr val="EAF6FD"/>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a:lnSpc>
                    <a:spcPct val="107000"/>
                  </a:lnSpc>
                </a:pPr>
                <a:endParaRPr lang="fr-FR" altLang="fr-FR" sz="1200">
                  <a:latin typeface="Calibri" pitchFamily="34" charset="0"/>
                  <a:ea typeface="Calibri" pitchFamily="34" charset="0"/>
                  <a:cs typeface="Calibri" pitchFamily="34" charset="0"/>
                  <a:sym typeface="Calibri" pitchFamily="34" charset="0"/>
                </a:endParaRPr>
              </a:p>
            </p:txBody>
          </p:sp>
          <p:sp>
            <p:nvSpPr>
              <p:cNvPr id="12362" name="Rectangle 74"/>
              <p:cNvSpPr>
                <a:spLocks/>
              </p:cNvSpPr>
              <p:nvPr/>
            </p:nvSpPr>
            <p:spPr bwMode="auto">
              <a:xfrm>
                <a:off x="0" y="483121"/>
                <a:ext cx="1436918" cy="177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spAutoFit/>
              </a:bodyPr>
              <a:lstStyle/>
              <a:p>
                <a:pPr>
                  <a:lnSpc>
                    <a:spcPct val="107000"/>
                  </a:lnSpc>
                </a:pPr>
                <a:r>
                  <a:rPr lang="fr-FR" altLang="fr-FR" sz="1200">
                    <a:latin typeface="Calibri" pitchFamily="34" charset="0"/>
                    <a:ea typeface="Calibri" pitchFamily="34" charset="0"/>
                    <a:cs typeface="Calibri" pitchFamily="34" charset="0"/>
                    <a:sym typeface="Calibri" pitchFamily="34" charset="0"/>
                  </a:rPr>
                  <a:t>470,000</a:t>
                </a:r>
                <a:endParaRPr lang="fr-FR" altLang="fr-FR">
                  <a:latin typeface="Calibri" pitchFamily="34" charset="0"/>
                  <a:ea typeface="Calibri" pitchFamily="34" charset="0"/>
                  <a:cs typeface="Calibri" pitchFamily="34" charset="0"/>
                  <a:sym typeface="Calibri" pitchFamily="34" charset="0"/>
                </a:endParaRPr>
              </a:p>
            </p:txBody>
          </p:sp>
        </p:grpSp>
        <p:sp>
          <p:nvSpPr>
            <p:cNvPr id="12363" name="Line 75"/>
            <p:cNvSpPr>
              <a:spLocks noChangeShapeType="1"/>
            </p:cNvSpPr>
            <p:nvPr/>
          </p:nvSpPr>
          <p:spPr bwMode="auto">
            <a:xfrm flipH="1">
              <a:off x="2812333" y="-1"/>
              <a:ext cx="6" cy="4767263"/>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64" name="Line 76"/>
            <p:cNvSpPr>
              <a:spLocks noChangeShapeType="1"/>
            </p:cNvSpPr>
            <p:nvPr/>
          </p:nvSpPr>
          <p:spPr bwMode="auto">
            <a:xfrm flipH="1">
              <a:off x="4470628" y="-1"/>
              <a:ext cx="7" cy="4767263"/>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65" name="Line 77"/>
            <p:cNvSpPr>
              <a:spLocks noChangeShapeType="1"/>
            </p:cNvSpPr>
            <p:nvPr/>
          </p:nvSpPr>
          <p:spPr bwMode="auto">
            <a:xfrm flipH="1">
              <a:off x="7502292" y="-1"/>
              <a:ext cx="5" cy="4767263"/>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66" name="Line 78"/>
            <p:cNvSpPr>
              <a:spLocks noChangeShapeType="1"/>
            </p:cNvSpPr>
            <p:nvPr/>
          </p:nvSpPr>
          <p:spPr bwMode="auto">
            <a:xfrm>
              <a:off x="0" y="686894"/>
              <a:ext cx="8939214" cy="5"/>
            </a:xfrm>
            <a:prstGeom prst="line">
              <a:avLst/>
            </a:prstGeom>
            <a:noFill/>
            <a:ln w="381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67" name="Line 79"/>
            <p:cNvSpPr>
              <a:spLocks noChangeShapeType="1"/>
            </p:cNvSpPr>
            <p:nvPr/>
          </p:nvSpPr>
          <p:spPr bwMode="auto">
            <a:xfrm>
              <a:off x="0" y="1049821"/>
              <a:ext cx="4470633" cy="5"/>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68" name="Line 80"/>
            <p:cNvSpPr>
              <a:spLocks noChangeShapeType="1"/>
            </p:cNvSpPr>
            <p:nvPr/>
          </p:nvSpPr>
          <p:spPr bwMode="auto">
            <a:xfrm>
              <a:off x="0" y="1714162"/>
              <a:ext cx="8939214" cy="4"/>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69" name="Line 81"/>
            <p:cNvSpPr>
              <a:spLocks noChangeShapeType="1"/>
            </p:cNvSpPr>
            <p:nvPr/>
          </p:nvSpPr>
          <p:spPr bwMode="auto">
            <a:xfrm>
              <a:off x="0" y="2579445"/>
              <a:ext cx="4470633" cy="4"/>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70" name="Line 82"/>
            <p:cNvSpPr>
              <a:spLocks noChangeShapeType="1"/>
            </p:cNvSpPr>
            <p:nvPr/>
          </p:nvSpPr>
          <p:spPr bwMode="auto">
            <a:xfrm>
              <a:off x="0" y="3260188"/>
              <a:ext cx="8939214" cy="5"/>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71" name="Line 83"/>
            <p:cNvSpPr>
              <a:spLocks noChangeShapeType="1"/>
            </p:cNvSpPr>
            <p:nvPr/>
          </p:nvSpPr>
          <p:spPr bwMode="auto">
            <a:xfrm>
              <a:off x="0" y="3623115"/>
              <a:ext cx="8939214" cy="6"/>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72" name="Line 84"/>
            <p:cNvSpPr>
              <a:spLocks noChangeShapeType="1"/>
            </p:cNvSpPr>
            <p:nvPr/>
          </p:nvSpPr>
          <p:spPr bwMode="auto">
            <a:xfrm flipH="1">
              <a:off x="0" y="-1"/>
              <a:ext cx="7" cy="4767263"/>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73" name="Line 85"/>
            <p:cNvSpPr>
              <a:spLocks noChangeShapeType="1"/>
            </p:cNvSpPr>
            <p:nvPr/>
          </p:nvSpPr>
          <p:spPr bwMode="auto">
            <a:xfrm>
              <a:off x="8939207" y="-1"/>
              <a:ext cx="5" cy="4767263"/>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74" name="Line 86"/>
            <p:cNvSpPr>
              <a:spLocks noChangeShapeType="1"/>
            </p:cNvSpPr>
            <p:nvPr/>
          </p:nvSpPr>
          <p:spPr bwMode="auto">
            <a:xfrm>
              <a:off x="0" y="-1"/>
              <a:ext cx="8939214" cy="5"/>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sp>
          <p:nvSpPr>
            <p:cNvPr id="12375" name="Line 87"/>
            <p:cNvSpPr>
              <a:spLocks noChangeShapeType="1"/>
            </p:cNvSpPr>
            <p:nvPr/>
          </p:nvSpPr>
          <p:spPr bwMode="auto">
            <a:xfrm>
              <a:off x="0" y="4767256"/>
              <a:ext cx="8939214" cy="6"/>
            </a:xfrm>
            <a:prstGeom prst="line">
              <a:avLst/>
            </a:prstGeom>
            <a:noFill/>
            <a:ln w="12700" cap="flat" cmpd="sng">
              <a:solidFill>
                <a:srgbClr val="FFFFFF"/>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defTabSz="457200">
                <a:defRPr>
                  <a:solidFill>
                    <a:srgbClr val="000000"/>
                  </a:solidFill>
                  <a:latin typeface="Tw Cen MT" pitchFamily="34" charset="0"/>
                  <a:ea typeface="Tw Cen MT" pitchFamily="34" charset="0"/>
                  <a:cs typeface="Tw Cen MT" pitchFamily="34" charset="0"/>
                  <a:sym typeface="Tw Cen MT" pitchFamily="34" charset="0"/>
                </a:defRPr>
              </a:lvl1pPr>
              <a:lvl2pPr defTabSz="457200">
                <a:defRPr>
                  <a:solidFill>
                    <a:srgbClr val="000000"/>
                  </a:solidFill>
                  <a:latin typeface="Tw Cen MT" pitchFamily="34" charset="0"/>
                  <a:ea typeface="Tw Cen MT" pitchFamily="34" charset="0"/>
                  <a:cs typeface="Tw Cen MT" pitchFamily="34" charset="0"/>
                  <a:sym typeface="Tw Cen MT" pitchFamily="34" charset="0"/>
                </a:defRPr>
              </a:lvl2pPr>
              <a:lvl3pPr defTabSz="457200">
                <a:defRPr>
                  <a:solidFill>
                    <a:srgbClr val="000000"/>
                  </a:solidFill>
                  <a:latin typeface="Tw Cen MT" pitchFamily="34" charset="0"/>
                  <a:ea typeface="Tw Cen MT" pitchFamily="34" charset="0"/>
                  <a:cs typeface="Tw Cen MT" pitchFamily="34" charset="0"/>
                  <a:sym typeface="Tw Cen MT" pitchFamily="34" charset="0"/>
                </a:defRPr>
              </a:lvl3pPr>
              <a:lvl4pPr defTabSz="457200">
                <a:defRPr>
                  <a:solidFill>
                    <a:srgbClr val="000000"/>
                  </a:solidFill>
                  <a:latin typeface="Tw Cen MT" pitchFamily="34" charset="0"/>
                  <a:ea typeface="Tw Cen MT" pitchFamily="34" charset="0"/>
                  <a:cs typeface="Tw Cen MT" pitchFamily="34" charset="0"/>
                  <a:sym typeface="Tw Cen MT" pitchFamily="34" charset="0"/>
                </a:defRPr>
              </a:lvl4pPr>
              <a:lvl5pPr defTabSz="457200">
                <a:defRPr>
                  <a:solidFill>
                    <a:srgbClr val="000000"/>
                  </a:solidFill>
                  <a:latin typeface="Tw Cen MT" pitchFamily="34" charset="0"/>
                  <a:ea typeface="Tw Cen MT" pitchFamily="34" charset="0"/>
                  <a:cs typeface="Tw Cen MT" pitchFamily="34" charset="0"/>
                  <a:sym typeface="Tw Cen MT" pitchFamily="34" charset="0"/>
                </a:defRPr>
              </a:lvl5pPr>
              <a:lvl6pPr marL="4572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defTabSz="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endParaRPr lang="fr-FR" altLang="fr-FR" sz="1200">
                <a:latin typeface="Helvetica" charset="0"/>
                <a:ea typeface="Helvetica" charset="0"/>
                <a:cs typeface="Helvetica" charset="0"/>
                <a:sym typeface="Helvetica" charset="0"/>
              </a:endParaRPr>
            </a:p>
          </p:txBody>
        </p:sp>
      </p:gr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ChangeArrowheads="1"/>
          </p:cNvSpPr>
          <p:nvPr>
            <p:ph type="title"/>
          </p:nvPr>
        </p:nvSpPr>
        <p:spPr>
          <a:xfrm>
            <a:off x="457200" y="-25400"/>
            <a:ext cx="8229600" cy="1417638"/>
          </a:xfrm>
        </p:spPr>
        <p:txBody>
          <a:bodyPr lIns="0" tIns="0" rIns="0" bIns="0" anchor="ctr"/>
          <a:lstStyle/>
          <a:p>
            <a:r>
              <a:rPr lang="fr-FR" altLang="fr-FR" sz="3200">
                <a:effectLst>
                  <a:outerShdw blurRad="38100" dist="38100" dir="2700000" algn="tl">
                    <a:srgbClr val="C0C0C0"/>
                  </a:outerShdw>
                </a:effectLst>
              </a:rPr>
              <a:t>Resultados esperados del PN ONU-REDD</a:t>
            </a:r>
            <a:endParaRPr lang="fr-FR" altLang="fr-FR" sz="1800" b="0">
              <a:solidFill>
                <a:srgbClr val="000000"/>
              </a:solidFill>
            </a:endParaRPr>
          </a:p>
        </p:txBody>
      </p:sp>
      <p:sp>
        <p:nvSpPr>
          <p:cNvPr id="13314" name="Rectangle 2"/>
          <p:cNvSpPr>
            <a:spLocks/>
          </p:cNvSpPr>
          <p:nvPr/>
        </p:nvSpPr>
        <p:spPr bwMode="auto">
          <a:xfrm>
            <a:off x="233363" y="1700213"/>
            <a:ext cx="8447087" cy="3722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352425" indent="-352425">
              <a:defRPr>
                <a:solidFill>
                  <a:srgbClr val="000000"/>
                </a:solidFill>
                <a:latin typeface="Tw Cen MT" pitchFamily="34" charset="0"/>
                <a:ea typeface="Tw Cen MT" pitchFamily="34" charset="0"/>
                <a:cs typeface="Tw Cen MT" pitchFamily="34" charset="0"/>
                <a:sym typeface="Tw Cen MT" pitchFamily="34" charset="0"/>
              </a:defRPr>
            </a:lvl1pPr>
            <a:lvl2pPr>
              <a:defRPr>
                <a:solidFill>
                  <a:srgbClr val="000000"/>
                </a:solidFill>
                <a:latin typeface="Tw Cen MT" pitchFamily="34" charset="0"/>
                <a:ea typeface="Tw Cen MT" pitchFamily="34" charset="0"/>
                <a:cs typeface="Tw Cen MT" pitchFamily="34" charset="0"/>
                <a:sym typeface="Tw Cen MT" pitchFamily="34" charset="0"/>
              </a:defRPr>
            </a:lvl2pPr>
            <a:lvl3pPr>
              <a:defRPr>
                <a:solidFill>
                  <a:srgbClr val="000000"/>
                </a:solidFill>
                <a:latin typeface="Tw Cen MT" pitchFamily="34" charset="0"/>
                <a:ea typeface="Tw Cen MT" pitchFamily="34" charset="0"/>
                <a:cs typeface="Tw Cen MT" pitchFamily="34" charset="0"/>
                <a:sym typeface="Tw Cen MT" pitchFamily="34" charset="0"/>
              </a:defRPr>
            </a:lvl3pPr>
            <a:lvl4pPr>
              <a:defRPr>
                <a:solidFill>
                  <a:srgbClr val="000000"/>
                </a:solidFill>
                <a:latin typeface="Tw Cen MT" pitchFamily="34" charset="0"/>
                <a:ea typeface="Tw Cen MT" pitchFamily="34" charset="0"/>
                <a:cs typeface="Tw Cen MT" pitchFamily="34" charset="0"/>
                <a:sym typeface="Tw Cen MT" pitchFamily="34" charset="0"/>
              </a:defRPr>
            </a:lvl4pPr>
            <a:lvl5pPr>
              <a:defRPr>
                <a:solidFill>
                  <a:srgbClr val="000000"/>
                </a:solidFill>
                <a:latin typeface="Tw Cen MT" pitchFamily="34" charset="0"/>
                <a:ea typeface="Tw Cen MT" pitchFamily="34" charset="0"/>
                <a:cs typeface="Tw Cen MT" pitchFamily="34" charset="0"/>
                <a:sym typeface="Tw Cen MT" pitchFamily="34" charset="0"/>
              </a:defRPr>
            </a:lvl5pPr>
            <a:lvl6pPr marL="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pPr algn="just">
              <a:lnSpc>
                <a:spcPct val="120000"/>
              </a:lnSpc>
              <a:spcBef>
                <a:spcPts val="600"/>
              </a:spcBef>
              <a:buSzPct val="100000"/>
              <a:buFont typeface="Calibri" pitchFamily="34" charset="0"/>
              <a:buAutoNum type="arabicPeriod"/>
            </a:pPr>
            <a:r>
              <a:rPr lang="fr-FR" altLang="fr-FR" sz="2100" b="1" i="1">
                <a:latin typeface="Calibri" pitchFamily="34" charset="0"/>
                <a:ea typeface="Calibri" pitchFamily="34" charset="0"/>
                <a:cs typeface="Calibri" pitchFamily="34" charset="0"/>
                <a:sym typeface="Calibri" pitchFamily="34" charset="0"/>
              </a:rPr>
              <a:t>Estrategia Nacional para Reducir la Deforestación, en el contexto de REDD+, consensuada con los actores claves</a:t>
            </a:r>
          </a:p>
          <a:p>
            <a:pPr algn="just">
              <a:lnSpc>
                <a:spcPct val="120000"/>
              </a:lnSpc>
              <a:spcBef>
                <a:spcPts val="600"/>
              </a:spcBef>
            </a:pPr>
            <a:endParaRPr lang="fr-FR" altLang="fr-FR" b="1" i="1">
              <a:latin typeface="Calibri" pitchFamily="34" charset="0"/>
              <a:ea typeface="Calibri" pitchFamily="34" charset="0"/>
              <a:cs typeface="Calibri" pitchFamily="34" charset="0"/>
              <a:sym typeface="Calibri" pitchFamily="34" charset="0"/>
            </a:endParaRPr>
          </a:p>
          <a:p>
            <a:pPr algn="just">
              <a:lnSpc>
                <a:spcPct val="120000"/>
              </a:lnSpc>
              <a:spcBef>
                <a:spcPts val="600"/>
              </a:spcBef>
              <a:buSzPct val="100000"/>
              <a:buFont typeface="Wingdings" pitchFamily="2" charset="2"/>
              <a:buChar char="❖"/>
            </a:pPr>
            <a:r>
              <a:rPr lang="fr-FR" altLang="fr-FR">
                <a:latin typeface="Calibri" pitchFamily="34" charset="0"/>
                <a:ea typeface="Calibri" pitchFamily="34" charset="0"/>
                <a:cs typeface="Calibri" pitchFamily="34" charset="0"/>
                <a:sym typeface="Calibri" pitchFamily="34" charset="0"/>
              </a:rPr>
              <a:t>Fortalecer plataformas existentes para la participación plena y efectiva de todos los actores relevantes. Focalizar </a:t>
            </a:r>
            <a:r>
              <a:rPr lang="fr-FR" altLang="fr-FR" b="1">
                <a:latin typeface="Calibri" pitchFamily="34" charset="0"/>
                <a:ea typeface="Calibri" pitchFamily="34" charset="0"/>
                <a:cs typeface="Calibri" pitchFamily="34" charset="0"/>
                <a:sym typeface="Calibri" pitchFamily="34" charset="0"/>
              </a:rPr>
              <a:t>sector privado</a:t>
            </a:r>
            <a:r>
              <a:rPr lang="fr-FR" altLang="fr-FR">
                <a:latin typeface="Calibri" pitchFamily="34" charset="0"/>
                <a:ea typeface="Calibri" pitchFamily="34" charset="0"/>
                <a:cs typeface="Calibri" pitchFamily="34" charset="0"/>
                <a:sym typeface="Calibri" pitchFamily="34" charset="0"/>
              </a:rPr>
              <a:t>, </a:t>
            </a:r>
            <a:r>
              <a:rPr lang="fr-FR" altLang="fr-FR" b="1">
                <a:latin typeface="Calibri" pitchFamily="34" charset="0"/>
                <a:ea typeface="Calibri" pitchFamily="34" charset="0"/>
                <a:cs typeface="Calibri" pitchFamily="34" charset="0"/>
                <a:sym typeface="Calibri" pitchFamily="34" charset="0"/>
              </a:rPr>
              <a:t>comunidades dependientes de bosques no indígenas</a:t>
            </a:r>
            <a:r>
              <a:rPr lang="fr-FR" altLang="fr-FR">
                <a:latin typeface="Calibri" pitchFamily="34" charset="0"/>
                <a:ea typeface="Calibri" pitchFamily="34" charset="0"/>
                <a:cs typeface="Calibri" pitchFamily="34" charset="0"/>
                <a:sym typeface="Calibri" pitchFamily="34" charset="0"/>
              </a:rPr>
              <a:t>, así como niveles </a:t>
            </a:r>
            <a:r>
              <a:rPr lang="fr-FR" altLang="fr-FR" b="1">
                <a:latin typeface="Calibri" pitchFamily="34" charset="0"/>
                <a:ea typeface="Calibri" pitchFamily="34" charset="0"/>
                <a:cs typeface="Calibri" pitchFamily="34" charset="0"/>
                <a:sym typeface="Calibri" pitchFamily="34" charset="0"/>
              </a:rPr>
              <a:t>locales</a:t>
            </a:r>
            <a:r>
              <a:rPr lang="fr-FR" altLang="fr-FR">
                <a:latin typeface="Calibri" pitchFamily="34" charset="0"/>
                <a:ea typeface="Calibri" pitchFamily="34" charset="0"/>
                <a:cs typeface="Calibri" pitchFamily="34" charset="0"/>
                <a:sym typeface="Calibri" pitchFamily="34" charset="0"/>
              </a:rPr>
              <a:t> y </a:t>
            </a:r>
            <a:r>
              <a:rPr lang="fr-FR" altLang="fr-FR" b="1">
                <a:latin typeface="Calibri" pitchFamily="34" charset="0"/>
                <a:ea typeface="Calibri" pitchFamily="34" charset="0"/>
                <a:cs typeface="Calibri" pitchFamily="34" charset="0"/>
                <a:sym typeface="Calibri" pitchFamily="34" charset="0"/>
              </a:rPr>
              <a:t>regionales</a:t>
            </a:r>
            <a:r>
              <a:rPr lang="fr-FR" altLang="fr-FR">
                <a:latin typeface="Calibri" pitchFamily="34" charset="0"/>
                <a:ea typeface="Calibri" pitchFamily="34" charset="0"/>
                <a:cs typeface="Calibri" pitchFamily="34" charset="0"/>
                <a:sym typeface="Calibri" pitchFamily="34" charset="0"/>
              </a:rPr>
              <a:t>. </a:t>
            </a:r>
          </a:p>
          <a:p>
            <a:pPr algn="just">
              <a:lnSpc>
                <a:spcPct val="120000"/>
              </a:lnSpc>
              <a:spcBef>
                <a:spcPts val="600"/>
              </a:spcBef>
              <a:buSzPct val="100000"/>
              <a:buFont typeface="Wingdings" pitchFamily="2" charset="2"/>
              <a:buChar char="❖"/>
            </a:pPr>
            <a:r>
              <a:rPr lang="fr-FR" altLang="fr-FR">
                <a:latin typeface="Calibri" pitchFamily="34" charset="0"/>
                <a:ea typeface="Calibri" pitchFamily="34" charset="0"/>
                <a:cs typeface="Calibri" pitchFamily="34" charset="0"/>
                <a:sym typeface="Calibri" pitchFamily="34" charset="0"/>
              </a:rPr>
              <a:t>Continuar el proceso de </a:t>
            </a:r>
            <a:r>
              <a:rPr lang="fr-FR" altLang="fr-FR" b="1">
                <a:latin typeface="Calibri" pitchFamily="34" charset="0"/>
                <a:ea typeface="Calibri" pitchFamily="34" charset="0"/>
                <a:cs typeface="Calibri" pitchFamily="34" charset="0"/>
                <a:sym typeface="Calibri" pitchFamily="34" charset="0"/>
              </a:rPr>
              <a:t>diálogo político con pueblos indígenas </a:t>
            </a:r>
            <a:r>
              <a:rPr lang="fr-FR" altLang="fr-FR">
                <a:latin typeface="Calibri" pitchFamily="34" charset="0"/>
                <a:ea typeface="Calibri" pitchFamily="34" charset="0"/>
                <a:cs typeface="Calibri" pitchFamily="34" charset="0"/>
                <a:sym typeface="Calibri" pitchFamily="34" charset="0"/>
              </a:rPr>
              <a:t>y dar cumplimiento a la firma del acuerdo.</a:t>
            </a:r>
          </a:p>
          <a:p>
            <a:pPr algn="just">
              <a:lnSpc>
                <a:spcPct val="120000"/>
              </a:lnSpc>
              <a:spcBef>
                <a:spcPts val="600"/>
              </a:spcBef>
              <a:buSzPct val="100000"/>
              <a:buFont typeface="Wingdings" pitchFamily="2" charset="2"/>
              <a:buChar char="❖"/>
            </a:pPr>
            <a:r>
              <a:rPr lang="fr-FR" altLang="fr-FR">
                <a:latin typeface="Calibri" pitchFamily="34" charset="0"/>
                <a:ea typeface="Calibri" pitchFamily="34" charset="0"/>
                <a:cs typeface="Calibri" pitchFamily="34" charset="0"/>
                <a:sym typeface="Calibri" pitchFamily="34" charset="0"/>
              </a:rPr>
              <a:t>Estudio de </a:t>
            </a:r>
            <a:r>
              <a:rPr lang="fr-FR" altLang="fr-FR" b="1">
                <a:latin typeface="Calibri" pitchFamily="34" charset="0"/>
                <a:ea typeface="Calibri" pitchFamily="34" charset="0"/>
                <a:cs typeface="Calibri" pitchFamily="34" charset="0"/>
                <a:sym typeface="Calibri" pitchFamily="34" charset="0"/>
              </a:rPr>
              <a:t>costos de oportunidad</a:t>
            </a:r>
            <a:r>
              <a:rPr lang="fr-FR" altLang="fr-FR">
                <a:latin typeface="Calibri" pitchFamily="34" charset="0"/>
                <a:ea typeface="Calibri" pitchFamily="34" charset="0"/>
                <a:cs typeface="Calibri" pitchFamily="34" charset="0"/>
                <a:sym typeface="Calibri" pitchFamily="34" charset="0"/>
              </a:rPr>
              <a:t>, implementación y transacción y un análisis de </a:t>
            </a:r>
            <a:r>
              <a:rPr lang="fr-FR" altLang="fr-FR" b="1">
                <a:latin typeface="Calibri" pitchFamily="34" charset="0"/>
                <a:ea typeface="Calibri" pitchFamily="34" charset="0"/>
                <a:cs typeface="Calibri" pitchFamily="34" charset="0"/>
                <a:sym typeface="Calibri" pitchFamily="34" charset="0"/>
              </a:rPr>
              <a:t>potenciales beneficios de REDD+</a:t>
            </a:r>
            <a:endParaRPr lang="fr-FR" altLang="fr-F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ph type="title"/>
          </p:nvPr>
        </p:nvSpPr>
        <p:spPr>
          <a:xfrm>
            <a:off x="347663" y="-28575"/>
            <a:ext cx="8229600" cy="1417638"/>
          </a:xfrm>
        </p:spPr>
        <p:txBody>
          <a:bodyPr lIns="0" tIns="0" rIns="0" bIns="0" anchor="ctr"/>
          <a:lstStyle/>
          <a:p>
            <a:r>
              <a:rPr lang="fr-FR" altLang="fr-FR">
                <a:effectLst>
                  <a:outerShdw blurRad="38100" dist="38100" dir="2700000" algn="tl">
                    <a:srgbClr val="C0C0C0"/>
                  </a:outerShdw>
                </a:effectLst>
              </a:rPr>
              <a:t>Resultados esperados del PN ONU-REDD</a:t>
            </a:r>
            <a:endParaRPr lang="fr-FR" altLang="fr-FR" sz="1800" b="0">
              <a:solidFill>
                <a:srgbClr val="000000"/>
              </a:solidFill>
            </a:endParaRPr>
          </a:p>
        </p:txBody>
      </p:sp>
      <p:sp>
        <p:nvSpPr>
          <p:cNvPr id="14338" name="Rectangle 2"/>
          <p:cNvSpPr>
            <a:spLocks/>
          </p:cNvSpPr>
          <p:nvPr/>
        </p:nvSpPr>
        <p:spPr bwMode="auto">
          <a:xfrm>
            <a:off x="238125" y="1433513"/>
            <a:ext cx="8447088" cy="3586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lgn="just">
              <a:spcBef>
                <a:spcPts val="600"/>
              </a:spcBef>
            </a:pPr>
            <a:r>
              <a:rPr lang="fr-FR" altLang="fr-FR" b="1" i="1">
                <a:latin typeface="Calibri" pitchFamily="34" charset="0"/>
                <a:ea typeface="Calibri" pitchFamily="34" charset="0"/>
                <a:cs typeface="Calibri" pitchFamily="34" charset="0"/>
                <a:sym typeface="Calibri" pitchFamily="34" charset="0"/>
              </a:rPr>
              <a:t>2. </a:t>
            </a:r>
            <a:r>
              <a:rPr lang="fr-FR" altLang="fr-FR" sz="2100" b="1" i="1">
                <a:latin typeface="Calibri" pitchFamily="34" charset="0"/>
                <a:ea typeface="Calibri" pitchFamily="34" charset="0"/>
                <a:cs typeface="Calibri" pitchFamily="34" charset="0"/>
                <a:sym typeface="Calibri" pitchFamily="34" charset="0"/>
              </a:rPr>
              <a:t>Marco habilitador para implementar la Estrategia Nacional para Reducir la Deforestación, en el contexto de REDD+, bajo los parámetros internacionales relevantes</a:t>
            </a:r>
            <a:endParaRPr lang="fr-FR" altLang="fr-FR" b="1" i="1">
              <a:latin typeface="Calibri" pitchFamily="34" charset="0"/>
              <a:ea typeface="Calibri" pitchFamily="34" charset="0"/>
              <a:cs typeface="Calibri" pitchFamily="34" charset="0"/>
              <a:sym typeface="Calibri" pitchFamily="34" charset="0"/>
            </a:endParaRPr>
          </a:p>
          <a:p>
            <a:pPr algn="just">
              <a:lnSpc>
                <a:spcPct val="120000"/>
              </a:lnSpc>
              <a:spcBef>
                <a:spcPts val="600"/>
              </a:spcBef>
            </a:pPr>
            <a:endParaRPr lang="fr-FR" altLang="fr-FR" b="1" i="1">
              <a:latin typeface="Calibri" pitchFamily="34" charset="0"/>
              <a:ea typeface="Calibri" pitchFamily="34" charset="0"/>
              <a:cs typeface="Calibri" pitchFamily="34" charset="0"/>
              <a:sym typeface="Calibri" pitchFamily="34" charset="0"/>
            </a:endParaRPr>
          </a:p>
          <a:p>
            <a:pPr algn="just">
              <a:lnSpc>
                <a:spcPct val="120000"/>
              </a:lnSpc>
              <a:spcBef>
                <a:spcPts val="600"/>
              </a:spcBef>
              <a:buSzPct val="100000"/>
              <a:buFont typeface="Wingdings" pitchFamily="2" charset="2"/>
              <a:buChar char="❖"/>
            </a:pPr>
            <a:r>
              <a:rPr lang="fr-FR" altLang="fr-FR">
                <a:latin typeface="Calibri" pitchFamily="34" charset="0"/>
                <a:ea typeface="Calibri" pitchFamily="34" charset="0"/>
                <a:cs typeface="Calibri" pitchFamily="34" charset="0"/>
                <a:sym typeface="Calibri" pitchFamily="34" charset="0"/>
              </a:rPr>
              <a:t>Fortalecer el diseño de un </a:t>
            </a:r>
            <a:r>
              <a:rPr lang="fr-FR" altLang="fr-FR" b="1">
                <a:latin typeface="Calibri" pitchFamily="34" charset="0"/>
                <a:ea typeface="Calibri" pitchFamily="34" charset="0"/>
                <a:cs typeface="Calibri" pitchFamily="34" charset="0"/>
                <a:sym typeface="Calibri" pitchFamily="34" charset="0"/>
              </a:rPr>
              <a:t>arreglo financiero</a:t>
            </a:r>
          </a:p>
          <a:p>
            <a:pPr algn="just">
              <a:lnSpc>
                <a:spcPct val="120000"/>
              </a:lnSpc>
              <a:spcBef>
                <a:spcPts val="600"/>
              </a:spcBef>
              <a:buSzPct val="100000"/>
              <a:buFont typeface="Wingdings" pitchFamily="2" charset="2"/>
              <a:buChar char="❖"/>
            </a:pPr>
            <a:r>
              <a:rPr lang="fr-FR" altLang="fr-FR">
                <a:latin typeface="Calibri" pitchFamily="34" charset="0"/>
                <a:ea typeface="Calibri" pitchFamily="34" charset="0"/>
                <a:cs typeface="Calibri" pitchFamily="34" charset="0"/>
                <a:sym typeface="Calibri" pitchFamily="34" charset="0"/>
              </a:rPr>
              <a:t>Apoyo técnico al desarrollo del </a:t>
            </a:r>
            <a:r>
              <a:rPr lang="fr-FR" altLang="fr-FR" b="1">
                <a:latin typeface="Calibri" pitchFamily="34" charset="0"/>
                <a:ea typeface="Calibri" pitchFamily="34" charset="0"/>
                <a:cs typeface="Calibri" pitchFamily="34" charset="0"/>
                <a:sym typeface="Calibri" pitchFamily="34" charset="0"/>
              </a:rPr>
              <a:t>nivel de referencia </a:t>
            </a:r>
            <a:r>
              <a:rPr lang="fr-FR" altLang="fr-FR">
                <a:latin typeface="Calibri" pitchFamily="34" charset="0"/>
                <a:ea typeface="Calibri" pitchFamily="34" charset="0"/>
                <a:cs typeface="Calibri" pitchFamily="34" charset="0"/>
                <a:sym typeface="Calibri" pitchFamily="34" charset="0"/>
              </a:rPr>
              <a:t>de emisiones forestales (actualización de datos para el año 2017), así como al desarrollo del </a:t>
            </a:r>
            <a:r>
              <a:rPr lang="fr-FR" altLang="fr-FR" b="1">
                <a:latin typeface="Calibri" pitchFamily="34" charset="0"/>
                <a:ea typeface="Calibri" pitchFamily="34" charset="0"/>
                <a:cs typeface="Calibri" pitchFamily="34" charset="0"/>
                <a:sym typeface="Calibri" pitchFamily="34" charset="0"/>
              </a:rPr>
              <a:t>Sistema Nacional de Monitoreo de Bosques</a:t>
            </a:r>
            <a:r>
              <a:rPr lang="fr-FR" altLang="fr-FR">
                <a:latin typeface="Calibri" pitchFamily="34" charset="0"/>
                <a:ea typeface="Calibri" pitchFamily="34" charset="0"/>
                <a:cs typeface="Calibri" pitchFamily="34" charset="0"/>
                <a:sym typeface="Calibri" pitchFamily="34" charset="0"/>
              </a:rPr>
              <a:t> (incluyendo su vinculación con el inventario de Gases de Efecto Invernadero) y de un protocolo para </a:t>
            </a:r>
            <a:r>
              <a:rPr lang="fr-FR" altLang="fr-FR" b="1">
                <a:latin typeface="Calibri" pitchFamily="34" charset="0"/>
                <a:ea typeface="Calibri" pitchFamily="34" charset="0"/>
                <a:cs typeface="Calibri" pitchFamily="34" charset="0"/>
                <a:sym typeface="Calibri" pitchFamily="34" charset="0"/>
              </a:rPr>
              <a:t>monitoreo de degradación </a:t>
            </a:r>
            <a:r>
              <a:rPr lang="fr-FR" altLang="fr-FR">
                <a:latin typeface="Calibri" pitchFamily="34" charset="0"/>
                <a:ea typeface="Calibri" pitchFamily="34" charset="0"/>
                <a:cs typeface="Calibri" pitchFamily="34" charset="0"/>
                <a:sym typeface="Calibri" pitchFamily="34" charset="0"/>
              </a:rPr>
              <a:t>y un pilotaje de campo</a:t>
            </a:r>
          </a:p>
          <a:p>
            <a:pPr algn="just">
              <a:lnSpc>
                <a:spcPct val="120000"/>
              </a:lnSpc>
              <a:spcBef>
                <a:spcPts val="600"/>
              </a:spcBef>
              <a:buSzPct val="100000"/>
              <a:buFont typeface="Wingdings" pitchFamily="2" charset="2"/>
              <a:buChar char="❖"/>
            </a:pPr>
            <a:r>
              <a:rPr lang="fr-FR" altLang="fr-FR">
                <a:latin typeface="Calibri" pitchFamily="34" charset="0"/>
                <a:ea typeface="Calibri" pitchFamily="34" charset="0"/>
                <a:cs typeface="Calibri" pitchFamily="34" charset="0"/>
                <a:sym typeface="Calibri" pitchFamily="34" charset="0"/>
              </a:rPr>
              <a:t>Cumplimiento a las </a:t>
            </a:r>
            <a:r>
              <a:rPr lang="fr-FR" altLang="fr-FR" b="1">
                <a:latin typeface="Calibri" pitchFamily="34" charset="0"/>
                <a:ea typeface="Calibri" pitchFamily="34" charset="0"/>
                <a:cs typeface="Calibri" pitchFamily="34" charset="0"/>
                <a:sym typeface="Calibri" pitchFamily="34" charset="0"/>
              </a:rPr>
              <a:t>salvaguardas</a:t>
            </a:r>
            <a:r>
              <a:rPr lang="fr-FR" altLang="fr-FR">
                <a:latin typeface="Calibri" pitchFamily="34" charset="0"/>
                <a:ea typeface="Calibri" pitchFamily="34" charset="0"/>
                <a:cs typeface="Calibri" pitchFamily="34" charset="0"/>
                <a:sym typeface="Calibri" pitchFamily="34" charset="0"/>
              </a:rPr>
              <a:t> de REDD+</a:t>
            </a:r>
            <a:endParaRPr lang="fr-FR" altLang="fr-F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ph type="title"/>
          </p:nvPr>
        </p:nvSpPr>
        <p:spPr>
          <a:xfrm>
            <a:off x="457200" y="0"/>
            <a:ext cx="8229600" cy="1417638"/>
          </a:xfrm>
        </p:spPr>
        <p:txBody>
          <a:bodyPr lIns="0" tIns="0" rIns="0" bIns="0" anchor="b"/>
          <a:lstStyle/>
          <a:p>
            <a:r>
              <a:rPr lang="fr-FR" altLang="fr-FR">
                <a:effectLst>
                  <a:outerShdw blurRad="38100" dist="38100" dir="2700000" algn="tl">
                    <a:srgbClr val="C0C0C0"/>
                  </a:outerShdw>
                </a:effectLst>
              </a:rPr>
              <a:t>Arreglos de implementación </a:t>
            </a:r>
            <a:endParaRPr lang="fr-FR" altLang="fr-FR" sz="1800" b="0">
              <a:solidFill>
                <a:srgbClr val="000000"/>
              </a:solidFill>
            </a:endParaRPr>
          </a:p>
        </p:txBody>
      </p:sp>
      <p:sp>
        <p:nvSpPr>
          <p:cNvPr id="15362" name="Rectangle 2"/>
          <p:cNvSpPr>
            <a:spLocks/>
          </p:cNvSpPr>
          <p:nvPr/>
        </p:nvSpPr>
        <p:spPr bwMode="auto">
          <a:xfrm>
            <a:off x="539750" y="2205038"/>
            <a:ext cx="7561263" cy="60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lvl1pPr marL="576263" indent="-576263">
              <a:defRPr>
                <a:solidFill>
                  <a:srgbClr val="000000"/>
                </a:solidFill>
                <a:latin typeface="Tw Cen MT" pitchFamily="34" charset="0"/>
                <a:ea typeface="Tw Cen MT" pitchFamily="34" charset="0"/>
                <a:cs typeface="Tw Cen MT" pitchFamily="34" charset="0"/>
                <a:sym typeface="Tw Cen MT" pitchFamily="34" charset="0"/>
              </a:defRPr>
            </a:lvl1pPr>
            <a:lvl2pPr>
              <a:defRPr>
                <a:solidFill>
                  <a:srgbClr val="000000"/>
                </a:solidFill>
                <a:latin typeface="Tw Cen MT" pitchFamily="34" charset="0"/>
                <a:ea typeface="Tw Cen MT" pitchFamily="34" charset="0"/>
                <a:cs typeface="Tw Cen MT" pitchFamily="34" charset="0"/>
                <a:sym typeface="Tw Cen MT" pitchFamily="34" charset="0"/>
              </a:defRPr>
            </a:lvl2pPr>
            <a:lvl3pPr>
              <a:defRPr>
                <a:solidFill>
                  <a:srgbClr val="000000"/>
                </a:solidFill>
                <a:latin typeface="Tw Cen MT" pitchFamily="34" charset="0"/>
                <a:ea typeface="Tw Cen MT" pitchFamily="34" charset="0"/>
                <a:cs typeface="Tw Cen MT" pitchFamily="34" charset="0"/>
                <a:sym typeface="Tw Cen MT" pitchFamily="34" charset="0"/>
              </a:defRPr>
            </a:lvl3pPr>
            <a:lvl4pPr>
              <a:defRPr>
                <a:solidFill>
                  <a:srgbClr val="000000"/>
                </a:solidFill>
                <a:latin typeface="Tw Cen MT" pitchFamily="34" charset="0"/>
                <a:ea typeface="Tw Cen MT" pitchFamily="34" charset="0"/>
                <a:cs typeface="Tw Cen MT" pitchFamily="34" charset="0"/>
                <a:sym typeface="Tw Cen MT" pitchFamily="34" charset="0"/>
              </a:defRPr>
            </a:lvl4pPr>
            <a:lvl5pPr>
              <a:defRPr>
                <a:solidFill>
                  <a:srgbClr val="000000"/>
                </a:solidFill>
                <a:latin typeface="Tw Cen MT" pitchFamily="34" charset="0"/>
                <a:ea typeface="Tw Cen MT" pitchFamily="34" charset="0"/>
                <a:cs typeface="Tw Cen MT" pitchFamily="34" charset="0"/>
                <a:sym typeface="Tw Cen MT" pitchFamily="34" charset="0"/>
              </a:defRPr>
            </a:lvl5pPr>
            <a:lvl6pPr marL="4572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6pPr>
            <a:lvl7pPr marL="9144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7pPr>
            <a:lvl8pPr marL="13716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8pPr>
            <a:lvl9pPr marL="1828800" fontAlgn="base" hangingPunct="0">
              <a:spcBef>
                <a:spcPct val="0"/>
              </a:spcBef>
              <a:spcAft>
                <a:spcPct val="0"/>
              </a:spcAft>
              <a:defRPr>
                <a:solidFill>
                  <a:srgbClr val="000000"/>
                </a:solidFill>
                <a:latin typeface="Tw Cen MT" pitchFamily="34" charset="0"/>
                <a:ea typeface="Tw Cen MT" pitchFamily="34" charset="0"/>
                <a:cs typeface="Tw Cen MT" pitchFamily="34" charset="0"/>
                <a:sym typeface="Tw Cen MT" pitchFamily="34" charset="0"/>
              </a:defRPr>
            </a:lvl9pPr>
          </a:lstStyle>
          <a:p>
            <a:pPr>
              <a:buSzPct val="100000"/>
              <a:buFont typeface="Wingdings" pitchFamily="2" charset="2"/>
              <a:buChar char="➢"/>
            </a:pPr>
            <a:r>
              <a:rPr lang="fr-FR" altLang="fr-FR" sz="2000">
                <a:latin typeface="Calibri" pitchFamily="34" charset="0"/>
                <a:ea typeface="Calibri" pitchFamily="34" charset="0"/>
                <a:cs typeface="Calibri" pitchFamily="34" charset="0"/>
                <a:sym typeface="Calibri" pitchFamily="34" charset="0"/>
              </a:rPr>
              <a:t>Se utilizará la misma estructura y unidad ejecutara ya existente en el país que implementa los fondos del FCPF </a:t>
            </a:r>
            <a:endParaRPr lang="fr-FR" altLang="fr-FR">
              <a:latin typeface="Calibri" pitchFamily="34" charset="0"/>
              <a:ea typeface="Calibri" pitchFamily="34" charset="0"/>
              <a:cs typeface="Calibri" pitchFamily="34" charset="0"/>
              <a:sym typeface="Calibri" pitchFamily="34" charset="0"/>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ph type="title"/>
          </p:nvPr>
        </p:nvSpPr>
        <p:spPr>
          <a:xfrm>
            <a:off x="457200" y="0"/>
            <a:ext cx="8229600" cy="1417638"/>
          </a:xfrm>
        </p:spPr>
        <p:txBody>
          <a:bodyPr lIns="0" tIns="0" rIns="0" bIns="0" anchor="ctr"/>
          <a:lstStyle/>
          <a:p>
            <a:r>
              <a:rPr lang="fr-FR" altLang="fr-FR">
                <a:effectLst>
                  <a:outerShdw blurRad="38100" dist="38100" dir="2700000" algn="tl">
                    <a:srgbClr val="C0C0C0"/>
                  </a:outerShdw>
                </a:effectLst>
              </a:rPr>
              <a:t>Financiamiento</a:t>
            </a:r>
            <a:endParaRPr lang="fr-FR" altLang="fr-FR" sz="1800" b="0">
              <a:solidFill>
                <a:srgbClr val="000000"/>
              </a:solidFill>
            </a:endParaRPr>
          </a:p>
        </p:txBody>
      </p:sp>
      <p:pic>
        <p:nvPicPr>
          <p:cNvPr id="16386" name="Picture 2" descr="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1775" y="1374775"/>
            <a:ext cx="7750175" cy="4106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ph type="body" idx="1"/>
          </p:nvPr>
        </p:nvSpPr>
        <p:spPr>
          <a:xfrm>
            <a:off x="250825" y="3284538"/>
            <a:ext cx="8569325" cy="1800225"/>
          </a:xfrm>
        </p:spPr>
        <p:txBody>
          <a:bodyPr lIns="0" tIns="0" rIns="0" bIns="0"/>
          <a:lstStyle/>
          <a:p>
            <a:pPr marL="0" indent="0" algn="ctr">
              <a:spcBef>
                <a:spcPts val="800"/>
              </a:spcBef>
              <a:buSzTx/>
              <a:buFont typeface="Arial" pitchFamily="34" charset="0"/>
              <a:buNone/>
            </a:pPr>
            <a:endParaRPr lang="fr-FR" altLang="fr-FR" sz="3600" b="1">
              <a:solidFill>
                <a:srgbClr val="073C65"/>
              </a:solidFill>
              <a:latin typeface="Calibri" pitchFamily="34" charset="0"/>
              <a:ea typeface="Calibri" pitchFamily="34" charset="0"/>
              <a:cs typeface="Calibri" pitchFamily="34" charset="0"/>
              <a:sym typeface="Calibri" pitchFamily="34" charset="0"/>
            </a:endParaRPr>
          </a:p>
          <a:p>
            <a:pPr marL="0" indent="0" algn="ctr">
              <a:spcBef>
                <a:spcPts val="800"/>
              </a:spcBef>
              <a:buSzTx/>
              <a:buFont typeface="Arial" pitchFamily="34" charset="0"/>
              <a:buNone/>
            </a:pPr>
            <a:r>
              <a:rPr lang="fr-FR" altLang="fr-FR" sz="3600" b="1">
                <a:solidFill>
                  <a:srgbClr val="073C65"/>
                </a:solidFill>
                <a:latin typeface="Calibri" pitchFamily="34" charset="0"/>
                <a:ea typeface="Calibri" pitchFamily="34" charset="0"/>
                <a:cs typeface="Calibri" pitchFamily="34" charset="0"/>
                <a:sym typeface="Calibri" pitchFamily="34" charset="0"/>
              </a:rPr>
              <a:t>Muchas gracias por su atención.</a:t>
            </a:r>
            <a:endParaRPr lang="fr-FR" altLang="fr-FR" sz="1800">
              <a:solidFill>
                <a:srgbClr val="000000"/>
              </a:solidFill>
            </a:endParaRPr>
          </a:p>
        </p:txBody>
      </p:sp>
    </p:spTree>
  </p:cSld>
  <p:clrMapOvr>
    <a:masterClrMapping/>
  </p:clrMapOvr>
  <p:transition spd="med"/>
</p:sld>
</file>

<file path=ppt/theme/theme1.xml><?xml version="1.0" encoding="utf-8"?>
<a:theme xmlns:a="http://schemas.openxmlformats.org/drawingml/2006/main" name="Default">
  <a:themeElements>
    <a:clrScheme name="">
      <a:dk1>
        <a:srgbClr val="000000"/>
      </a:dk1>
      <a:lt1>
        <a:srgbClr val="FFFFFF"/>
      </a:lt1>
      <a:dk2>
        <a:srgbClr val="A7A7A7"/>
      </a:dk2>
      <a:lt2>
        <a:srgbClr val="535353"/>
      </a:lt2>
      <a:accent1>
        <a:srgbClr val="4E67C8"/>
      </a:accent1>
      <a:accent2>
        <a:srgbClr val="5ECCF3"/>
      </a:accent2>
      <a:accent3>
        <a:srgbClr val="FFFFFF"/>
      </a:accent3>
      <a:accent4>
        <a:srgbClr val="000000"/>
      </a:accent4>
      <a:accent5>
        <a:srgbClr val="B2B8E0"/>
      </a:accent5>
      <a:accent6>
        <a:srgbClr val="54B9DC"/>
      </a:accent6>
      <a:hlink>
        <a:srgbClr val="0000FF"/>
      </a:hlink>
      <a:folHlink>
        <a:srgbClr val="FF00FF"/>
      </a:folHlink>
    </a:clrScheme>
    <a:fontScheme name="Default">
      <a:majorFont>
        <a:latin typeface="Calibri"/>
        <a:ea typeface="Calibri"/>
        <a:cs typeface="Calibri"/>
      </a:majorFont>
      <a:minorFont>
        <a:latin typeface="Tw Cen MT"/>
        <a:ea typeface="Tw Cen MT"/>
        <a:cs typeface="Tw Cen M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rgbClr val="4E67C8"/>
          </a:solidFill>
          <a:prstDash val="solid"/>
          <a:bevel/>
          <a:headEnd type="none" w="med" len="med"/>
          <a:tailEnd type="none" w="med" len="med"/>
        </a:ln>
        <a:effectLst>
          <a:outerShdw blurRad="63500" dist="25400" dir="5400000" algn="ctr" rotWithShape="0">
            <a:srgbClr val="000000">
              <a:alpha val="42999"/>
            </a:srgbClr>
          </a:outerShdw>
        </a:effectLst>
      </a:spPr>
      <a:bodyPr vert="horz" wrap="square" lIns="45720" tIns="45720" rIns="45720" bIns="45720"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rgbClr val="000000"/>
            </a:solidFill>
            <a:effectLst/>
            <a:latin typeface="Tw Cen MT" pitchFamily="34" charset="0"/>
            <a:ea typeface="Tw Cen MT" pitchFamily="34" charset="0"/>
            <a:cs typeface="Tw Cen MT" pitchFamily="34" charset="0"/>
            <a:sym typeface="Tw Cen MT"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rgbClr val="4E67C8"/>
          </a:solidFill>
          <a:prstDash val="solid"/>
          <a:bevel/>
          <a:headEnd type="none" w="med" len="med"/>
          <a:tailEnd type="none" w="med" len="med"/>
        </a:ln>
        <a:effectLst>
          <a:outerShdw blurRad="63500" dist="25400" dir="5400000" algn="ctr" rotWithShape="0">
            <a:srgbClr val="000000">
              <a:alpha val="42999"/>
            </a:srgbClr>
          </a:outerShdw>
        </a:effectLst>
      </a:spPr>
      <a:bodyPr vert="horz" wrap="square" lIns="45720" tIns="45720" rIns="45720" bIns="45720"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rgbClr val="000000"/>
            </a:solidFill>
            <a:effectLst/>
            <a:latin typeface="Tw Cen MT" pitchFamily="34" charset="0"/>
            <a:ea typeface="Tw Cen MT" pitchFamily="34" charset="0"/>
            <a:cs typeface="Tw Cen MT" pitchFamily="34" charset="0"/>
            <a:sym typeface="Tw Cen MT" pitchFamily="34" charset="0"/>
          </a:defRPr>
        </a:defPPr>
      </a:lstStyle>
    </a:lnDef>
  </a:objectDefaults>
  <a:extraClrSchemeLst/>
</a:theme>
</file>

<file path=ppt/theme/theme2.xml><?xml version="1.0" encoding="utf-8"?>
<a:theme xmlns:a="http://schemas.openxmlformats.org/drawingml/2006/main" name="Default - Default">
  <a:themeElements>
    <a:clrScheme name="">
      <a:dk1>
        <a:srgbClr val="000000"/>
      </a:dk1>
      <a:lt1>
        <a:srgbClr val="FFFFFF"/>
      </a:lt1>
      <a:dk2>
        <a:srgbClr val="A7A7A7"/>
      </a:dk2>
      <a:lt2>
        <a:srgbClr val="535353"/>
      </a:lt2>
      <a:accent1>
        <a:srgbClr val="4E67C8"/>
      </a:accent1>
      <a:accent2>
        <a:srgbClr val="5ECCF3"/>
      </a:accent2>
      <a:accent3>
        <a:srgbClr val="FFFFFF"/>
      </a:accent3>
      <a:accent4>
        <a:srgbClr val="000000"/>
      </a:accent4>
      <a:accent5>
        <a:srgbClr val="B2B8E0"/>
      </a:accent5>
      <a:accent6>
        <a:srgbClr val="54B9DC"/>
      </a:accent6>
      <a:hlink>
        <a:srgbClr val="0000FF"/>
      </a:hlink>
      <a:folHlink>
        <a:srgbClr val="FF00FF"/>
      </a:folHlink>
    </a:clrScheme>
    <a:fontScheme name="Default - Default">
      <a:majorFont>
        <a:latin typeface="Calibri"/>
        <a:ea typeface="Calibri"/>
        <a:cs typeface="Calibri"/>
      </a:majorFont>
      <a:minorFont>
        <a:latin typeface="Tw Cen MT"/>
        <a:ea typeface="Tw Cen MT"/>
        <a:cs typeface="Tw Cen M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rgbClr val="4E67C8"/>
          </a:solidFill>
          <a:prstDash val="solid"/>
          <a:bevel/>
          <a:headEnd type="none" w="med" len="med"/>
          <a:tailEnd type="none" w="med" len="med"/>
        </a:ln>
        <a:effectLst>
          <a:outerShdw blurRad="63500" dist="25400" dir="5400000" algn="ctr" rotWithShape="0">
            <a:srgbClr val="000000">
              <a:alpha val="42999"/>
            </a:srgbClr>
          </a:outerShdw>
        </a:effectLst>
      </a:spPr>
      <a:bodyPr vert="horz" wrap="square" lIns="45720" tIns="45720" rIns="45720" bIns="45720"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rgbClr val="000000"/>
            </a:solidFill>
            <a:effectLst/>
            <a:latin typeface="Tw Cen MT" pitchFamily="34" charset="0"/>
            <a:ea typeface="Tw Cen MT" pitchFamily="34" charset="0"/>
            <a:cs typeface="Tw Cen MT" pitchFamily="34" charset="0"/>
            <a:sym typeface="Tw Cen MT"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rgbClr val="4E67C8"/>
          </a:solidFill>
          <a:prstDash val="solid"/>
          <a:bevel/>
          <a:headEnd type="none" w="med" len="med"/>
          <a:tailEnd type="none" w="med" len="med"/>
        </a:ln>
        <a:effectLst>
          <a:outerShdw blurRad="63500" dist="25400" dir="5400000" algn="ctr" rotWithShape="0">
            <a:srgbClr val="000000">
              <a:alpha val="42999"/>
            </a:srgbClr>
          </a:outerShdw>
        </a:effectLst>
      </a:spPr>
      <a:bodyPr vert="horz" wrap="square" lIns="45720" tIns="45720" rIns="45720" bIns="45720"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rgbClr val="000000"/>
            </a:solidFill>
            <a:effectLst/>
            <a:latin typeface="Tw Cen MT" pitchFamily="34" charset="0"/>
            <a:ea typeface="Tw Cen MT" pitchFamily="34" charset="0"/>
            <a:cs typeface="Tw Cen MT" pitchFamily="34" charset="0"/>
            <a:sym typeface="Tw Cen MT" pitchFamily="34" charset="0"/>
          </a:defRPr>
        </a:defPPr>
      </a:lstStyle>
    </a:lnDef>
  </a:objectDefaults>
  <a:extraClrSchemeLst/>
</a:theme>
</file>

<file path=ppt/theme/theme3.xml><?xml version="1.0" encoding="utf-8"?>
<a:theme xmlns:a="http://schemas.openxmlformats.org/drawingml/2006/main" name="Default - Default">
  <a:themeElements>
    <a:clrScheme name="">
      <a:dk1>
        <a:srgbClr val="000000"/>
      </a:dk1>
      <a:lt1>
        <a:srgbClr val="FFFFFF"/>
      </a:lt1>
      <a:dk2>
        <a:srgbClr val="A7A7A7"/>
      </a:dk2>
      <a:lt2>
        <a:srgbClr val="535353"/>
      </a:lt2>
      <a:accent1>
        <a:srgbClr val="4E67C8"/>
      </a:accent1>
      <a:accent2>
        <a:srgbClr val="5ECCF3"/>
      </a:accent2>
      <a:accent3>
        <a:srgbClr val="FFFFFF"/>
      </a:accent3>
      <a:accent4>
        <a:srgbClr val="000000"/>
      </a:accent4>
      <a:accent5>
        <a:srgbClr val="B2B8E0"/>
      </a:accent5>
      <a:accent6>
        <a:srgbClr val="54B9DC"/>
      </a:accent6>
      <a:hlink>
        <a:srgbClr val="0000FF"/>
      </a:hlink>
      <a:folHlink>
        <a:srgbClr val="FF00FF"/>
      </a:folHlink>
    </a:clrScheme>
    <a:fontScheme name="Default - Default">
      <a:majorFont>
        <a:latin typeface="Calibri"/>
        <a:ea typeface="Calibri"/>
        <a:cs typeface="Calibri"/>
      </a:majorFont>
      <a:minorFont>
        <a:latin typeface="Tw Cen MT"/>
        <a:ea typeface="Tw Cen MT"/>
        <a:cs typeface="Tw Cen M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rgbClr val="4E67C8"/>
          </a:solidFill>
          <a:prstDash val="solid"/>
          <a:bevel/>
          <a:headEnd type="none" w="med" len="med"/>
          <a:tailEnd type="none" w="med" len="med"/>
        </a:ln>
        <a:effectLst>
          <a:outerShdw blurRad="63500" dist="25400" dir="5400000" algn="ctr" rotWithShape="0">
            <a:srgbClr val="000000">
              <a:alpha val="42999"/>
            </a:srgbClr>
          </a:outerShdw>
        </a:effectLst>
      </a:spPr>
      <a:bodyPr vert="horz" wrap="square" lIns="45720" tIns="45720" rIns="45720" bIns="45720"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rgbClr val="000000"/>
            </a:solidFill>
            <a:effectLst/>
            <a:latin typeface="Tw Cen MT" pitchFamily="34" charset="0"/>
            <a:ea typeface="Tw Cen MT" pitchFamily="34" charset="0"/>
            <a:cs typeface="Tw Cen MT" pitchFamily="34" charset="0"/>
            <a:sym typeface="Tw Cen MT"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rgbClr val="4E67C8"/>
          </a:solidFill>
          <a:prstDash val="solid"/>
          <a:bevel/>
          <a:headEnd type="none" w="med" len="med"/>
          <a:tailEnd type="none" w="med" len="med"/>
        </a:ln>
        <a:effectLst>
          <a:outerShdw blurRad="63500" dist="25400" dir="5400000" algn="ctr" rotWithShape="0">
            <a:srgbClr val="000000">
              <a:alpha val="42999"/>
            </a:srgbClr>
          </a:outerShdw>
        </a:effectLst>
      </a:spPr>
      <a:bodyPr vert="horz" wrap="square" lIns="45720" tIns="45720" rIns="45720" bIns="45720"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fr-FR" altLang="fr-FR" sz="1800" b="0" i="0" u="none" strike="noStrike" cap="none" normalizeH="0" baseline="0" smtClean="0">
            <a:ln>
              <a:noFill/>
            </a:ln>
            <a:solidFill>
              <a:srgbClr val="000000"/>
            </a:solidFill>
            <a:effectLst/>
            <a:latin typeface="Tw Cen MT" pitchFamily="34" charset="0"/>
            <a:ea typeface="Tw Cen MT" pitchFamily="34" charset="0"/>
            <a:cs typeface="Tw Cen MT" pitchFamily="34" charset="0"/>
            <a:sym typeface="Tw Cen MT" pitchFamily="34" charset="0"/>
          </a:defRPr>
        </a:defPPr>
      </a:lstStyle>
    </a:ln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A7A7A7"/>
      </a:dk2>
      <a:lt2>
        <a:srgbClr val="535353"/>
      </a:lt2>
      <a:accent1>
        <a:srgbClr val="4E67C8"/>
      </a:accent1>
      <a:accent2>
        <a:srgbClr val="5ECCF3"/>
      </a:accent2>
      <a:accent3>
        <a:srgbClr val="FFFFFF"/>
      </a:accent3>
      <a:accent4>
        <a:srgbClr val="000000"/>
      </a:accent4>
      <a:accent5>
        <a:srgbClr val="B2B8E0"/>
      </a:accent5>
      <a:accent6>
        <a:srgbClr val="54B9DC"/>
      </a:accent6>
      <a:hlink>
        <a:srgbClr val="0000FF"/>
      </a:hlink>
      <a:folHlink>
        <a:srgbClr val="FF00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717</Words>
  <Application>Microsoft Office PowerPoint</Application>
  <PresentationFormat>On-screen Show (4:3)</PresentationFormat>
  <Paragraphs>84</Paragraphs>
  <Slides>13</Slides>
  <Notes>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13</vt:i4>
      </vt:variant>
    </vt:vector>
  </HeadingPairs>
  <TitlesOfParts>
    <vt:vector size="23" baseType="lpstr">
      <vt:lpstr>Tw Cen MT</vt:lpstr>
      <vt:lpstr>Calibri</vt:lpstr>
      <vt:lpstr>Arial</vt:lpstr>
      <vt:lpstr>Avenir Roman</vt:lpstr>
      <vt:lpstr>Helvetica</vt:lpstr>
      <vt:lpstr>Arial Bold</vt:lpstr>
      <vt:lpstr>Wingdings</vt:lpstr>
      <vt:lpstr>Default</vt:lpstr>
      <vt:lpstr>Default - Default</vt:lpstr>
      <vt:lpstr>Default - Default</vt:lpstr>
      <vt:lpstr>Programa Nacional ONU-REDD       Honduras</vt:lpstr>
      <vt:lpstr>CONTENIDO</vt:lpstr>
      <vt:lpstr>Marco político nacional para REDD+</vt:lpstr>
      <vt:lpstr>Estrategia REDD+ en un contexto de visión programática de MiAmbiente</vt:lpstr>
      <vt:lpstr>Qué quiere Honduras de REDD+</vt:lpstr>
      <vt:lpstr>  Avances en el proceso REDD+ en MRV</vt:lpstr>
      <vt:lpstr>Desafíos </vt:lpstr>
      <vt:lpstr>Componentes del R-PP y resultados del proyecto FCPF-PNUD</vt:lpstr>
      <vt:lpstr>Resultados esperados del PN ONU-REDD</vt:lpstr>
      <vt:lpstr>Resultados esperados del PN ONU-REDD</vt:lpstr>
      <vt:lpstr>Arreglos de implementación </vt:lpstr>
      <vt:lpstr>Financiamiento</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Programa Nacional ONU-REDD       Honduras</dc:title>
  <dc:creator>Helena ERIKSSON</dc:creator>
  <cp:lastModifiedBy>Helena ERIKSSON</cp:lastModifiedBy>
  <cp:revision>1</cp:revision>
  <dcterms:modified xsi:type="dcterms:W3CDTF">2014-11-06T12:21:50Z</dcterms:modified>
</cp:coreProperties>
</file>