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FBA72-B0DE-43F4-B102-6F869E049E02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69ACA-EF25-4277-80A4-DFA91FCA6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828800" y="72321"/>
            <a:ext cx="2824162" cy="70788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National REDD+ Coordinator/ Secretariat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6019800" y="2057400"/>
            <a:ext cx="1676399" cy="70788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PGA Committee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562600" y="76200"/>
            <a:ext cx="2819400" cy="70788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Cross River State Forestry Commission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048000" y="5257800"/>
            <a:ext cx="5867400" cy="10310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  <a:cs typeface="Arial" pitchFamily="34" charset="0"/>
              </a:rPr>
              <a:t>REDD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  <a:cs typeface="Arial" pitchFamily="34" charset="0"/>
              </a:rPr>
              <a:t>+ Consultative Network: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extended group of all relevant stakeholders, from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l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ocal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c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ommunities, CRS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and other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  <a:cs typeface="Arial" pitchFamily="34" charset="0"/>
              </a:rPr>
              <a:t>States, etc…</a:t>
            </a:r>
            <a:endParaRPr lang="en-US" dirty="0" smtClean="0">
              <a:solidFill>
                <a:schemeClr val="accent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0" y="3581400"/>
            <a:ext cx="1371600" cy="1143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1">
                <a:shade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24250" y="2373868"/>
            <a:ext cx="1885950" cy="369332"/>
          </a:xfrm>
          <a:prstGeom prst="rect">
            <a:avLst/>
          </a:prstGeom>
          <a:noFill/>
          <a:ln w="254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PGA Coordinator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3810000"/>
            <a:ext cx="2057400" cy="369332"/>
          </a:xfrm>
          <a:prstGeom prst="rect">
            <a:avLst/>
          </a:prstGeom>
          <a:noFill/>
          <a:ln w="254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PGA Research Team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3849469"/>
            <a:ext cx="16002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UN-REDD agencies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25" name="Straight Arrow Connector 24"/>
          <p:cNvCxnSpPr>
            <a:stCxn id="11" idx="3"/>
          </p:cNvCxnSpPr>
          <p:nvPr/>
        </p:nvCxnSpPr>
        <p:spPr>
          <a:xfrm flipV="1">
            <a:off x="5410200" y="2514600"/>
            <a:ext cx="609600" cy="43934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4914900" y="2933700"/>
            <a:ext cx="914400" cy="8382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3886200" y="4038600"/>
            <a:ext cx="1828800" cy="1524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2133600" y="2895599"/>
            <a:ext cx="1524000" cy="838199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810000" y="26670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Coordinates and facilitates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7" name="Up Arrow 46"/>
          <p:cNvSpPr/>
          <p:nvPr/>
        </p:nvSpPr>
        <p:spPr>
          <a:xfrm>
            <a:off x="6781800" y="2971800"/>
            <a:ext cx="76201" cy="838200"/>
          </a:xfrm>
          <a:prstGeom prst="upArrow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 rot="16200000">
            <a:off x="6379577" y="3145423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Reports to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ight Arrow 55"/>
          <p:cNvSpPr/>
          <p:nvPr/>
        </p:nvSpPr>
        <p:spPr>
          <a:xfrm rot="20110665">
            <a:off x="1028784" y="3409627"/>
            <a:ext cx="838200" cy="2694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 rot="9300329">
            <a:off x="1156593" y="3746793"/>
            <a:ext cx="838200" cy="2496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/>
          <p:cNvSpPr/>
          <p:nvPr/>
        </p:nvSpPr>
        <p:spPr>
          <a:xfrm rot="10467143">
            <a:off x="1780281" y="-1383280"/>
            <a:ext cx="1722834" cy="8008834"/>
          </a:xfrm>
          <a:prstGeom prst="arc">
            <a:avLst>
              <a:gd name="adj1" fmla="val 16314838"/>
              <a:gd name="adj2" fmla="val 455539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 rot="20227451">
            <a:off x="1286531" y="3697092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</a:rPr>
              <a:t>learn</a:t>
            </a:r>
            <a:endParaRPr lang="en-US" sz="1600" dirty="0">
              <a:solidFill>
                <a:schemeClr val="accent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 rot="20116049">
            <a:off x="842620" y="310674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</a:rPr>
              <a:t>support</a:t>
            </a:r>
            <a:endParaRPr lang="en-US" sz="1600" dirty="0">
              <a:solidFill>
                <a:schemeClr val="accent1"/>
              </a:solidFill>
            </a:endParaRPr>
          </a:p>
        </p:txBody>
      </p:sp>
      <p:cxnSp>
        <p:nvCxnSpPr>
          <p:cNvPr id="66" name="Straight Arrow Connector 65"/>
          <p:cNvCxnSpPr>
            <a:stCxn id="78" idx="2"/>
          </p:cNvCxnSpPr>
          <p:nvPr/>
        </p:nvCxnSpPr>
        <p:spPr>
          <a:xfrm rot="16200000" flipH="1">
            <a:off x="5865227" y="4722227"/>
            <a:ext cx="575848" cy="3810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1828800" y="685800"/>
            <a:ext cx="2743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2133600" y="786825"/>
            <a:ext cx="228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Federal level Governance Working/outreach Group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5562600" y="685800"/>
            <a:ext cx="2743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867400" y="786825"/>
            <a:ext cx="228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State</a:t>
            </a:r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level Governance Working/outreach Group</a:t>
            </a:r>
            <a:endParaRPr 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3200400" y="5029200"/>
            <a:ext cx="5562600" cy="160020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6096000" y="2709446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Leads the process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0" y="3682425"/>
            <a:ext cx="1447800" cy="369332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SE Specialist</a:t>
            </a:r>
          </a:p>
        </p:txBody>
      </p:sp>
      <p:sp>
        <p:nvSpPr>
          <p:cNvPr id="51" name="Up Arrow 50"/>
          <p:cNvSpPr/>
          <p:nvPr/>
        </p:nvSpPr>
        <p:spPr>
          <a:xfrm>
            <a:off x="5105400" y="381000"/>
            <a:ext cx="76201" cy="1981200"/>
          </a:xfrm>
          <a:prstGeom prst="upArrow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4669423" y="1392823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Reports to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rot="5400000">
            <a:off x="3352800" y="3124200"/>
            <a:ext cx="685800" cy="3810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3295651" y="4819651"/>
            <a:ext cx="685798" cy="19049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048000" y="398722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</a:rPr>
              <a:t>Communication and SE strategy</a:t>
            </a:r>
          </a:p>
        </p:txBody>
      </p:sp>
      <p:sp>
        <p:nvSpPr>
          <p:cNvPr id="69" name="Left-Right Arrow 68"/>
          <p:cNvSpPr/>
          <p:nvPr/>
        </p:nvSpPr>
        <p:spPr>
          <a:xfrm flipV="1">
            <a:off x="4648200" y="304801"/>
            <a:ext cx="914400" cy="76200"/>
          </a:xfrm>
          <a:prstGeom prst="leftRightArrow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Arrow Connector 70"/>
          <p:cNvCxnSpPr/>
          <p:nvPr/>
        </p:nvCxnSpPr>
        <p:spPr>
          <a:xfrm rot="16200000" flipV="1">
            <a:off x="3086100" y="1790700"/>
            <a:ext cx="762000" cy="3810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0800000" flipV="1">
            <a:off x="5334000" y="1600200"/>
            <a:ext cx="1143000" cy="76199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029200" y="41148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Conducts technical work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133600" y="1337846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</a:rPr>
              <a:t>Oversees and promotes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019800" y="1337846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</a:rPr>
              <a:t>Oversees and promotes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0" y="0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 smtClean="0"/>
              <a:t>PGA STRUCTURE AS AGREED ON 20FEB14</a:t>
            </a:r>
            <a:endParaRPr lang="en-US" sz="1600" b="1" i="1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86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Danae Issa</dc:creator>
  <cp:lastModifiedBy>Danae Issa</cp:lastModifiedBy>
  <cp:revision>46</cp:revision>
  <dcterms:created xsi:type="dcterms:W3CDTF">2014-02-20T10:50:27Z</dcterms:created>
  <dcterms:modified xsi:type="dcterms:W3CDTF">2014-02-22T20:26:40Z</dcterms:modified>
</cp:coreProperties>
</file>