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notesMasterIdLst>
    <p:notesMasterId r:id="rId3"/>
  </p:notesMasterIdLst>
  <p:sldIdLst>
    <p:sldId id="302" r:id="rId2"/>
  </p:sldIdLst>
  <p:sldSz cx="9144000" cy="6858000" type="screen4x3"/>
  <p:notesSz cx="6858000" cy="9144000"/>
  <p:defaultTextStyle>
    <a:defPPr>
      <a:defRPr lang="en-US"/>
    </a:defPPr>
    <a:lvl1pPr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1pPr>
    <a:lvl2pPr marL="4572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2pPr>
    <a:lvl3pPr marL="9144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3pPr>
    <a:lvl4pPr marL="13716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4pPr>
    <a:lvl5pPr marL="1828800" algn="l" defTabSz="457200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ＭＳ Ｐゴシック" pitchFamily="34" charset="-128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</p:showPr>
  <p:clrMru>
    <a:srgbClr val="FFFFFF"/>
    <a:srgbClr val="FFFFCC"/>
    <a:srgbClr val="FBFD95"/>
    <a:srgbClr val="025C05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snapVertSplitter="1" vertBarState="minimized" horzBarState="maximized">
    <p:restoredLeft sz="17257" autoAdjust="0"/>
    <p:restoredTop sz="89698" autoAdjust="0"/>
  </p:normalViewPr>
  <p:slideViewPr>
    <p:cSldViewPr snapToObjects="1">
      <p:cViewPr varScale="1">
        <p:scale>
          <a:sx n="73" d="100"/>
          <a:sy n="73" d="100"/>
        </p:scale>
        <p:origin x="-110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558B7C3D-DBC2-40CB-8504-3A80CE0FCD5A}" type="datetimeFigureOut">
              <a:rPr lang="es-EC"/>
              <a:pPr>
                <a:defRPr/>
              </a:pPr>
              <a:t>22/02/2014</a:t>
            </a:fld>
            <a:endParaRPr lang="es-EC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s-EC" noProof="0" smtClean="0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s-ES" noProof="0" smtClean="0"/>
              <a:t>Haga clic para modificar el estilo de texto del patrón</a:t>
            </a:r>
          </a:p>
          <a:p>
            <a:pPr lvl="1"/>
            <a:r>
              <a:rPr lang="es-ES" noProof="0" smtClean="0"/>
              <a:t>Segundo nivel</a:t>
            </a:r>
          </a:p>
          <a:p>
            <a:pPr lvl="2"/>
            <a:r>
              <a:rPr lang="es-ES" noProof="0" smtClean="0"/>
              <a:t>Tercer nivel</a:t>
            </a:r>
          </a:p>
          <a:p>
            <a:pPr lvl="3"/>
            <a:r>
              <a:rPr lang="es-ES" noProof="0" smtClean="0"/>
              <a:t>Cuarto nivel</a:t>
            </a:r>
          </a:p>
          <a:p>
            <a:pPr lvl="4"/>
            <a:r>
              <a:rPr lang="es-ES" noProof="0" smtClean="0"/>
              <a:t>Quinto nivel</a:t>
            </a:r>
            <a:endParaRPr lang="es-EC" noProof="0" smtClean="0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s-EC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49D9049-5777-4BDD-BC4D-DC593D418543}" type="slidenum">
              <a:rPr lang="es-EC"/>
              <a:pPr>
                <a:defRPr/>
              </a:pPr>
              <a:t>‹#›</a:t>
            </a:fld>
            <a:endParaRPr lang="es-EC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F719B979-A1B3-4B29-9C64-B982017BBBBE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28E56390-0CA8-49A5-B90C-FDD25F85FAE0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D958CE-6AB8-4C13-A051-7C9CDB120253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75C9A986-2AB1-4933-9890-1D9929967DA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DF644A0-E57C-4B99-B97E-624EC0795CB7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5E90300A-A717-41AF-BE2D-80E8615494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80E5CCA-A5FC-40BC-A314-05D94CD9F259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CA989948-D416-47E3-A40F-CF7C37FF2B96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D4354D67-4F29-4362-A427-8914437CAB35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101F1C6D-5E2A-47AC-8F7D-FE3379561D2A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C237B90-6D59-4C52-AB14-AFAB27620053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C2A6D9C-0E98-4E9B-B753-206971D3F8E7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80CCAD4B-49D5-4D04-937A-6B0BC47B54F9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B99C08A-7E13-4EDE-8B06-99A575B6F9A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52B5F8D-141F-43D4-949A-A5096CDC6D82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4B561B-76BC-4DF6-B54E-BEA0784FB84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E1062781-4825-44A1-8F5B-303E6CB6F930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FCC0FF38-97D3-438A-B255-FD659F0CB433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5266F5CA-7DC0-4536-ABAC-494C0FCA0748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FFBBAC1-8286-4BD9-889A-1C132EDB2A02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/>
            </a:pPr>
            <a:fld id="{685E31E9-ED4B-475C-8956-C3BA453CE492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393C8DCD-7248-41AB-9EE0-622E6F3FB6D1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1715712D-EC26-4D44-8805-0326D622BE80}" type="datetime1">
              <a:rPr lang="en-US" smtClean="0"/>
              <a:pPr>
                <a:defRPr/>
              </a:pPr>
              <a:t>2/22/2014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>
              <a:defRPr/>
            </a:pPr>
            <a:fld id="{64A65525-7B05-4C38-99F5-53D91EB2DF5E}" type="slidenum">
              <a:rPr lang="en-US" smtClean="0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Rectangle 2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/>
          </a:p>
        </p:txBody>
      </p:sp>
      <p:sp>
        <p:nvSpPr>
          <p:cNvPr id="43009" name="Text Box 1"/>
          <p:cNvSpPr txBox="1">
            <a:spLocks noChangeArrowheads="1"/>
          </p:cNvSpPr>
          <p:nvPr/>
        </p:nvSpPr>
        <p:spPr bwMode="auto">
          <a:xfrm>
            <a:off x="5791200" y="457200"/>
            <a:ext cx="914400" cy="266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ＭＳ Ｐゴシック" pitchFamily="34" charset="-128"/>
                <a:cs typeface="Times New Roman" pitchFamily="18" charset="0"/>
              </a:rPr>
              <a:t>i</a:t>
            </a:r>
            <a:endParaRPr kumimoji="0" lang="en-US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ea typeface="ＭＳ Ｐゴシック" pitchFamily="34" charset="-128"/>
            </a:endParaRPr>
          </a:p>
        </p:txBody>
      </p:sp>
      <p:sp>
        <p:nvSpPr>
          <p:cNvPr id="43011" name="Rectangle 3"/>
          <p:cNvSpPr>
            <a:spLocks noChangeArrowheads="1"/>
          </p:cNvSpPr>
          <p:nvPr/>
        </p:nvSpPr>
        <p:spPr bwMode="auto">
          <a:xfrm>
            <a:off x="1" y="0"/>
            <a:ext cx="9144000" cy="65556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b="1" i="0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PGA RESEARCH TEAM – </a:t>
            </a:r>
            <a:r>
              <a:rPr kumimoji="0" lang="en-US" b="1" i="1" u="sng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as revised</a:t>
            </a:r>
            <a:r>
              <a:rPr kumimoji="0" lang="en-US" b="1" i="1" u="sng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 on </a:t>
            </a:r>
            <a:r>
              <a:rPr kumimoji="0" lang="en-US" b="1" i="1" u="sng" strike="noStrike" cap="none" normalizeH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ＭＳ Ｐゴシック" pitchFamily="34" charset="-128"/>
                <a:cs typeface="Times New Roman" pitchFamily="18" charset="0"/>
              </a:rPr>
              <a:t>20Feb2014 </a:t>
            </a:r>
            <a:endParaRPr kumimoji="0" lang="en-US" b="1" i="1" u="sng" strike="noStrike" cap="none" normalizeH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endParaRPr kumimoji="0" lang="en-US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ea typeface="ＭＳ Ｐゴシック" pitchFamily="34" charset="-128"/>
              <a:cs typeface="Times New Roman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Prof.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FrancisBisong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(Team Leader)	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Chairman-Climate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Change Working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Group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(CCWG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), 							Dean of Graduate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School,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University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of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Calabar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Mr.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Sylvanus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Abua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		Partnership Opportunities for Women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Empowerment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Realization 					(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POWER) - Cross River State 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Dr. Elizabeth Andrew-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Essien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Member-CCWG, University of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Calabar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Dr. Joy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Atu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			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Member-CCWG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University of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Calabar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Mr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Omini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Oden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		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Media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Consultant, Cross River State, Nigeria.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Mr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Tony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Atah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					UN-REDD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team</a:t>
            </a:r>
            <a:endParaRPr kumimoji="0" lang="en-US" sz="16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1371600" algn="l"/>
              </a:tabLst>
            </a:pP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Mr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.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AsuquoOkon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,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Ecodev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Konsult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for Mangrove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cs typeface="Times New Roman" pitchFamily="18" charset="0"/>
              </a:rPr>
              <a:t>site;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Martins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Egot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Ekuri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-initiative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 the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Ekuri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Site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;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Amos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Kajang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/ Stephen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Kembre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 </a:t>
            </a:r>
            <a:r>
              <a:rPr lang="en-US" sz="16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CAMM-Conservation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Association of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Mbe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Moutain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site -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rotate according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to specific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site</a:t>
            </a:r>
          </a:p>
          <a:p>
            <a:pPr eaLnBrk="0" hangingPunct="0">
              <a:tabLst>
                <a:tab pos="1371600" algn="l"/>
              </a:tabLst>
            </a:pPr>
            <a:endParaRPr lang="en-US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Inaoyom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 </a:t>
            </a:r>
            <a:r>
              <a:rPr kumimoji="0" lang="en-US" sz="1600" b="1" i="0" u="none" strike="noStrike" cap="none" normalizeH="0" baseline="0" dirty="0" err="1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Imong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				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WCS </a:t>
            </a:r>
            <a:r>
              <a:rPr kumimoji="0" lang="en-US" sz="16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Times New Roman" pitchFamily="18" charset="0"/>
                <a:cs typeface="Times New Roman" pitchFamily="18" charset="0"/>
              </a:rPr>
              <a:t>representative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endParaRPr lang="en-US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1371600" algn="l"/>
              </a:tabLst>
            </a:pP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Donatus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Adie					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CRS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Forestry Commission</a:t>
            </a:r>
          </a:p>
          <a:p>
            <a:pPr eaLnBrk="0" hangingPunct="0">
              <a:tabLst>
                <a:tab pos="1371600" algn="l"/>
              </a:tabLst>
            </a:pPr>
            <a:endParaRPr lang="en-US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0" hangingPunct="0">
              <a:tabLst>
                <a:tab pos="1371600" algn="l"/>
              </a:tabLst>
            </a:pPr>
            <a:r>
              <a:rPr lang="en-US" sz="1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+Need to add: </a:t>
            </a:r>
          </a:p>
          <a:p>
            <a:pPr eaLnBrk="0" hangingPunct="0">
              <a:tabLst>
                <a:tab pos="1371600" algn="l"/>
              </a:tabLst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legal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expert / environmental lawyer to be identified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(possibly Dean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 Faculty of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Law/Victor </a:t>
            </a:r>
            <a:r>
              <a:rPr lang="en-US" sz="1600" b="1" dirty="0" err="1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Offiong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sz="1600" b="1" dirty="0" smtClean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Char char="-"/>
              <a:tabLst>
                <a:tab pos="1371600" algn="l"/>
              </a:tabLst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Representative from the Forestry 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Research Institute of Nigeria (FRIN</a:t>
            </a: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marL="0" marR="0" lvl="0" indent="0" algn="l" defTabSz="4572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tabLst>
                <a:tab pos="1371600" algn="l"/>
              </a:tabLst>
            </a:pPr>
            <a:r>
              <a:rPr lang="en-US" sz="1600" b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- Representative from Statistical Institute such as NISER</a:t>
            </a:r>
            <a:endParaRPr kumimoji="0" lang="en-US" sz="1600" b="1" i="0" u="none" strike="noStrike" cap="none" normalizeH="0" baseline="0" dirty="0" smtClean="0">
              <a:ln>
                <a:noFill/>
              </a:ln>
              <a:solidFill>
                <a:srgbClr val="FF0000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8404</TotalTime>
  <Words>16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TITULARES</dc:title>
  <dc:creator>Eureka 1</dc:creator>
  <cp:lastModifiedBy>Danae Issa</cp:lastModifiedBy>
  <cp:revision>175</cp:revision>
  <dcterms:created xsi:type="dcterms:W3CDTF">2013-02-13T02:13:49Z</dcterms:created>
  <dcterms:modified xsi:type="dcterms:W3CDTF">2014-02-22T21:01:38Z</dcterms:modified>
</cp:coreProperties>
</file>