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06.xml" ContentType="application/vnd.openxmlformats-officedocument.presentationml.slideLayout+xml"/>
  <Default Extension="xml" ContentType="application/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4.xml" ContentType="application/vnd.openxmlformats-officedocument.presentationml.slideMaster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03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71" r:id="rId2"/>
    <p:sldMasterId id="2147483795" r:id="rId3"/>
    <p:sldMasterId id="2147483783" r:id="rId4"/>
    <p:sldMasterId id="2147483819" r:id="rId5"/>
    <p:sldMasterId id="2147483831" r:id="rId6"/>
    <p:sldMasterId id="2147483807" r:id="rId7"/>
    <p:sldMasterId id="2147483735" r:id="rId8"/>
    <p:sldMasterId id="2147483698" r:id="rId9"/>
    <p:sldMasterId id="2147483660" r:id="rId10"/>
  </p:sldMasterIdLst>
  <p:sldIdLst>
    <p:sldId id="256" r:id="rId11"/>
    <p:sldId id="265" r:id="rId12"/>
    <p:sldId id="268" r:id="rId13"/>
    <p:sldId id="267" r:id="rId14"/>
    <p:sldId id="269" r:id="rId15"/>
    <p:sldId id="270" r:id="rId16"/>
    <p:sldId id="259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Default Section" id="{31B01C2D-F2FB-467E-B3A4-D32C2786F360}">
          <p14:sldIdLst>
            <p14:sldId id="256"/>
            <p14:sldId id="265"/>
            <p14:sldId id="268"/>
            <p14:sldId id="267"/>
            <p14:sldId id="269"/>
            <p14:sldId id="270"/>
            <p14:sldId id="25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4" autoAdjust="0"/>
    <p:restoredTop sz="94676" autoAdjust="0"/>
  </p:normalViewPr>
  <p:slideViewPr>
    <p:cSldViewPr showGuides="1"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10" Type="http://schemas.openxmlformats.org/officeDocument/2006/relationships/slideMaster" Target="slideMasters/slideMaster10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B7F6A-2867-439C-9A4D-2FD0E495E445}" type="datetimeFigureOut">
              <a:rPr lang="en-US" smtClean="0"/>
              <a:pPr/>
              <a:t>3/28/2013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37113-2F3E-4400-9792-506CD95B94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472442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12" y="392991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B7F6A-2867-439C-9A4D-2FD0E495E445}" type="datetimeFigureOut">
              <a:rPr lang="en-US" smtClean="0"/>
              <a:pPr/>
              <a:t>3/28/2013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37113-2F3E-4400-9792-506CD95B94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2433745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B3BA1-FF78-46FC-A915-646825990621}" type="datetimeFigureOut">
              <a:rPr lang="en-US" smtClean="0"/>
              <a:pPr/>
              <a:t>3/28/2013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6AD7F-EA93-49C0-9AC0-85E4A969C2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7666350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B3BA1-FF78-46FC-A915-646825990621}" type="datetimeFigureOut">
              <a:rPr lang="en-US" smtClean="0"/>
              <a:pPr/>
              <a:t>3/28/2013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6AD7F-EA93-49C0-9AC0-85E4A969C2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6184394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B3BA1-FF78-46FC-A915-646825990621}" type="datetimeFigureOut">
              <a:rPr lang="en-US" smtClean="0"/>
              <a:pPr/>
              <a:t>3/28/2013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6AD7F-EA93-49C0-9AC0-85E4A969C2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9009593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B3BA1-FF78-46FC-A915-646825990621}" type="datetimeFigureOut">
              <a:rPr lang="en-US" smtClean="0"/>
              <a:pPr/>
              <a:t>3/28/2013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6AD7F-EA93-49C0-9AC0-85E4A969C2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0200328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B3BA1-FF78-46FC-A915-646825990621}" type="datetimeFigureOut">
              <a:rPr lang="en-US" smtClean="0"/>
              <a:pPr/>
              <a:t>3/28/2013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6AD7F-EA93-49C0-9AC0-85E4A969C2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8240150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B3BA1-FF78-46FC-A915-646825990621}" type="datetimeFigureOut">
              <a:rPr lang="en-US" smtClean="0"/>
              <a:pPr/>
              <a:t>3/28/2013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6AD7F-EA93-49C0-9AC0-85E4A969C2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7178140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B3BA1-FF78-46FC-A915-646825990621}" type="datetimeFigureOut">
              <a:rPr lang="en-US" smtClean="0"/>
              <a:pPr/>
              <a:t>3/28/2013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6AD7F-EA93-49C0-9AC0-85E4A969C2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9027556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B3BA1-FF78-46FC-A915-646825990621}" type="datetimeFigureOut">
              <a:rPr lang="en-US" smtClean="0"/>
              <a:pPr/>
              <a:t>3/28/2013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6AD7F-EA93-49C0-9AC0-85E4A969C2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788326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B3BA1-FF78-46FC-A915-646825990621}" type="datetimeFigureOut">
              <a:rPr lang="en-US" smtClean="0"/>
              <a:pPr/>
              <a:t>3/28/2013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6AD7F-EA93-49C0-9AC0-85E4A969C2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7437243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B3BA1-FF78-46FC-A915-646825990621}" type="datetimeFigureOut">
              <a:rPr lang="en-US" smtClean="0"/>
              <a:pPr/>
              <a:t>3/28/2013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6AD7F-EA93-49C0-9AC0-85E4A969C2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56388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B7F6A-2867-439C-9A4D-2FD0E495E445}" type="datetimeFigureOut">
              <a:rPr lang="en-US" smtClean="0"/>
              <a:pPr/>
              <a:t>3/28/2013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37113-2F3E-4400-9792-506CD95B94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36338662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B3BA1-FF78-46FC-A915-646825990621}" type="datetimeFigureOut">
              <a:rPr lang="en-US" smtClean="0"/>
              <a:pPr/>
              <a:t>3/28/2013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6AD7F-EA93-49C0-9AC0-85E4A969C2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313427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3/28/2013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860123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3/28/2013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585663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3/28/2013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406386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3/28/2013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566993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3/28/2013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482961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3/28/2013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937301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3/28/2013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197120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3/28/2013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40045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12" y="392991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B7F6A-2867-439C-9A4D-2FD0E495E445}" type="datetimeFigureOut">
              <a:rPr lang="en-US" smtClean="0"/>
              <a:pPr/>
              <a:t>3/28/2013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37113-2F3E-4400-9792-506CD95B94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871996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3/28/2013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705219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3/28/2013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69227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3/28/2013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503934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3/28/2013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78577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3/28/2013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510987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3/28/2013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043393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3/28/2013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233110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3/28/2013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790930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3/28/2013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834266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3/28/2013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70391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B7F6A-2867-439C-9A4D-2FD0E495E445}" type="datetimeFigureOut">
              <a:rPr lang="en-US" smtClean="0"/>
              <a:pPr/>
              <a:t>3/28/2013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37113-2F3E-4400-9792-506CD95B94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90030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3/28/2013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852465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3/28/2013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785999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3/28/2013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256223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3/28/2013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178049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3/28/2013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923638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3/28/2013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7720073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3/28/2013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1039363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3/28/2013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7024664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3/28/2013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1096399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3/28/2013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32068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12" y="392991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B7F6A-2867-439C-9A4D-2FD0E495E445}" type="datetimeFigureOut">
              <a:rPr lang="en-US" smtClean="0"/>
              <a:pPr/>
              <a:t>3/28/2013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37113-2F3E-4400-9792-506CD95B94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5414025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3/28/2013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478759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3/28/2013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6639726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3/28/2013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2747848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3/28/2013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39000" y="655117"/>
            <a:ext cx="1371600" cy="716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36895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3/28/2013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015035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3/28/2013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73697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3/28/2013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40573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3/28/2013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92156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3/28/2013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250567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3/28/2013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29180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12" y="392991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B7F6A-2867-439C-9A4D-2FD0E495E445}" type="datetimeFigureOut">
              <a:rPr lang="en-US" smtClean="0"/>
              <a:pPr/>
              <a:t>3/28/2013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37113-2F3E-4400-9792-506CD95B94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2133415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3/28/2013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9828304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3/28/2013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3146449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3/28/2013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1494413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3/28/2013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719597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3/28/2013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5323362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3/28/2013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4506388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3/28/2013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437210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3/28/2013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531184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3/28/2013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8917252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3/28/2013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6160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12" y="392991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B7F6A-2867-439C-9A4D-2FD0E495E445}" type="datetimeFigureOut">
              <a:rPr lang="en-US" smtClean="0"/>
              <a:pPr/>
              <a:t>3/28/2013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37113-2F3E-4400-9792-506CD95B94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6840071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3/28/2013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8613850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3/28/2013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7127583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3/28/2013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9434098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3/28/2013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1605798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3/28/2013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1978387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3/28/2013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4180547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3/28/2013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559863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3/28/2013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1548353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3/28/2013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5402484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3/28/2013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66109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B7F6A-2867-439C-9A4D-2FD0E495E445}" type="datetimeFigureOut">
              <a:rPr lang="en-US" smtClean="0"/>
              <a:pPr/>
              <a:t>3/28/2013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37113-2F3E-4400-9792-506CD95B94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2546069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3/28/2013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0101317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3/28/2013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8348279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3/28/2013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095946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3/28/2013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5063838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3/28/2013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9810097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3/28/2013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0005266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3/28/2013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5720301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3/28/2013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7285786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2533-F3EB-4779-8E9C-0548A39DD9A7}" type="datetimeFigureOut">
              <a:rPr lang="en-US" smtClean="0"/>
              <a:pPr/>
              <a:t>3/28/2013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66375-FC46-4BB0-88E2-5579CDB06D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8004660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2533-F3EB-4779-8E9C-0548A39DD9A7}" type="datetimeFigureOut">
              <a:rPr lang="en-US" smtClean="0"/>
              <a:pPr/>
              <a:t>3/28/2013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66375-FC46-4BB0-88E2-5579CDB06D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16326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B7F6A-2867-439C-9A4D-2FD0E495E445}" type="datetimeFigureOut">
              <a:rPr lang="en-US" smtClean="0"/>
              <a:pPr/>
              <a:t>3/28/2013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37113-2F3E-4400-9792-506CD95B94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2262542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2533-F3EB-4779-8E9C-0548A39DD9A7}" type="datetimeFigureOut">
              <a:rPr lang="en-US" smtClean="0"/>
              <a:pPr/>
              <a:t>3/28/2013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66375-FC46-4BB0-88E2-5579CDB06D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6824465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2533-F3EB-4779-8E9C-0548A39DD9A7}" type="datetimeFigureOut">
              <a:rPr lang="en-US" smtClean="0"/>
              <a:pPr/>
              <a:t>3/28/2013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66375-FC46-4BB0-88E2-5579CDB06D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3188698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2533-F3EB-4779-8E9C-0548A39DD9A7}" type="datetimeFigureOut">
              <a:rPr lang="en-US" smtClean="0"/>
              <a:pPr/>
              <a:t>3/28/2013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66375-FC46-4BB0-88E2-5579CDB06D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7324472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2533-F3EB-4779-8E9C-0548A39DD9A7}" type="datetimeFigureOut">
              <a:rPr lang="en-US" smtClean="0"/>
              <a:pPr/>
              <a:t>3/28/2013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66375-FC46-4BB0-88E2-5579CDB06D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584128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2533-F3EB-4779-8E9C-0548A39DD9A7}" type="datetimeFigureOut">
              <a:rPr lang="en-US" smtClean="0"/>
              <a:pPr/>
              <a:t>3/28/2013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66375-FC46-4BB0-88E2-5579CDB06D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013366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2533-F3EB-4779-8E9C-0548A39DD9A7}" type="datetimeFigureOut">
              <a:rPr lang="en-US" smtClean="0"/>
              <a:pPr/>
              <a:t>3/28/2013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66375-FC46-4BB0-88E2-5579CDB06D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3166403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2533-F3EB-4779-8E9C-0548A39DD9A7}" type="datetimeFigureOut">
              <a:rPr lang="en-US" smtClean="0"/>
              <a:pPr/>
              <a:t>3/28/2013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66375-FC46-4BB0-88E2-5579CDB06D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7959069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2533-F3EB-4779-8E9C-0548A39DD9A7}" type="datetimeFigureOut">
              <a:rPr lang="en-US" smtClean="0"/>
              <a:pPr/>
              <a:t>3/28/2013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66375-FC46-4BB0-88E2-5579CDB06D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814939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2533-F3EB-4779-8E9C-0548A39DD9A7}" type="datetimeFigureOut">
              <a:rPr lang="en-US" smtClean="0"/>
              <a:pPr/>
              <a:t>3/28/2013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66375-FC46-4BB0-88E2-5579CDB06D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4879646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36D5-437A-4D6D-BBCA-089DE220AC13}" type="datetimeFigureOut">
              <a:rPr lang="en-US" smtClean="0"/>
              <a:pPr/>
              <a:t>3/28/2013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28A34-41F8-483E-9317-9DEB68ADFF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72819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B7F6A-2867-439C-9A4D-2FD0E495E445}" type="datetimeFigureOut">
              <a:rPr lang="en-US" smtClean="0"/>
              <a:pPr/>
              <a:t>3/28/2013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37113-2F3E-4400-9792-506CD95B94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0408270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36D5-437A-4D6D-BBCA-089DE220AC13}" type="datetimeFigureOut">
              <a:rPr lang="en-US" smtClean="0"/>
              <a:pPr/>
              <a:t>3/28/2013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28A34-41F8-483E-9317-9DEB68ADFF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5136075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36D5-437A-4D6D-BBCA-089DE220AC13}" type="datetimeFigureOut">
              <a:rPr lang="en-US" smtClean="0"/>
              <a:pPr/>
              <a:t>3/28/2013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28A34-41F8-483E-9317-9DEB68ADFF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1787943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36D5-437A-4D6D-BBCA-089DE220AC13}" type="datetimeFigureOut">
              <a:rPr lang="en-US" smtClean="0"/>
              <a:pPr/>
              <a:t>3/28/2013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28A34-41F8-483E-9317-9DEB68ADFF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4337909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36D5-437A-4D6D-BBCA-089DE220AC13}" type="datetimeFigureOut">
              <a:rPr lang="en-US" smtClean="0"/>
              <a:pPr/>
              <a:t>3/28/2013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28A34-41F8-483E-9317-9DEB68ADFF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3587485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36D5-437A-4D6D-BBCA-089DE220AC13}" type="datetimeFigureOut">
              <a:rPr lang="en-US" smtClean="0"/>
              <a:pPr/>
              <a:t>3/28/2013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28A34-41F8-483E-9317-9DEB68ADFF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5062957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36D5-437A-4D6D-BBCA-089DE220AC13}" type="datetimeFigureOut">
              <a:rPr lang="en-US" smtClean="0"/>
              <a:pPr/>
              <a:t>3/28/2013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28A34-41F8-483E-9317-9DEB68ADFF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6070048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36D5-437A-4D6D-BBCA-089DE220AC13}" type="datetimeFigureOut">
              <a:rPr lang="en-US" smtClean="0"/>
              <a:pPr/>
              <a:t>3/28/2013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28A34-41F8-483E-9317-9DEB68ADFF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4177981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36D5-437A-4D6D-BBCA-089DE220AC13}" type="datetimeFigureOut">
              <a:rPr lang="en-US" smtClean="0"/>
              <a:pPr/>
              <a:t>3/28/2013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28A34-41F8-483E-9317-9DEB68ADFF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1672552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36D5-437A-4D6D-BBCA-089DE220AC13}" type="datetimeFigureOut">
              <a:rPr lang="en-US" smtClean="0"/>
              <a:pPr/>
              <a:t>3/28/2013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28A34-41F8-483E-9317-9DEB68ADFF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4338527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36D5-437A-4D6D-BBCA-089DE220AC13}" type="datetimeFigureOut">
              <a:rPr lang="en-US" smtClean="0"/>
              <a:pPr/>
              <a:t>3/28/2013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28A34-41F8-483E-9317-9DEB68ADFF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01826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5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6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5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image" Target="../media/image9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00"/>
            <a:ext cx="8229600" cy="3840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BB7F6A-2867-439C-9A4D-2FD0E495E445}" type="datetimeFigureOut">
              <a:rPr lang="en-US" smtClean="0"/>
              <a:pPr/>
              <a:t>3/28/2013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837113-2F3E-4400-9792-506CD95B94E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523751"/>
            <a:ext cx="1864785" cy="518410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 flipV="1">
            <a:off x="-10885" y="2"/>
            <a:ext cx="9154886" cy="22859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 userDrawn="1"/>
        </p:nvSpPr>
        <p:spPr>
          <a:xfrm>
            <a:off x="457200" y="1286256"/>
            <a:ext cx="8229600" cy="914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15200" y="466370"/>
            <a:ext cx="1371600" cy="69814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5005328"/>
            <a:ext cx="9144001" cy="31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08393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4B3BA1-FF78-46FC-A915-646825990621}" type="datetimeFigureOut">
              <a:rPr lang="en-US" smtClean="0"/>
              <a:pPr/>
              <a:t>3/28/2013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C6AD7F-EA93-49C0-9AC0-85E4A969C2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2372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60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273EF2-3846-4EE4-8945-D4DD53CBC62D}" type="datetimeFigureOut">
              <a:rPr lang="en-US" smtClean="0"/>
              <a:pPr/>
              <a:t>3/28/2013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295656"/>
            <a:ext cx="6937248" cy="9144"/>
          </a:xfrm>
          <a:prstGeom prst="rect">
            <a:avLst/>
          </a:prstGeom>
          <a:solidFill>
            <a:srgbClr val="FF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62800" y="125353"/>
            <a:ext cx="1645920" cy="484247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 flipV="1">
            <a:off x="0" y="2"/>
            <a:ext cx="6934200" cy="22859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39000" y="655117"/>
            <a:ext cx="1371600" cy="71648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5005328"/>
            <a:ext cx="9144001" cy="31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24722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60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273EF2-3846-4EE4-8945-D4DD53CBC62D}" type="datetimeFigureOut">
              <a:rPr lang="en-US" smtClean="0"/>
              <a:pPr/>
              <a:t>3/28/2013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457200" y="304800"/>
            <a:ext cx="6492240" cy="9144"/>
          </a:xfrm>
          <a:prstGeom prst="rect">
            <a:avLst/>
          </a:prstGeom>
          <a:solidFill>
            <a:srgbClr val="FF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62800" y="125353"/>
            <a:ext cx="1645920" cy="48424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39000" y="655117"/>
            <a:ext cx="1371600" cy="71648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5005328"/>
            <a:ext cx="9144001" cy="31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78871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60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273EF2-3846-4EE4-8945-D4DD53CBC62D}" type="datetimeFigureOut">
              <a:rPr lang="en-US" smtClean="0"/>
              <a:pPr/>
              <a:t>3/28/2013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62800" y="125353"/>
            <a:ext cx="1645920" cy="48424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052" r="1"/>
          <a:stretch/>
        </p:blipFill>
        <p:spPr>
          <a:xfrm>
            <a:off x="2130714" y="5357885"/>
            <a:ext cx="7013285" cy="241451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30714" y="457200"/>
            <a:ext cx="84078" cy="566928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 flipV="1">
            <a:off x="0" y="2"/>
            <a:ext cx="6995160" cy="22859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0" y="295655"/>
            <a:ext cx="6995160" cy="9144"/>
          </a:xfrm>
          <a:prstGeom prst="rect">
            <a:avLst/>
          </a:prstGeom>
          <a:solidFill>
            <a:srgbClr val="FF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39000" y="655117"/>
            <a:ext cx="1371600" cy="716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43029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60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273EF2-3846-4EE4-8945-D4DD53CBC62D}" type="datetimeFigureOut">
              <a:rPr lang="en-US" smtClean="0"/>
              <a:pPr/>
              <a:t>3/28/2013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6106" y="470541"/>
            <a:ext cx="1645920" cy="457565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 flipV="1">
            <a:off x="0" y="2"/>
            <a:ext cx="9144000" cy="22859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0" y="295654"/>
            <a:ext cx="9143998" cy="9144"/>
          </a:xfrm>
          <a:prstGeom prst="rect">
            <a:avLst/>
          </a:prstGeom>
          <a:solidFill>
            <a:srgbClr val="FF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15200" y="466370"/>
            <a:ext cx="1371600" cy="69814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5005328"/>
            <a:ext cx="9144001" cy="31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09860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60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273EF2-3846-4EE4-8945-D4DD53CBC62D}" type="datetimeFigureOut">
              <a:rPr lang="en-US" smtClean="0"/>
              <a:pPr/>
              <a:t>3/28/2013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6106" y="457200"/>
            <a:ext cx="1645920" cy="484247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456106" y="259079"/>
            <a:ext cx="8230694" cy="9144"/>
          </a:xfrm>
          <a:prstGeom prst="rect">
            <a:avLst/>
          </a:prstGeom>
          <a:solidFill>
            <a:srgbClr val="FF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15200" y="457201"/>
            <a:ext cx="1371600" cy="71648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5005328"/>
            <a:ext cx="9144001" cy="31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11729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60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273EF2-3846-4EE4-8945-D4DD53CBC62D}" type="datetimeFigureOut">
              <a:rPr lang="en-US" smtClean="0"/>
              <a:pPr/>
              <a:t>3/28/2013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457200" y="295656"/>
            <a:ext cx="6492240" cy="9144"/>
          </a:xfrm>
          <a:prstGeom prst="rect">
            <a:avLst/>
          </a:prstGeom>
          <a:solidFill>
            <a:srgbClr val="FF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62800" y="125353"/>
            <a:ext cx="1645920" cy="48424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630"/>
          <a:stretch/>
        </p:blipFill>
        <p:spPr>
          <a:xfrm>
            <a:off x="2214792" y="5562600"/>
            <a:ext cx="7157808" cy="24688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30714" y="457200"/>
            <a:ext cx="84078" cy="566928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39000" y="655117"/>
            <a:ext cx="1371600" cy="716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63869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A92533-F3EB-4779-8E9C-0548A39DD9A7}" type="datetimeFigureOut">
              <a:rPr lang="en-US" smtClean="0"/>
              <a:pPr/>
              <a:t>3/28/2013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66375-FC46-4BB0-88E2-5579CDB06D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86420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B36D5-437A-4D6D-BBCA-089DE220AC13}" type="datetimeFigureOut">
              <a:rPr lang="en-US" smtClean="0"/>
              <a:pPr/>
              <a:t>3/28/2013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728A34-41F8-483E-9317-9DEB68ADFF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45948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n-redd.org/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752600"/>
            <a:ext cx="9144000" cy="3200400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34" charset="0"/>
              </a:rPr>
              <a:t>Título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34" charset="0"/>
              </a:rPr>
              <a:t> </a:t>
            </a:r>
            <a:r>
              <a:rPr lang="en-US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34" charset="0"/>
              </a:rPr>
              <a:t>de la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34" charset="0"/>
              </a:rPr>
              <a:t>presentación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34" charset="0"/>
              </a:rPr>
              <a:t>:</a:t>
            </a:r>
          </a:p>
          <a:p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34" charset="0"/>
              </a:rPr>
              <a:t/>
            </a:r>
            <a:b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34" charset="0"/>
              </a:rPr>
            </a:b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34" charset="0"/>
              </a:rPr>
              <a:t>Lugar :</a:t>
            </a:r>
            <a:endParaRPr 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Helvetica" pitchFamily="34" charset="0"/>
            </a:endParaRPr>
          </a:p>
          <a:p>
            <a:endParaRPr 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Helvetica" pitchFamily="34" charset="0"/>
            </a:endParaRPr>
          </a:p>
          <a:p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34" charset="0"/>
              </a:rPr>
              <a:t>Fecha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34" charset="0"/>
              </a:rPr>
              <a:t>: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40316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229600" cy="685800"/>
          </a:xfrm>
        </p:spPr>
        <p:txBody>
          <a:bodyPr>
            <a:normAutofit/>
          </a:bodyPr>
          <a:lstStyle/>
          <a:p>
            <a:pPr algn="l"/>
            <a:r>
              <a:rPr lang="es-ES" sz="3200" b="1" dirty="0" smtClean="0"/>
              <a:t>Haga </a:t>
            </a:r>
            <a:r>
              <a:rPr lang="es-ES" sz="3200" b="1" dirty="0" err="1"/>
              <a:t>c</a:t>
            </a:r>
            <a:r>
              <a:rPr lang="es-ES" sz="3200" b="1" dirty="0" err="1" smtClean="0"/>
              <a:t>lick</a:t>
            </a:r>
            <a:r>
              <a:rPr lang="es-ES" sz="3200" b="1" dirty="0" smtClean="0"/>
              <a:t> para editar </a:t>
            </a:r>
            <a:r>
              <a:rPr lang="es-ES" sz="3200" b="1" dirty="0"/>
              <a:t>el título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988910"/>
          </a:xfrm>
        </p:spPr>
        <p:txBody>
          <a:bodyPr/>
          <a:lstStyle/>
          <a:p>
            <a:pPr>
              <a:spcBef>
                <a:spcPts val="400"/>
              </a:spcBef>
              <a:buFont typeface="+mj-lt"/>
              <a:buAutoNum type="arabicPeriod"/>
            </a:pPr>
            <a:r>
              <a:rPr lang="en-US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Adolescens</a:t>
            </a: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instructior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ex Ed,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fastidii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detracto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invenire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at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eam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.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Atqui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ullum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dignissim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id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pri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, at quo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singulis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efficiantur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.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Novum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eripuit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no quo</a:t>
            </a: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.</a:t>
            </a:r>
          </a:p>
          <a:p>
            <a:pPr>
              <a:spcBef>
                <a:spcPts val="400"/>
              </a:spcBef>
              <a:buFont typeface="+mj-lt"/>
              <a:buAutoNum type="arabicPeriod"/>
            </a:pPr>
            <a:endParaRPr lang="en-US" sz="1800" dirty="0" smtClean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</a:endParaRPr>
          </a:p>
          <a:p>
            <a:pPr>
              <a:spcBef>
                <a:spcPts val="400"/>
              </a:spcBef>
              <a:buFont typeface="+mj-lt"/>
              <a:buAutoNum type="arabicPeriod"/>
            </a:pPr>
            <a:r>
              <a:rPr lang="en-US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Adolescens</a:t>
            </a: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instructior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ex Ed,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fastidii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detracto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invenire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at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eam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.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Atqui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ullum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dignissim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id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pri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, at quo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singulis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efficiantur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.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Novum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eripuit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no quo</a:t>
            </a: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.</a:t>
            </a:r>
          </a:p>
          <a:p>
            <a:pPr>
              <a:spcBef>
                <a:spcPts val="400"/>
              </a:spcBef>
              <a:buFont typeface="+mj-lt"/>
              <a:buAutoNum type="arabicPeriod"/>
            </a:pPr>
            <a:endParaRPr lang="en-US" sz="1800" dirty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</a:endParaRPr>
          </a:p>
          <a:p>
            <a:pPr>
              <a:spcBef>
                <a:spcPts val="400"/>
              </a:spcBef>
              <a:buFont typeface="+mj-lt"/>
              <a:buAutoNum type="arabicPeriod"/>
            </a:pP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Adolescens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instructior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ex Ed,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fastidii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detracto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invenire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at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eam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.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Atqui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ullum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dignissim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id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pri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, at quo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singulis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efficiantur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.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Novum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eripuit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no </a:t>
            </a: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quo.</a:t>
            </a:r>
          </a:p>
          <a:p>
            <a:pPr>
              <a:spcBef>
                <a:spcPts val="400"/>
              </a:spcBef>
              <a:buFont typeface="+mj-lt"/>
              <a:buAutoNum type="arabicPeriod"/>
            </a:pPr>
            <a:endParaRPr lang="en-US" sz="1800" dirty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</a:endParaRPr>
          </a:p>
          <a:p>
            <a:pPr>
              <a:spcBef>
                <a:spcPts val="400"/>
              </a:spcBef>
              <a:buFont typeface="+mj-lt"/>
              <a:buAutoNum type="arabicPeriod"/>
            </a:pPr>
            <a:r>
              <a:rPr lang="en-US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Illud</a:t>
            </a: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petentium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at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est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,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summo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civibus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vel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id.Dolorem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neglegentur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an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nam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, minim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evertitur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ex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sensibus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no,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melius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oportere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similique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sit an. </a:t>
            </a:r>
          </a:p>
          <a:p>
            <a:pPr>
              <a:spcBef>
                <a:spcPts val="400"/>
              </a:spcBef>
            </a:pPr>
            <a:endParaRPr lang="en-US" sz="1800" dirty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6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0" y="1771650"/>
            <a:ext cx="6019800" cy="4095750"/>
          </a:xfrm>
          <a:ln>
            <a:noFill/>
          </a:ln>
        </p:spPr>
        <p:txBody>
          <a:bodyPr>
            <a:noAutofit/>
          </a:bodyPr>
          <a:lstStyle/>
          <a:p>
            <a:pPr>
              <a:spcBef>
                <a:spcPts val="400"/>
              </a:spcBef>
              <a:buFont typeface="+mj-lt"/>
              <a:buAutoNum type="arabicPeriod"/>
            </a:pP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Lorem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ipsum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dolor sit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amet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,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reque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soluta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ad duo,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ubique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audire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invenire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duo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ut.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</a:t>
            </a:r>
            <a:endParaRPr lang="en-US" sz="1800" dirty="0" smtClean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</a:endParaRPr>
          </a:p>
          <a:p>
            <a:pPr>
              <a:spcBef>
                <a:spcPts val="400"/>
              </a:spcBef>
              <a:buFont typeface="+mj-lt"/>
              <a:buAutoNum type="arabicPeriod"/>
            </a:pPr>
            <a:endParaRPr lang="en-US" sz="1800" dirty="0" smtClean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</a:endParaRPr>
          </a:p>
          <a:p>
            <a:pPr>
              <a:spcBef>
                <a:spcPts val="400"/>
              </a:spcBef>
              <a:buFont typeface="+mj-lt"/>
              <a:buAutoNum type="arabicPeriod"/>
            </a:pP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Adolescens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instructior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ex Ed,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fastidii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detracto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invenire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at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eam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.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Atqui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ullum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dignissim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id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pri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, at quo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singulis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efficiantur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.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Novum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eripuit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no quo</a:t>
            </a: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.</a:t>
            </a:r>
          </a:p>
          <a:p>
            <a:pPr>
              <a:spcBef>
                <a:spcPts val="400"/>
              </a:spcBef>
              <a:buFont typeface="+mj-lt"/>
              <a:buAutoNum type="arabicPeriod"/>
            </a:pPr>
            <a:endParaRPr lang="en-US" sz="1800" dirty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</a:endParaRPr>
          </a:p>
          <a:p>
            <a:pPr>
              <a:spcBef>
                <a:spcPts val="400"/>
              </a:spcBef>
              <a:buFont typeface="+mj-lt"/>
              <a:buAutoNum type="arabicPeriod"/>
            </a:pP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Illud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petentium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at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est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,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summo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civibus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vel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id.Dolorem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neglegentur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an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nam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, minim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evertitur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ex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sensibus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no,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melius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oportere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similique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sit an. </a:t>
            </a:r>
            <a:endParaRPr lang="en-US" sz="1800" dirty="0" smtClean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</a:endParaRPr>
          </a:p>
          <a:p>
            <a:pPr>
              <a:spcBef>
                <a:spcPts val="400"/>
              </a:spcBef>
              <a:buFont typeface="+mj-lt"/>
              <a:buAutoNum type="arabicPeriod"/>
            </a:pPr>
            <a:endParaRPr lang="en-US" sz="1800" dirty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</a:endParaRPr>
          </a:p>
          <a:p>
            <a:pPr>
              <a:spcBef>
                <a:spcPts val="400"/>
              </a:spcBef>
              <a:buFont typeface="+mj-lt"/>
              <a:buAutoNum type="arabicPeriod"/>
            </a:pP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Eius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convenire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at his, an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vis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ludus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impetus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recteque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.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Eam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malorum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imperdiet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torquatos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id, at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usu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dicat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legere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, </a:t>
            </a:r>
            <a:r>
              <a:rPr lang="en-US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nibh</a:t>
            </a: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.</a:t>
            </a:r>
            <a:endParaRPr lang="en-US" sz="1800" dirty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</a:endParaRPr>
          </a:p>
          <a:p>
            <a:pPr>
              <a:spcBef>
                <a:spcPts val="400"/>
              </a:spcBef>
            </a:pPr>
            <a:endParaRPr lang="en-US" sz="1800" dirty="0" smtClean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667000" y="1167825"/>
            <a:ext cx="6019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200" b="1" dirty="0"/>
              <a:t>Haga </a:t>
            </a:r>
            <a:r>
              <a:rPr lang="es-ES" sz="3200" b="1" dirty="0" err="1"/>
              <a:t>click</a:t>
            </a:r>
            <a:r>
              <a:rPr lang="es-ES" sz="3200" b="1" dirty="0"/>
              <a:t> para editar el título</a:t>
            </a:r>
            <a:endParaRPr lang="en-US" sz="3200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625" t="19000" r="50449" b="16581"/>
          <a:stretch/>
        </p:blipFill>
        <p:spPr>
          <a:xfrm>
            <a:off x="468630" y="1303019"/>
            <a:ext cx="2004939" cy="4417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3905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830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400" b="1" dirty="0"/>
              <a:t>Haga </a:t>
            </a:r>
            <a:r>
              <a:rPr lang="es-ES" sz="2400" b="1" dirty="0" err="1"/>
              <a:t>click</a:t>
            </a:r>
            <a:r>
              <a:rPr lang="es-ES" sz="2400" b="1" dirty="0"/>
              <a:t> para editar el título</a:t>
            </a:r>
            <a:endParaRPr lang="es-ES" sz="2500" b="1" dirty="0" smtClean="0"/>
          </a:p>
          <a:p>
            <a:pPr>
              <a:buFont typeface="+mj-lt"/>
              <a:buAutoNum type="arabicPeriod"/>
            </a:pPr>
            <a:r>
              <a:rPr lang="en-US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Illud</a:t>
            </a: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petentium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at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est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,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summo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civibus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vel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id.Dolorem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neglegentur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an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nam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, minim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evertitur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ex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sensibus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no,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melius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oportere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similique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sit an. </a:t>
            </a:r>
            <a:endParaRPr lang="en-US" sz="1800" dirty="0" smtClean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</a:endParaRPr>
          </a:p>
          <a:p>
            <a:pPr>
              <a:spcBef>
                <a:spcPts val="400"/>
              </a:spcBef>
              <a:buFont typeface="+mj-lt"/>
              <a:buAutoNum type="arabicPeriod"/>
            </a:pPr>
            <a:endParaRPr lang="en-US" sz="1800" dirty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</a:endParaRPr>
          </a:p>
          <a:p>
            <a:pPr>
              <a:spcBef>
                <a:spcPts val="400"/>
              </a:spcBef>
              <a:buFont typeface="+mj-lt"/>
              <a:buAutoNum type="arabicPeriod"/>
            </a:pPr>
            <a:r>
              <a:rPr lang="en-US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Adolescens</a:t>
            </a: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instructior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ex Ed,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fastidii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detracto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invenire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at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eam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.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Atqui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ullum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dignissim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id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pri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, at quo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singulis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efficiantur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.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Novum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eripuit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no quo</a:t>
            </a: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.</a:t>
            </a:r>
          </a:p>
          <a:p>
            <a:pPr>
              <a:spcBef>
                <a:spcPts val="400"/>
              </a:spcBef>
              <a:buFont typeface="+mj-lt"/>
              <a:buAutoNum type="arabicPeriod"/>
            </a:pPr>
            <a:endParaRPr lang="en-US" sz="1800" dirty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</a:endParaRPr>
          </a:p>
          <a:p>
            <a:pPr>
              <a:spcBef>
                <a:spcPts val="400"/>
              </a:spcBef>
              <a:buFont typeface="+mj-lt"/>
              <a:buAutoNum type="arabicPeriod"/>
            </a:pP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Illud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petentium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at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est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,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summo</a:t>
            </a:r>
            <a:endParaRPr lang="en-US" sz="1800" dirty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295400"/>
            <a:ext cx="4038600" cy="4830763"/>
          </a:xfrm>
        </p:spPr>
        <p:txBody>
          <a:bodyPr/>
          <a:lstStyle/>
          <a:p>
            <a:pPr marL="0" indent="0">
              <a:buNone/>
            </a:pPr>
            <a:r>
              <a:rPr lang="es-ES" sz="2400" b="1" dirty="0"/>
              <a:t>Haga </a:t>
            </a:r>
            <a:r>
              <a:rPr lang="es-ES" sz="2400" b="1" dirty="0" err="1"/>
              <a:t>click</a:t>
            </a:r>
            <a:r>
              <a:rPr lang="es-ES" sz="2400" b="1" dirty="0"/>
              <a:t> para editar el título</a:t>
            </a:r>
            <a:endParaRPr lang="en-US" sz="2400" b="1" dirty="0"/>
          </a:p>
          <a:p>
            <a:pPr>
              <a:spcBef>
                <a:spcPts val="400"/>
              </a:spcBef>
              <a:buFont typeface="+mj-lt"/>
              <a:buAutoNum type="arabicPeriod"/>
            </a:pPr>
            <a:r>
              <a:rPr lang="en-US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Adolescens</a:t>
            </a: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instructior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ex Ed,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fastidii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detracto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invenire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at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eam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.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Atqui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ullum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dignissim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id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pri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, at quo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singulis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efficiantur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.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Novum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eripuit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no </a:t>
            </a: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quo.</a:t>
            </a:r>
          </a:p>
          <a:p>
            <a:pPr>
              <a:spcBef>
                <a:spcPts val="400"/>
              </a:spcBef>
              <a:buFont typeface="+mj-lt"/>
              <a:buAutoNum type="arabicPeriod"/>
            </a:pPr>
            <a:endParaRPr lang="en-US" sz="1800" dirty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</a:endParaRPr>
          </a:p>
          <a:p>
            <a:pPr>
              <a:spcBef>
                <a:spcPts val="400"/>
              </a:spcBef>
              <a:buFont typeface="+mj-lt"/>
              <a:buAutoNum type="arabicPeriod"/>
            </a:pPr>
            <a:r>
              <a:rPr lang="en-US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Illud</a:t>
            </a: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petentium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at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est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,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summo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civibus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vel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id.Dolorem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neglegentur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an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nam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, minim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evertitur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ex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sensibus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no,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melius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oportere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similique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sit an.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49996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73162"/>
            <a:ext cx="8229600" cy="884238"/>
          </a:xfrm>
        </p:spPr>
        <p:txBody>
          <a:bodyPr>
            <a:normAutofit/>
          </a:bodyPr>
          <a:lstStyle/>
          <a:p>
            <a:pPr algn="l"/>
            <a:r>
              <a:rPr lang="es-ES" sz="3200" b="1" dirty="0"/>
              <a:t>Haga </a:t>
            </a:r>
            <a:r>
              <a:rPr lang="es-ES" sz="3200" b="1" dirty="0" err="1"/>
              <a:t>click</a:t>
            </a:r>
            <a:r>
              <a:rPr lang="es-ES" sz="3200" b="1" dirty="0"/>
              <a:t> para editar el título</a:t>
            </a:r>
            <a:endParaRPr lang="en-US" sz="3200" b="1" dirty="0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14525" y="2043906"/>
            <a:ext cx="5314950" cy="3638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33083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5732318" cy="4144963"/>
          </a:xfrm>
        </p:spPr>
        <p:txBody>
          <a:bodyPr>
            <a:normAutofit/>
          </a:bodyPr>
          <a:lstStyle/>
          <a:p>
            <a:pPr>
              <a:spcBef>
                <a:spcPts val="400"/>
              </a:spcBef>
              <a:buFont typeface="+mj-lt"/>
              <a:buAutoNum type="arabicPeriod"/>
            </a:pP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Illud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petentium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at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est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,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summo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civibus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vel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id.Dolorem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neglegentur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an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nam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, minim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evertitur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ex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sensibus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no,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melius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oportere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similique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sit an. </a:t>
            </a:r>
            <a:endParaRPr lang="en-US" sz="1800" dirty="0" smtClean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</a:endParaRPr>
          </a:p>
          <a:p>
            <a:pPr>
              <a:spcBef>
                <a:spcPts val="400"/>
              </a:spcBef>
              <a:buFont typeface="+mj-lt"/>
              <a:buAutoNum type="arabicPeriod"/>
            </a:pPr>
            <a:endParaRPr lang="en-US" sz="1800" dirty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</a:endParaRPr>
          </a:p>
          <a:p>
            <a:pPr>
              <a:spcBef>
                <a:spcPts val="400"/>
              </a:spcBef>
              <a:buFont typeface="+mj-lt"/>
              <a:buAutoNum type="arabicPeriod"/>
            </a:pP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Eius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convenire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at his, an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vis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ludus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impetus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recteque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.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Eam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malorum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imperdiet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torquatos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id, at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usu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dicat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legere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,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nibh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fastidii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vis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id. Mea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congue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appetere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gubergren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ex,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te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iriure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incorrupte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pro. No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everti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persius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placerat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pri</a:t>
            </a: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.</a:t>
            </a:r>
          </a:p>
          <a:p>
            <a:pPr>
              <a:spcBef>
                <a:spcPts val="400"/>
              </a:spcBef>
              <a:buFont typeface="+mj-lt"/>
              <a:buAutoNum type="arabicPeriod"/>
            </a:pPr>
            <a:endParaRPr lang="en-US" sz="1800" dirty="0" smtClean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</a:endParaRPr>
          </a:p>
          <a:p>
            <a:pPr>
              <a:spcBef>
                <a:spcPts val="400"/>
              </a:spcBef>
              <a:buFont typeface="+mj-lt"/>
              <a:buAutoNum type="arabicPeriod"/>
            </a:pP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Illud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petentium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at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est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,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summo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civibus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vel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id.Dolorem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neglegentur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an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nam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, </a:t>
            </a: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minim.</a:t>
            </a:r>
            <a:endParaRPr lang="en-US" sz="1800" dirty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</a:endParaRPr>
          </a:p>
          <a:p>
            <a:endParaRPr lang="en-US" dirty="0"/>
          </a:p>
        </p:txBody>
      </p:sp>
      <p:pic>
        <p:nvPicPr>
          <p:cNvPr id="2052" name="Picture 4" descr="http://iisdrs.iisd.org/files/2010/12/Perspectives_on_redd_cov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89518" y="1752600"/>
            <a:ext cx="1558636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57200" y="1244025"/>
            <a:ext cx="8229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200" b="1" dirty="0"/>
              <a:t>Haga </a:t>
            </a:r>
            <a:r>
              <a:rPr lang="es-ES" sz="3200" b="1" dirty="0" err="1"/>
              <a:t>click</a:t>
            </a:r>
            <a:r>
              <a:rPr lang="es-ES" sz="3200" b="1" dirty="0"/>
              <a:t> para editar el título</a:t>
            </a:r>
            <a:endParaRPr lang="en-US" sz="32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000500"/>
            <a:ext cx="1524000" cy="186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71820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0" y="1371600"/>
            <a:ext cx="9144000" cy="3581400"/>
          </a:xfrm>
        </p:spPr>
        <p:txBody>
          <a:bodyPr/>
          <a:lstStyle/>
          <a:p>
            <a:endParaRPr lang="en-US" b="1" dirty="0" smtClean="0">
              <a:solidFill>
                <a:schemeClr val="tx1"/>
              </a:solidFill>
              <a:latin typeface="Frutiger Linotype" pitchFamily="34" charset="0"/>
            </a:endParaRPr>
          </a:p>
          <a:p>
            <a:r>
              <a:rPr lang="en-US" sz="2400" dirty="0" err="1" smtClean="0">
                <a:solidFill>
                  <a:schemeClr val="tx1"/>
                </a:solidFill>
                <a:latin typeface="Helvetica" pitchFamily="34" charset="0"/>
              </a:rPr>
              <a:t>Nombre</a:t>
            </a:r>
            <a:r>
              <a:rPr lang="en-US" sz="2400" dirty="0" smtClean="0">
                <a:solidFill>
                  <a:schemeClr val="tx1"/>
                </a:solidFill>
                <a:latin typeface="Helvetica" pitchFamily="34" charset="0"/>
              </a:rPr>
              <a:t> del </a:t>
            </a:r>
            <a:r>
              <a:rPr lang="en-US" sz="2400" dirty="0" err="1" smtClean="0">
                <a:solidFill>
                  <a:schemeClr val="tx1"/>
                </a:solidFill>
                <a:latin typeface="Helvetica" pitchFamily="34" charset="0"/>
              </a:rPr>
              <a:t>Ponente</a:t>
            </a:r>
            <a:endParaRPr lang="en-US" sz="2400" dirty="0" smtClean="0">
              <a:solidFill>
                <a:schemeClr val="tx1"/>
              </a:solidFill>
              <a:latin typeface="Helvetica" pitchFamily="34" charset="0"/>
            </a:endParaRPr>
          </a:p>
          <a:p>
            <a:endParaRPr lang="en-US" sz="1600" dirty="0" smtClean="0">
              <a:solidFill>
                <a:schemeClr val="tx1"/>
              </a:solidFill>
              <a:latin typeface="Helvetica" pitchFamily="34" charset="0"/>
            </a:endParaRPr>
          </a:p>
          <a:p>
            <a:r>
              <a:rPr lang="en-US" sz="2400" dirty="0" err="1" smtClean="0">
                <a:solidFill>
                  <a:schemeClr val="tx1"/>
                </a:solidFill>
                <a:latin typeface="Helvetica" pitchFamily="34" charset="0"/>
              </a:rPr>
              <a:t>Correo</a:t>
            </a:r>
            <a:r>
              <a:rPr lang="en-US" sz="2400" dirty="0" smtClean="0">
                <a:solidFill>
                  <a:schemeClr val="tx1"/>
                </a:solidFill>
                <a:latin typeface="Helvetica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Helvetica" pitchFamily="34" charset="0"/>
              </a:rPr>
              <a:t>e</a:t>
            </a:r>
            <a:r>
              <a:rPr lang="en-US" sz="2400" dirty="0" err="1" smtClean="0">
                <a:solidFill>
                  <a:schemeClr val="tx1"/>
                </a:solidFill>
                <a:latin typeface="Helvetica" pitchFamily="34" charset="0"/>
              </a:rPr>
              <a:t>lectrónico</a:t>
            </a:r>
            <a:endParaRPr lang="en-US" sz="2400" dirty="0" smtClean="0">
              <a:solidFill>
                <a:schemeClr val="tx1"/>
              </a:solidFill>
              <a:latin typeface="Helvetica" pitchFamily="34" charset="0"/>
            </a:endParaRPr>
          </a:p>
          <a:p>
            <a:endParaRPr lang="en-US" sz="1800" b="1" dirty="0" smtClean="0">
              <a:solidFill>
                <a:schemeClr val="tx1"/>
              </a:solidFill>
              <a:latin typeface="Helvetica" pitchFamily="34" charset="0"/>
            </a:endParaRPr>
          </a:p>
          <a:p>
            <a:r>
              <a:rPr lang="en-US" b="1" dirty="0" err="1" smtClean="0">
                <a:solidFill>
                  <a:schemeClr val="tx1"/>
                </a:solidFill>
                <a:latin typeface="Helvetica" pitchFamily="34" charset="0"/>
              </a:rPr>
              <a:t>Muchas</a:t>
            </a:r>
            <a:r>
              <a:rPr lang="en-US" b="1" dirty="0" smtClean="0">
                <a:solidFill>
                  <a:schemeClr val="tx1"/>
                </a:solidFill>
                <a:latin typeface="Helvetica" pitchFamily="34" charset="0"/>
              </a:rPr>
              <a:t> gracias</a:t>
            </a:r>
          </a:p>
          <a:p>
            <a:r>
              <a:rPr lang="en-US" sz="1600" dirty="0" smtClean="0">
                <a:latin typeface="Helvetica" pitchFamily="34" charset="0"/>
                <a:hlinkClick r:id="rId2"/>
              </a:rPr>
              <a:t/>
            </a:r>
            <a:br>
              <a:rPr lang="en-US" sz="1600" dirty="0" smtClean="0">
                <a:latin typeface="Helvetica" pitchFamily="34" charset="0"/>
                <a:hlinkClick r:id="rId2"/>
              </a:rPr>
            </a:br>
            <a:r>
              <a:rPr lang="en-US" sz="1600" dirty="0" err="1" smtClean="0">
                <a:solidFill>
                  <a:schemeClr val="tx1"/>
                </a:solidFill>
                <a:latin typeface="Helvetica" pitchFamily="34" charset="0"/>
              </a:rPr>
              <a:t>Sitio</a:t>
            </a:r>
            <a:r>
              <a:rPr lang="en-US" sz="1600" dirty="0" smtClean="0">
                <a:solidFill>
                  <a:schemeClr val="tx1"/>
                </a:solidFill>
                <a:latin typeface="Helvetica" pitchFamily="34" charset="0"/>
              </a:rPr>
              <a:t> web: </a:t>
            </a:r>
            <a:r>
              <a:rPr lang="en-US" sz="1600" dirty="0" smtClean="0">
                <a:latin typeface="Helvetica" pitchFamily="34" charset="0"/>
                <a:hlinkClick r:id="rId2"/>
              </a:rPr>
              <a:t>http://www.un-redd.org</a:t>
            </a:r>
            <a:endParaRPr lang="en-US" sz="1600" dirty="0">
              <a:solidFill>
                <a:schemeClr val="tx1"/>
              </a:solidFill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0272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8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7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0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9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14573</TotalTime>
  <Words>441</Words>
  <Application>Microsoft Office PowerPoint</Application>
  <PresentationFormat>On-screen Show (4:3)</PresentationFormat>
  <Paragraphs>44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10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Office Theme</vt:lpstr>
      <vt:lpstr>2_Custom Design</vt:lpstr>
      <vt:lpstr>8_Custom Design</vt:lpstr>
      <vt:lpstr>7_Custom Design</vt:lpstr>
      <vt:lpstr>10_Custom Design</vt:lpstr>
      <vt:lpstr>11_Custom Design</vt:lpstr>
      <vt:lpstr>9_Custom Design</vt:lpstr>
      <vt:lpstr>6_Custom Design</vt:lpstr>
      <vt:lpstr>3_Custom Design</vt:lpstr>
      <vt:lpstr>Custom Design</vt:lpstr>
      <vt:lpstr>Slide 1</vt:lpstr>
      <vt:lpstr>Haga click para editar el título</vt:lpstr>
      <vt:lpstr>Slide 3</vt:lpstr>
      <vt:lpstr>Slide 4</vt:lpstr>
      <vt:lpstr>Haga click para editar el título</vt:lpstr>
      <vt:lpstr>Slide 6</vt:lpstr>
      <vt:lpstr>Slide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Linda Mumoki</dc:creator>
  <cp:lastModifiedBy>UN</cp:lastModifiedBy>
  <cp:revision>88</cp:revision>
  <dcterms:created xsi:type="dcterms:W3CDTF">2012-09-11T07:20:24Z</dcterms:created>
  <dcterms:modified xsi:type="dcterms:W3CDTF">2013-03-28T14:31:19Z</dcterms:modified>
</cp:coreProperties>
</file>