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</p:sldMasterIdLst>
  <p:sldIdLst>
    <p:sldId id="256" r:id="rId11"/>
    <p:sldId id="265" r:id="rId12"/>
    <p:sldId id="268" r:id="rId13"/>
    <p:sldId id="267" r:id="rId14"/>
    <p:sldId id="269" r:id="rId15"/>
    <p:sldId id="27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1B01C2D-F2FB-467E-B3A4-D32C2786F360}">
          <p14:sldIdLst>
            <p14:sldId id="256"/>
            <p14:sldId id="265"/>
            <p14:sldId id="268"/>
            <p14:sldId id="267"/>
            <p14:sldId id="269"/>
            <p14:sldId id="27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76" autoAdjust="0"/>
  </p:normalViewPr>
  <p:slideViewPr>
    <p:cSldViewPr showGuide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663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84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095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003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401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781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275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83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7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3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3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17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6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13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27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34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05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78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805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98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48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02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1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013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482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5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63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10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05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203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857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046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3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24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886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24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84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3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664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59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49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79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23751"/>
            <a:ext cx="1864785" cy="51841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44"/>
            <a:ext cx="1371600" cy="7163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6" y="470541"/>
            <a:ext cx="1645920" cy="45756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44"/>
            <a:ext cx="1371600" cy="7163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-redd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32004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Titre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de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Présentation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: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Lieu: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Date: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03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/>
              <a:t>Clic </a:t>
            </a:r>
            <a:r>
              <a:rPr lang="fr-FR" sz="3200" b="1" dirty="0"/>
              <a:t>pour éditer le titre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88910"/>
          </a:xfrm>
        </p:spPr>
        <p:txBody>
          <a:bodyPr/>
          <a:lstStyle/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quo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quo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quo.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</a:p>
          <a:p>
            <a:pPr>
              <a:spcBef>
                <a:spcPts val="400"/>
              </a:spcBef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771650"/>
            <a:ext cx="6019800" cy="409575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ipsum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dolor sit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amet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soluta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ad duo,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ubique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audire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ut.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quo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his,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ludus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impetus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recteque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malorum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imperdiet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torquatos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id,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usu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dicat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legere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nibh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167825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/>
              <a:t>Clic </a:t>
            </a:r>
            <a:r>
              <a:rPr lang="fr-FR" sz="3200" b="1" dirty="0"/>
              <a:t>pour éditer le titre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25" t="19000" r="50449" b="16581"/>
          <a:stretch/>
        </p:blipFill>
        <p:spPr>
          <a:xfrm>
            <a:off x="468630" y="1303019"/>
            <a:ext cx="2004939" cy="44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Clic pour éditer le titre</a:t>
            </a:r>
            <a:endParaRPr lang="en-US" b="1" dirty="0"/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quo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Clic pour éditer le titre</a:t>
            </a:r>
            <a:endParaRPr lang="en-US" b="1" dirty="0"/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quo.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9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162"/>
            <a:ext cx="8229600" cy="884238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/>
              <a:t>Clic pour éditer le titre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043906"/>
            <a:ext cx="5314950" cy="36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30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732318" cy="41449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his,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ludus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impetus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recteque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malorum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imperdiet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torquatos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id,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usu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dicat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legere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nibh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id. Mea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congue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appetere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gubergren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iriure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incorrupte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pro. No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persius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placerat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minim.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2052" name="Picture 4" descr="http://iisdrs.iisd.org/files/2010/12/Perspectives_on_redd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9518" y="1752600"/>
            <a:ext cx="1558636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24402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/>
              <a:t>Clic pour éditer le titre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00500"/>
            <a:ext cx="1524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18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3581400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  <a:latin typeface="Frutiger Linotype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Helvetica" pitchFamily="34" charset="0"/>
              </a:rPr>
              <a:t>Nom du </a:t>
            </a:r>
            <a:r>
              <a:rPr lang="en-US" sz="2400" dirty="0" err="1">
                <a:solidFill>
                  <a:schemeClr val="tx1"/>
                </a:solidFill>
                <a:latin typeface="Helvetica" pitchFamily="34" charset="0"/>
              </a:rPr>
              <a:t>P</a:t>
            </a:r>
            <a:r>
              <a:rPr lang="en-US" sz="2400" dirty="0" err="1" smtClean="0">
                <a:solidFill>
                  <a:schemeClr val="tx1"/>
                </a:solidFill>
                <a:latin typeface="Helvetica" pitchFamily="34" charset="0"/>
              </a:rPr>
              <a:t>résentateur</a:t>
            </a:r>
            <a:endParaRPr lang="en-US" sz="24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2400" smtClean="0">
                <a:solidFill>
                  <a:schemeClr val="tx1"/>
                </a:solidFill>
                <a:latin typeface="Helvetica" pitchFamily="34" charset="0"/>
              </a:rPr>
              <a:t>Address e-mail</a:t>
            </a:r>
            <a:endParaRPr lang="en-US" sz="24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8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Merci</a:t>
            </a:r>
          </a:p>
          <a:p>
            <a:r>
              <a:rPr lang="en-US" sz="1600" dirty="0" smtClean="0">
                <a:latin typeface="Helvetica" pitchFamily="34" charset="0"/>
                <a:hlinkClick r:id="rId2"/>
              </a:rPr>
              <a:t/>
            </a:r>
            <a:br>
              <a:rPr lang="en-US" sz="1600" dirty="0" smtClean="0">
                <a:latin typeface="Helvetica" pitchFamily="34" charset="0"/>
                <a:hlinkClick r:id="rId2"/>
              </a:rPr>
            </a:br>
            <a:r>
              <a:rPr lang="en-US" sz="1600" dirty="0" smtClean="0">
                <a:solidFill>
                  <a:schemeClr val="tx1"/>
                </a:solidFill>
                <a:latin typeface="Helvetica" pitchFamily="34" charset="0"/>
              </a:rPr>
              <a:t>Site </a:t>
            </a:r>
            <a:r>
              <a:rPr lang="en-US" sz="1600" dirty="0">
                <a:solidFill>
                  <a:schemeClr val="tx1"/>
                </a:solidFill>
                <a:latin typeface="Helvetica" pitchFamily="34" charset="0"/>
              </a:rPr>
              <a:t>Web: </a:t>
            </a:r>
            <a:r>
              <a:rPr lang="en-US" sz="1600" dirty="0" smtClean="0">
                <a:latin typeface="Helvetica" pitchFamily="34" charset="0"/>
                <a:hlinkClick r:id="rId2"/>
              </a:rPr>
              <a:t>http://www.un-redd.org</a:t>
            </a:r>
            <a:endParaRPr lang="en-US" sz="16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2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14502</TotalTime>
  <Words>433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Slide 1</vt:lpstr>
      <vt:lpstr>Clic pour éditer le titre</vt:lpstr>
      <vt:lpstr>Slide 3</vt:lpstr>
      <vt:lpstr>Slide 4</vt:lpstr>
      <vt:lpstr>Clic pour éditer le titre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UN</cp:lastModifiedBy>
  <cp:revision>84</cp:revision>
  <dcterms:created xsi:type="dcterms:W3CDTF">2012-09-11T07:20:24Z</dcterms:created>
  <dcterms:modified xsi:type="dcterms:W3CDTF">2013-03-28T14:30:56Z</dcterms:modified>
</cp:coreProperties>
</file>