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7" r:id="rId4"/>
    <p:sldId id="269" r:id="rId5"/>
    <p:sldId id="274" r:id="rId6"/>
    <p:sldId id="277" r:id="rId7"/>
    <p:sldId id="278" r:id="rId8"/>
    <p:sldId id="268" r:id="rId9"/>
    <p:sldId id="279" r:id="rId10"/>
    <p:sldId id="275" r:id="rId1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7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E3CDC-82E7-4E8C-B743-7FDA6362386F}" type="datetimeFigureOut">
              <a:rPr lang="en-US" smtClean="0"/>
              <a:t>3/5/2012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30D22-4F6C-4DC1-88A4-DB3036CCA2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79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14.11.2011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B86ECE4-C9DB-4B04-9099-09EC63C0ACF1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14.11.2011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ECE4-C9DB-4B04-9099-09EC63C0ACF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14.11.2011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ECE4-C9DB-4B04-9099-09EC63C0ACF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14.11.2011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ECE4-C9DB-4B04-9099-09EC63C0ACF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14.11.2011</a:t>
            </a:r>
            <a:endParaRPr lang="fi-FI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ECE4-C9DB-4B04-9099-09EC63C0ACF1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14.11.2011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ECE4-C9DB-4B04-9099-09EC63C0ACF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14.11.2011</a:t>
            </a:r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ECE4-C9DB-4B04-9099-09EC63C0ACF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14.11.2011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ECE4-C9DB-4B04-9099-09EC63C0ACF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14.11.2011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ECE4-C9DB-4B04-9099-09EC63C0ACF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14.11.2011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ECE4-C9DB-4B04-9099-09EC63C0ACF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14.11.2011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ECE4-C9DB-4B04-9099-09EC63C0AC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14.11.2011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B86ECE4-C9DB-4B04-9099-09EC63C0ACF1}" type="slidenum">
              <a:rPr lang="fi-FI" smtClean="0"/>
              <a:t>‹#›</a:t>
            </a:fld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58"/>
            <a:ext cx="9144000" cy="686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51620" y="3043647"/>
            <a:ext cx="6840760" cy="1296143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/>
              <a:t>Lessons learned from FGM workshop held on 12.-13. Jan 2012</a:t>
            </a:r>
            <a:r>
              <a:rPr lang="fi-FI" dirty="0" smtClean="0">
                <a:solidFill>
                  <a:srgbClr val="FF0000"/>
                </a:solidFill>
              </a:rPr>
              <a:t/>
            </a:r>
            <a:br>
              <a:rPr lang="fi-FI" dirty="0" smtClean="0">
                <a:solidFill>
                  <a:srgbClr val="FF0000"/>
                </a:solidFill>
              </a:rPr>
            </a:br>
            <a:endParaRPr lang="fi-FI" sz="1200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31840" y="5805264"/>
            <a:ext cx="2592288" cy="432048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400" dirty="0" smtClean="0"/>
              <a:t>Tani Höyhtyä, 6.3.2012</a:t>
            </a:r>
            <a:endParaRPr lang="fi-FI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946"/>
            <a:ext cx="9144000" cy="130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9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Thank you!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14.11.2011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ECE4-C9DB-4B04-9099-09EC63C0ACF1}" type="slidenum">
              <a:rPr lang="fi-FI" smtClean="0"/>
              <a:t>10</a:t>
            </a:fld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92277"/>
            <a:ext cx="8568952" cy="487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91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b="1" dirty="0" smtClean="0"/>
              <a:t>FGM workshop, 12.-13. Jan 2012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373563"/>
          </a:xfrm>
        </p:spPr>
        <p:txBody>
          <a:bodyPr>
            <a:normAutofit fontScale="92500"/>
          </a:bodyPr>
          <a:lstStyle/>
          <a:p>
            <a:r>
              <a:rPr lang="fi-FI" dirty="0" smtClean="0"/>
              <a:t>Government of Viet Nam (MARD) requested assistance from FAO to intergrate forest governance into national level forest monitoring systems</a:t>
            </a:r>
          </a:p>
          <a:p>
            <a:r>
              <a:rPr lang="fi-FI" dirty="0" smtClean="0"/>
              <a:t>FGM is currently </a:t>
            </a:r>
            <a:r>
              <a:rPr lang="fi-FI" dirty="0" smtClean="0"/>
              <a:t>FAO financed acvitity within the framework of ”National Forest Assessment” Project</a:t>
            </a:r>
          </a:p>
          <a:p>
            <a:r>
              <a:rPr lang="fi-FI" dirty="0"/>
              <a:t>61 participants from different stakeholder </a:t>
            </a:r>
            <a:r>
              <a:rPr lang="fi-FI" dirty="0" smtClean="0"/>
              <a:t>groups in workshop</a:t>
            </a:r>
          </a:p>
          <a:p>
            <a:pPr lvl="1"/>
            <a:r>
              <a:rPr lang="fi-FI" dirty="0" smtClean="0"/>
              <a:t>National, province, communes, university, industry, NGO’s, projects</a:t>
            </a:r>
          </a:p>
          <a:p>
            <a:r>
              <a:rPr lang="fi-FI" dirty="0" smtClean="0"/>
              <a:t>Outcomes of consultancy study was presented in the workshop</a:t>
            </a:r>
          </a:p>
          <a:p>
            <a:pPr lvl="1"/>
            <a:r>
              <a:rPr lang="fi-FI" dirty="0" smtClean="0"/>
              <a:t>Present status of FGM in Viet nam</a:t>
            </a:r>
          </a:p>
          <a:p>
            <a:pPr lvl="1"/>
            <a:r>
              <a:rPr lang="fi-FI" dirty="0" smtClean="0"/>
              <a:t>Next steps to strengthen FGM in Viet Nam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dirty="0" smtClean="0"/>
              <a:t>.3.2012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ECE4-C9DB-4B04-9099-09EC63C0ACF1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614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b="1" dirty="0" smtClean="0"/>
              <a:t>overview</a:t>
            </a:r>
            <a:r>
              <a:rPr lang="fi-FI" b="1" dirty="0" smtClean="0"/>
              <a:t> of FGM monitoring</a:t>
            </a:r>
            <a:br>
              <a:rPr lang="fi-FI" b="1" dirty="0" smtClean="0"/>
            </a:br>
            <a:r>
              <a:rPr lang="fi-FI" sz="2200" b="1" dirty="0" smtClean="0"/>
              <a:t>(</a:t>
            </a:r>
            <a:r>
              <a:rPr lang="fi-FI" sz="2200" b="1" dirty="0" smtClean="0"/>
              <a:t>Pillars and principles)</a:t>
            </a:r>
            <a:endParaRPr lang="en-US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70073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dirty="0" smtClean="0"/>
              <a:t>.3.2012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ECE4-C9DB-4B04-9099-09EC63C0ACF1}" type="slidenum">
              <a:rPr lang="fi-FI" smtClean="0"/>
              <a:t>3</a:t>
            </a:fld>
            <a:endParaRPr lang="fi-FI"/>
          </a:p>
        </p:txBody>
      </p:sp>
      <p:grpSp>
        <p:nvGrpSpPr>
          <p:cNvPr id="6" name="Group 486"/>
          <p:cNvGrpSpPr>
            <a:grpSpLocks/>
          </p:cNvGrpSpPr>
          <p:nvPr/>
        </p:nvGrpSpPr>
        <p:grpSpPr bwMode="auto">
          <a:xfrm>
            <a:off x="827584" y="1700808"/>
            <a:ext cx="7316982" cy="4641975"/>
            <a:chOff x="288" y="144"/>
            <a:chExt cx="5280" cy="3840"/>
          </a:xfrm>
        </p:grpSpPr>
        <p:sp>
          <p:nvSpPr>
            <p:cNvPr id="7" name="Text Box 483"/>
            <p:cNvSpPr txBox="1">
              <a:spLocks noChangeArrowheads="1"/>
            </p:cNvSpPr>
            <p:nvPr/>
          </p:nvSpPr>
          <p:spPr bwMode="auto">
            <a:xfrm>
              <a:off x="381" y="2016"/>
              <a:ext cx="4951" cy="210"/>
            </a:xfrm>
            <a:prstGeom prst="rect">
              <a:avLst/>
            </a:pr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317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altLang="ja-JP" sz="1400" dirty="0">
                  <a:ea typeface="ＭＳ 明朝" pitchFamily="49" charset="-128"/>
                  <a:cs typeface="Angsana New" pitchFamily="18" charset="-34"/>
                </a:rPr>
                <a:t>Accountability</a:t>
              </a:r>
              <a:endParaRPr lang="en-US" sz="1400" dirty="0">
                <a:ea typeface="ＭＳ 明朝" pitchFamily="49" charset="-128"/>
                <a:cs typeface="Angsana New" pitchFamily="18" charset="-34"/>
              </a:endParaRPr>
            </a:p>
          </p:txBody>
        </p:sp>
        <p:sp>
          <p:nvSpPr>
            <p:cNvPr id="9" name="Text Box 28"/>
            <p:cNvSpPr txBox="1">
              <a:spLocks noChangeArrowheads="1"/>
            </p:cNvSpPr>
            <p:nvPr/>
          </p:nvSpPr>
          <p:spPr bwMode="auto">
            <a:xfrm>
              <a:off x="390" y="1728"/>
              <a:ext cx="4951" cy="209"/>
            </a:xfrm>
            <a:prstGeom prst="rect">
              <a:avLst/>
            </a:prstGeom>
            <a:gradFill rotWithShape="1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5400000" scaled="1"/>
            </a:gradFill>
            <a:ln w="317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altLang="ja-JP" sz="1400" dirty="0">
                  <a:ea typeface="ＭＳ 明朝" pitchFamily="49" charset="-128"/>
                  <a:cs typeface="Angsana New" pitchFamily="18" charset="-34"/>
                </a:rPr>
                <a:t>Transparency</a:t>
              </a:r>
              <a:endParaRPr lang="en-US" sz="1400" dirty="0">
                <a:ea typeface="ＭＳ 明朝" pitchFamily="49" charset="-128"/>
                <a:cs typeface="Angsana New" pitchFamily="18" charset="-34"/>
              </a:endParaRPr>
            </a:p>
          </p:txBody>
        </p:sp>
        <p:sp>
          <p:nvSpPr>
            <p:cNvPr id="10" name="Text Box 30"/>
            <p:cNvSpPr txBox="1">
              <a:spLocks noChangeArrowheads="1"/>
            </p:cNvSpPr>
            <p:nvPr/>
          </p:nvSpPr>
          <p:spPr bwMode="auto">
            <a:xfrm>
              <a:off x="384" y="2592"/>
              <a:ext cx="4950" cy="209"/>
            </a:xfrm>
            <a:prstGeom prst="rect">
              <a:avLst/>
            </a:prstGeom>
            <a:gradFill rotWithShape="1">
              <a:gsLst>
                <a:gs pos="0">
                  <a:srgbClr val="765E47"/>
                </a:gs>
                <a:gs pos="50000">
                  <a:srgbClr val="FFCC99"/>
                </a:gs>
                <a:gs pos="100000">
                  <a:srgbClr val="765E47"/>
                </a:gs>
              </a:gsLst>
              <a:lin ang="5400000" scaled="1"/>
            </a:gradFill>
            <a:ln w="317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altLang="ja-JP" sz="1400">
                  <a:ea typeface="ＭＳ 明朝" pitchFamily="49" charset="-128"/>
                  <a:cs typeface="Angsana New" pitchFamily="18" charset="-34"/>
                </a:rPr>
                <a:t>Participation</a:t>
              </a:r>
              <a:endParaRPr lang="en-US" sz="1400">
                <a:ea typeface="ＭＳ 明朝" pitchFamily="49" charset="-128"/>
                <a:cs typeface="Angsana New" pitchFamily="18" charset="-34"/>
              </a:endParaRPr>
            </a:p>
          </p:txBody>
        </p:sp>
        <p:sp>
          <p:nvSpPr>
            <p:cNvPr id="11" name="Text Box 31"/>
            <p:cNvSpPr txBox="1">
              <a:spLocks noChangeArrowheads="1"/>
            </p:cNvSpPr>
            <p:nvPr/>
          </p:nvSpPr>
          <p:spPr bwMode="auto">
            <a:xfrm>
              <a:off x="378" y="2880"/>
              <a:ext cx="4950" cy="210"/>
            </a:xfrm>
            <a:prstGeom prst="rect">
              <a:avLst/>
            </a:prstGeom>
            <a:gradFill rotWithShape="1">
              <a:gsLst>
                <a:gs pos="0">
                  <a:srgbClr val="765E00"/>
                </a:gs>
                <a:gs pos="50000">
                  <a:srgbClr val="FFCC00"/>
                </a:gs>
                <a:gs pos="100000">
                  <a:srgbClr val="765E00"/>
                </a:gs>
              </a:gsLst>
              <a:lin ang="5400000" scaled="1"/>
            </a:gradFill>
            <a:ln w="317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altLang="ja-JP" sz="1400">
                  <a:ea typeface="ＭＳ 明朝" pitchFamily="49" charset="-128"/>
                  <a:cs typeface="Angsana New" pitchFamily="18" charset="-34"/>
                </a:rPr>
                <a:t>Fairness/Equity</a:t>
              </a:r>
              <a:endParaRPr lang="en-US" sz="1400">
                <a:ea typeface="ＭＳ 明朝" pitchFamily="49" charset="-128"/>
                <a:cs typeface="Angsana New" pitchFamily="18" charset="-34"/>
              </a:endParaRPr>
            </a:p>
          </p:txBody>
        </p:sp>
        <p:sp>
          <p:nvSpPr>
            <p:cNvPr id="12" name="Text Box 32"/>
            <p:cNvSpPr txBox="1">
              <a:spLocks noChangeArrowheads="1"/>
            </p:cNvSpPr>
            <p:nvPr/>
          </p:nvSpPr>
          <p:spPr bwMode="auto">
            <a:xfrm>
              <a:off x="384" y="3168"/>
              <a:ext cx="4950" cy="209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317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altLang="ja-JP" sz="1400">
                  <a:ea typeface="ＭＳ 明朝" pitchFamily="49" charset="-128"/>
                  <a:cs typeface="Angsana New" pitchFamily="18" charset="-34"/>
                </a:rPr>
                <a:t>Efficiency</a:t>
              </a:r>
              <a:endParaRPr lang="en-US" sz="1400">
                <a:ea typeface="ＭＳ 明朝" pitchFamily="49" charset="-128"/>
                <a:cs typeface="Angsana New" pitchFamily="18" charset="-34"/>
              </a:endParaRPr>
            </a:p>
          </p:txBody>
        </p:sp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393" y="2304"/>
              <a:ext cx="4951" cy="208"/>
            </a:xfrm>
            <a:prstGeom prst="rect">
              <a:avLst/>
            </a:prstGeom>
            <a:gradFill rotWithShape="1">
              <a:gsLst>
                <a:gs pos="0">
                  <a:srgbClr val="767647"/>
                </a:gs>
                <a:gs pos="5000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 w="317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altLang="ja-JP" sz="1400">
                  <a:ea typeface="ＭＳ 明朝" pitchFamily="49" charset="-128"/>
                  <a:cs typeface="Angsana New" pitchFamily="18" charset="-34"/>
                </a:rPr>
                <a:t>Effectiveness</a:t>
              </a:r>
              <a:endParaRPr lang="en-US" sz="1400">
                <a:ea typeface="ＭＳ 明朝" pitchFamily="49" charset="-128"/>
                <a:cs typeface="Angsana New" pitchFamily="18" charset="-34"/>
              </a:endParaRPr>
            </a:p>
          </p:txBody>
        </p:sp>
        <p:grpSp>
          <p:nvGrpSpPr>
            <p:cNvPr id="14" name="Group 36"/>
            <p:cNvGrpSpPr>
              <a:grpSpLocks/>
            </p:cNvGrpSpPr>
            <p:nvPr/>
          </p:nvGrpSpPr>
          <p:grpSpPr bwMode="auto">
            <a:xfrm>
              <a:off x="1453" y="1288"/>
              <a:ext cx="880" cy="2696"/>
              <a:chOff x="5400" y="2555"/>
              <a:chExt cx="1440" cy="6805"/>
            </a:xfrm>
          </p:grpSpPr>
          <p:grpSp>
            <p:nvGrpSpPr>
              <p:cNvPr id="161" name="Group 37"/>
              <p:cNvGrpSpPr>
                <a:grpSpLocks/>
              </p:cNvGrpSpPr>
              <p:nvPr/>
            </p:nvGrpSpPr>
            <p:grpSpPr bwMode="auto">
              <a:xfrm>
                <a:off x="5400" y="2555"/>
                <a:ext cx="1440" cy="6625"/>
                <a:chOff x="5400" y="2048"/>
                <a:chExt cx="1440" cy="6625"/>
              </a:xfrm>
            </p:grpSpPr>
            <p:grpSp>
              <p:nvGrpSpPr>
                <p:cNvPr id="163" name="Group 38"/>
                <p:cNvGrpSpPr>
                  <a:grpSpLocks/>
                </p:cNvGrpSpPr>
                <p:nvPr/>
              </p:nvGrpSpPr>
              <p:grpSpPr bwMode="auto">
                <a:xfrm>
                  <a:off x="5400" y="2048"/>
                  <a:ext cx="1440" cy="5884"/>
                  <a:chOff x="527" y="617"/>
                  <a:chExt cx="808" cy="3923"/>
                </a:xfrm>
              </p:grpSpPr>
              <p:sp>
                <p:nvSpPr>
                  <p:cNvPr id="190" name="Freeform 39"/>
                  <p:cNvSpPr>
                    <a:spLocks/>
                  </p:cNvSpPr>
                  <p:nvPr/>
                </p:nvSpPr>
                <p:spPr bwMode="auto">
                  <a:xfrm>
                    <a:off x="705" y="1142"/>
                    <a:ext cx="467" cy="3115"/>
                  </a:xfrm>
                  <a:custGeom>
                    <a:avLst/>
                    <a:gdLst>
                      <a:gd name="T0" fmla="*/ 0 w 467"/>
                      <a:gd name="T1" fmla="*/ 3114 h 3115"/>
                      <a:gd name="T2" fmla="*/ 466 w 467"/>
                      <a:gd name="T3" fmla="*/ 3114 h 3115"/>
                      <a:gd name="T4" fmla="*/ 466 w 467"/>
                      <a:gd name="T5" fmla="*/ 0 h 3115"/>
                      <a:gd name="T6" fmla="*/ 0 w 467"/>
                      <a:gd name="T7" fmla="*/ 0 h 3115"/>
                      <a:gd name="T8" fmla="*/ 0 w 467"/>
                      <a:gd name="T9" fmla="*/ 3114 h 3115"/>
                      <a:gd name="T10" fmla="*/ 0 w 467"/>
                      <a:gd name="T11" fmla="*/ 3114 h 311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67" h="3115">
                        <a:moveTo>
                          <a:pt x="0" y="3114"/>
                        </a:moveTo>
                        <a:lnTo>
                          <a:pt x="466" y="3114"/>
                        </a:lnTo>
                        <a:lnTo>
                          <a:pt x="466" y="0"/>
                        </a:lnTo>
                        <a:lnTo>
                          <a:pt x="0" y="0"/>
                        </a:lnTo>
                        <a:lnTo>
                          <a:pt x="0" y="3114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0C0C0"/>
                      </a:gs>
                      <a:gs pos="50000">
                        <a:srgbClr val="E1E1E1"/>
                      </a:gs>
                      <a:gs pos="100000">
                        <a:srgbClr val="C0C0C0"/>
                      </a:gs>
                    </a:gsLst>
                    <a:lin ang="0" scaled="1"/>
                  </a:gradFill>
                  <a:ln w="8889" cap="flat" cmpd="sng">
                    <a:solidFill>
                      <a:srgbClr val="C0C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1" name="Freeform 40"/>
                  <p:cNvSpPr>
                    <a:spLocks/>
                  </p:cNvSpPr>
                  <p:nvPr/>
                </p:nvSpPr>
                <p:spPr bwMode="auto">
                  <a:xfrm>
                    <a:off x="671" y="4209"/>
                    <a:ext cx="520" cy="159"/>
                  </a:xfrm>
                  <a:custGeom>
                    <a:avLst/>
                    <a:gdLst>
                      <a:gd name="T0" fmla="*/ 494 w 520"/>
                      <a:gd name="T1" fmla="*/ 2 h 159"/>
                      <a:gd name="T2" fmla="*/ 504 w 520"/>
                      <a:gd name="T3" fmla="*/ 7 h 159"/>
                      <a:gd name="T4" fmla="*/ 511 w 520"/>
                      <a:gd name="T5" fmla="*/ 14 h 159"/>
                      <a:gd name="T6" fmla="*/ 514 w 520"/>
                      <a:gd name="T7" fmla="*/ 25 h 159"/>
                      <a:gd name="T8" fmla="*/ 517 w 520"/>
                      <a:gd name="T9" fmla="*/ 35 h 159"/>
                      <a:gd name="T10" fmla="*/ 517 w 520"/>
                      <a:gd name="T11" fmla="*/ 47 h 159"/>
                      <a:gd name="T12" fmla="*/ 515 w 520"/>
                      <a:gd name="T13" fmla="*/ 60 h 159"/>
                      <a:gd name="T14" fmla="*/ 510 w 520"/>
                      <a:gd name="T15" fmla="*/ 71 h 159"/>
                      <a:gd name="T16" fmla="*/ 502 w 520"/>
                      <a:gd name="T17" fmla="*/ 78 h 159"/>
                      <a:gd name="T18" fmla="*/ 493 w 520"/>
                      <a:gd name="T19" fmla="*/ 81 h 159"/>
                      <a:gd name="T20" fmla="*/ 486 w 520"/>
                      <a:gd name="T21" fmla="*/ 80 h 159"/>
                      <a:gd name="T22" fmla="*/ 490 w 520"/>
                      <a:gd name="T23" fmla="*/ 81 h 159"/>
                      <a:gd name="T24" fmla="*/ 498 w 520"/>
                      <a:gd name="T25" fmla="*/ 84 h 159"/>
                      <a:gd name="T26" fmla="*/ 506 w 520"/>
                      <a:gd name="T27" fmla="*/ 91 h 159"/>
                      <a:gd name="T28" fmla="*/ 511 w 520"/>
                      <a:gd name="T29" fmla="*/ 101 h 159"/>
                      <a:gd name="T30" fmla="*/ 514 w 520"/>
                      <a:gd name="T31" fmla="*/ 112 h 159"/>
                      <a:gd name="T32" fmla="*/ 514 w 520"/>
                      <a:gd name="T33" fmla="*/ 124 h 159"/>
                      <a:gd name="T34" fmla="*/ 512 w 520"/>
                      <a:gd name="T35" fmla="*/ 136 h 159"/>
                      <a:gd name="T36" fmla="*/ 506 w 520"/>
                      <a:gd name="T37" fmla="*/ 147 h 159"/>
                      <a:gd name="T38" fmla="*/ 500 w 520"/>
                      <a:gd name="T39" fmla="*/ 153 h 159"/>
                      <a:gd name="T40" fmla="*/ 492 w 520"/>
                      <a:gd name="T41" fmla="*/ 158 h 159"/>
                      <a:gd name="T42" fmla="*/ 486 w 520"/>
                      <a:gd name="T43" fmla="*/ 157 h 159"/>
                      <a:gd name="T44" fmla="*/ 30 w 520"/>
                      <a:gd name="T45" fmla="*/ 157 h 159"/>
                      <a:gd name="T46" fmla="*/ 20 w 520"/>
                      <a:gd name="T47" fmla="*/ 158 h 159"/>
                      <a:gd name="T48" fmla="*/ 12 w 520"/>
                      <a:gd name="T49" fmla="*/ 154 h 159"/>
                      <a:gd name="T50" fmla="*/ 6 w 520"/>
                      <a:gd name="T51" fmla="*/ 147 h 159"/>
                      <a:gd name="T52" fmla="*/ 2 w 520"/>
                      <a:gd name="T53" fmla="*/ 136 h 159"/>
                      <a:gd name="T54" fmla="*/ 0 w 520"/>
                      <a:gd name="T55" fmla="*/ 124 h 159"/>
                      <a:gd name="T56" fmla="*/ 0 w 520"/>
                      <a:gd name="T57" fmla="*/ 112 h 159"/>
                      <a:gd name="T58" fmla="*/ 3 w 520"/>
                      <a:gd name="T59" fmla="*/ 101 h 159"/>
                      <a:gd name="T60" fmla="*/ 9 w 520"/>
                      <a:gd name="T61" fmla="*/ 91 h 159"/>
                      <a:gd name="T62" fmla="*/ 15 w 520"/>
                      <a:gd name="T63" fmla="*/ 84 h 159"/>
                      <a:gd name="T64" fmla="*/ 25 w 520"/>
                      <a:gd name="T65" fmla="*/ 81 h 159"/>
                      <a:gd name="T66" fmla="*/ 29 w 520"/>
                      <a:gd name="T67" fmla="*/ 81 h 159"/>
                      <a:gd name="T68" fmla="*/ 20 w 520"/>
                      <a:gd name="T69" fmla="*/ 83 h 159"/>
                      <a:gd name="T70" fmla="*/ 13 w 520"/>
                      <a:gd name="T71" fmla="*/ 78 h 159"/>
                      <a:gd name="T72" fmla="*/ 7 w 520"/>
                      <a:gd name="T73" fmla="*/ 71 h 159"/>
                      <a:gd name="T74" fmla="*/ 3 w 520"/>
                      <a:gd name="T75" fmla="*/ 59 h 159"/>
                      <a:gd name="T76" fmla="*/ 2 w 520"/>
                      <a:gd name="T77" fmla="*/ 47 h 159"/>
                      <a:gd name="T78" fmla="*/ 2 w 520"/>
                      <a:gd name="T79" fmla="*/ 34 h 159"/>
                      <a:gd name="T80" fmla="*/ 6 w 520"/>
                      <a:gd name="T81" fmla="*/ 23 h 159"/>
                      <a:gd name="T82" fmla="*/ 13 w 520"/>
                      <a:gd name="T83" fmla="*/ 11 h 159"/>
                      <a:gd name="T84" fmla="*/ 21 w 520"/>
                      <a:gd name="T85" fmla="*/ 5 h 159"/>
                      <a:gd name="T86" fmla="*/ 31 w 520"/>
                      <a:gd name="T87" fmla="*/ 0 h 159"/>
                      <a:gd name="T88" fmla="*/ 40 w 520"/>
                      <a:gd name="T89" fmla="*/ 0 h 159"/>
                      <a:gd name="T90" fmla="*/ 105 w 520"/>
                      <a:gd name="T91" fmla="*/ 0 h 159"/>
                      <a:gd name="T92" fmla="*/ 217 w 520"/>
                      <a:gd name="T93" fmla="*/ 0 h 159"/>
                      <a:gd name="T94" fmla="*/ 342 w 520"/>
                      <a:gd name="T95" fmla="*/ 0 h 159"/>
                      <a:gd name="T96" fmla="*/ 444 w 520"/>
                      <a:gd name="T97" fmla="*/ 0 h 159"/>
                      <a:gd name="T98" fmla="*/ 490 w 520"/>
                      <a:gd name="T99" fmla="*/ 0 h 159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0" t="0" r="r" b="b"/>
                    <a:pathLst>
                      <a:path w="520" h="159">
                        <a:moveTo>
                          <a:pt x="487" y="1"/>
                        </a:moveTo>
                        <a:lnTo>
                          <a:pt x="490" y="2"/>
                        </a:lnTo>
                        <a:lnTo>
                          <a:pt x="494" y="2"/>
                        </a:lnTo>
                        <a:lnTo>
                          <a:pt x="498" y="5"/>
                        </a:lnTo>
                        <a:lnTo>
                          <a:pt x="502" y="5"/>
                        </a:lnTo>
                        <a:lnTo>
                          <a:pt x="504" y="7"/>
                        </a:lnTo>
                        <a:lnTo>
                          <a:pt x="506" y="9"/>
                        </a:lnTo>
                        <a:lnTo>
                          <a:pt x="509" y="12"/>
                        </a:lnTo>
                        <a:lnTo>
                          <a:pt x="511" y="14"/>
                        </a:lnTo>
                        <a:lnTo>
                          <a:pt x="511" y="18"/>
                        </a:lnTo>
                        <a:lnTo>
                          <a:pt x="513" y="21"/>
                        </a:lnTo>
                        <a:lnTo>
                          <a:pt x="514" y="25"/>
                        </a:lnTo>
                        <a:lnTo>
                          <a:pt x="516" y="28"/>
                        </a:lnTo>
                        <a:lnTo>
                          <a:pt x="516" y="31"/>
                        </a:lnTo>
                        <a:lnTo>
                          <a:pt x="517" y="35"/>
                        </a:lnTo>
                        <a:lnTo>
                          <a:pt x="517" y="39"/>
                        </a:lnTo>
                        <a:lnTo>
                          <a:pt x="519" y="41"/>
                        </a:lnTo>
                        <a:lnTo>
                          <a:pt x="517" y="47"/>
                        </a:lnTo>
                        <a:lnTo>
                          <a:pt x="517" y="52"/>
                        </a:lnTo>
                        <a:lnTo>
                          <a:pt x="515" y="56"/>
                        </a:lnTo>
                        <a:lnTo>
                          <a:pt x="515" y="60"/>
                        </a:lnTo>
                        <a:lnTo>
                          <a:pt x="513" y="65"/>
                        </a:lnTo>
                        <a:lnTo>
                          <a:pt x="512" y="68"/>
                        </a:lnTo>
                        <a:lnTo>
                          <a:pt x="510" y="71"/>
                        </a:lnTo>
                        <a:lnTo>
                          <a:pt x="508" y="73"/>
                        </a:lnTo>
                        <a:lnTo>
                          <a:pt x="504" y="76"/>
                        </a:lnTo>
                        <a:lnTo>
                          <a:pt x="502" y="78"/>
                        </a:lnTo>
                        <a:lnTo>
                          <a:pt x="499" y="80"/>
                        </a:lnTo>
                        <a:lnTo>
                          <a:pt x="497" y="81"/>
                        </a:lnTo>
                        <a:lnTo>
                          <a:pt x="493" y="81"/>
                        </a:lnTo>
                        <a:lnTo>
                          <a:pt x="491" y="81"/>
                        </a:lnTo>
                        <a:lnTo>
                          <a:pt x="488" y="81"/>
                        </a:lnTo>
                        <a:lnTo>
                          <a:pt x="486" y="80"/>
                        </a:lnTo>
                        <a:lnTo>
                          <a:pt x="486" y="81"/>
                        </a:lnTo>
                        <a:lnTo>
                          <a:pt x="488" y="81"/>
                        </a:lnTo>
                        <a:lnTo>
                          <a:pt x="490" y="81"/>
                        </a:lnTo>
                        <a:lnTo>
                          <a:pt x="492" y="83"/>
                        </a:lnTo>
                        <a:lnTo>
                          <a:pt x="497" y="83"/>
                        </a:lnTo>
                        <a:lnTo>
                          <a:pt x="498" y="84"/>
                        </a:lnTo>
                        <a:lnTo>
                          <a:pt x="501" y="87"/>
                        </a:lnTo>
                        <a:lnTo>
                          <a:pt x="503" y="89"/>
                        </a:lnTo>
                        <a:lnTo>
                          <a:pt x="506" y="91"/>
                        </a:lnTo>
                        <a:lnTo>
                          <a:pt x="507" y="95"/>
                        </a:lnTo>
                        <a:lnTo>
                          <a:pt x="509" y="97"/>
                        </a:lnTo>
                        <a:lnTo>
                          <a:pt x="511" y="101"/>
                        </a:lnTo>
                        <a:lnTo>
                          <a:pt x="512" y="103"/>
                        </a:lnTo>
                        <a:lnTo>
                          <a:pt x="512" y="107"/>
                        </a:lnTo>
                        <a:lnTo>
                          <a:pt x="514" y="112"/>
                        </a:lnTo>
                        <a:lnTo>
                          <a:pt x="514" y="116"/>
                        </a:lnTo>
                        <a:lnTo>
                          <a:pt x="515" y="119"/>
                        </a:lnTo>
                        <a:lnTo>
                          <a:pt x="514" y="124"/>
                        </a:lnTo>
                        <a:lnTo>
                          <a:pt x="514" y="128"/>
                        </a:lnTo>
                        <a:lnTo>
                          <a:pt x="512" y="132"/>
                        </a:lnTo>
                        <a:lnTo>
                          <a:pt x="512" y="136"/>
                        </a:lnTo>
                        <a:lnTo>
                          <a:pt x="510" y="140"/>
                        </a:lnTo>
                        <a:lnTo>
                          <a:pt x="509" y="143"/>
                        </a:lnTo>
                        <a:lnTo>
                          <a:pt x="506" y="147"/>
                        </a:lnTo>
                        <a:lnTo>
                          <a:pt x="506" y="149"/>
                        </a:lnTo>
                        <a:lnTo>
                          <a:pt x="503" y="151"/>
                        </a:lnTo>
                        <a:lnTo>
                          <a:pt x="500" y="153"/>
                        </a:lnTo>
                        <a:lnTo>
                          <a:pt x="498" y="155"/>
                        </a:lnTo>
                        <a:lnTo>
                          <a:pt x="496" y="157"/>
                        </a:lnTo>
                        <a:lnTo>
                          <a:pt x="492" y="158"/>
                        </a:lnTo>
                        <a:lnTo>
                          <a:pt x="490" y="158"/>
                        </a:lnTo>
                        <a:lnTo>
                          <a:pt x="488" y="158"/>
                        </a:lnTo>
                        <a:lnTo>
                          <a:pt x="486" y="157"/>
                        </a:lnTo>
                        <a:lnTo>
                          <a:pt x="485" y="157"/>
                        </a:lnTo>
                        <a:lnTo>
                          <a:pt x="30" y="157"/>
                        </a:lnTo>
                        <a:lnTo>
                          <a:pt x="26" y="158"/>
                        </a:lnTo>
                        <a:lnTo>
                          <a:pt x="24" y="158"/>
                        </a:lnTo>
                        <a:lnTo>
                          <a:pt x="20" y="158"/>
                        </a:lnTo>
                        <a:lnTo>
                          <a:pt x="18" y="157"/>
                        </a:lnTo>
                        <a:lnTo>
                          <a:pt x="15" y="156"/>
                        </a:lnTo>
                        <a:lnTo>
                          <a:pt x="12" y="154"/>
                        </a:lnTo>
                        <a:lnTo>
                          <a:pt x="10" y="152"/>
                        </a:lnTo>
                        <a:lnTo>
                          <a:pt x="9" y="149"/>
                        </a:lnTo>
                        <a:lnTo>
                          <a:pt x="6" y="147"/>
                        </a:lnTo>
                        <a:lnTo>
                          <a:pt x="4" y="143"/>
                        </a:lnTo>
                        <a:lnTo>
                          <a:pt x="3" y="140"/>
                        </a:lnTo>
                        <a:lnTo>
                          <a:pt x="2" y="136"/>
                        </a:lnTo>
                        <a:lnTo>
                          <a:pt x="0" y="132"/>
                        </a:lnTo>
                        <a:lnTo>
                          <a:pt x="0" y="128"/>
                        </a:lnTo>
                        <a:lnTo>
                          <a:pt x="0" y="124"/>
                        </a:lnTo>
                        <a:lnTo>
                          <a:pt x="0" y="119"/>
                        </a:lnTo>
                        <a:lnTo>
                          <a:pt x="0" y="116"/>
                        </a:lnTo>
                        <a:lnTo>
                          <a:pt x="0" y="112"/>
                        </a:lnTo>
                        <a:lnTo>
                          <a:pt x="0" y="107"/>
                        </a:lnTo>
                        <a:lnTo>
                          <a:pt x="2" y="103"/>
                        </a:lnTo>
                        <a:lnTo>
                          <a:pt x="3" y="101"/>
                        </a:lnTo>
                        <a:lnTo>
                          <a:pt x="5" y="97"/>
                        </a:lnTo>
                        <a:lnTo>
                          <a:pt x="7" y="95"/>
                        </a:lnTo>
                        <a:lnTo>
                          <a:pt x="9" y="91"/>
                        </a:lnTo>
                        <a:lnTo>
                          <a:pt x="11" y="89"/>
                        </a:lnTo>
                        <a:lnTo>
                          <a:pt x="13" y="87"/>
                        </a:lnTo>
                        <a:lnTo>
                          <a:pt x="15" y="84"/>
                        </a:lnTo>
                        <a:lnTo>
                          <a:pt x="18" y="83"/>
                        </a:lnTo>
                        <a:lnTo>
                          <a:pt x="21" y="83"/>
                        </a:lnTo>
                        <a:lnTo>
                          <a:pt x="25" y="81"/>
                        </a:lnTo>
                        <a:lnTo>
                          <a:pt x="27" y="81"/>
                        </a:lnTo>
                        <a:lnTo>
                          <a:pt x="31" y="81"/>
                        </a:lnTo>
                        <a:lnTo>
                          <a:pt x="29" y="81"/>
                        </a:lnTo>
                        <a:lnTo>
                          <a:pt x="25" y="83"/>
                        </a:lnTo>
                        <a:lnTo>
                          <a:pt x="23" y="83"/>
                        </a:lnTo>
                        <a:lnTo>
                          <a:pt x="20" y="83"/>
                        </a:lnTo>
                        <a:lnTo>
                          <a:pt x="18" y="81"/>
                        </a:lnTo>
                        <a:lnTo>
                          <a:pt x="15" y="80"/>
                        </a:lnTo>
                        <a:lnTo>
                          <a:pt x="13" y="78"/>
                        </a:lnTo>
                        <a:lnTo>
                          <a:pt x="11" y="76"/>
                        </a:lnTo>
                        <a:lnTo>
                          <a:pt x="9" y="72"/>
                        </a:lnTo>
                        <a:lnTo>
                          <a:pt x="7" y="71"/>
                        </a:lnTo>
                        <a:lnTo>
                          <a:pt x="5" y="66"/>
                        </a:lnTo>
                        <a:lnTo>
                          <a:pt x="3" y="63"/>
                        </a:lnTo>
                        <a:lnTo>
                          <a:pt x="3" y="59"/>
                        </a:lnTo>
                        <a:lnTo>
                          <a:pt x="2" y="55"/>
                        </a:lnTo>
                        <a:lnTo>
                          <a:pt x="2" y="51"/>
                        </a:lnTo>
                        <a:lnTo>
                          <a:pt x="2" y="47"/>
                        </a:lnTo>
                        <a:lnTo>
                          <a:pt x="2" y="42"/>
                        </a:lnTo>
                        <a:lnTo>
                          <a:pt x="2" y="38"/>
                        </a:lnTo>
                        <a:lnTo>
                          <a:pt x="2" y="34"/>
                        </a:lnTo>
                        <a:lnTo>
                          <a:pt x="3" y="30"/>
                        </a:lnTo>
                        <a:lnTo>
                          <a:pt x="4" y="26"/>
                        </a:lnTo>
                        <a:lnTo>
                          <a:pt x="6" y="23"/>
                        </a:lnTo>
                        <a:lnTo>
                          <a:pt x="8" y="19"/>
                        </a:lnTo>
                        <a:lnTo>
                          <a:pt x="10" y="15"/>
                        </a:lnTo>
                        <a:lnTo>
                          <a:pt x="13" y="11"/>
                        </a:lnTo>
                        <a:lnTo>
                          <a:pt x="15" y="9"/>
                        </a:lnTo>
                        <a:lnTo>
                          <a:pt x="18" y="6"/>
                        </a:lnTo>
                        <a:lnTo>
                          <a:pt x="21" y="5"/>
                        </a:lnTo>
                        <a:lnTo>
                          <a:pt x="25" y="2"/>
                        </a:lnTo>
                        <a:lnTo>
                          <a:pt x="27" y="2"/>
                        </a:lnTo>
                        <a:lnTo>
                          <a:pt x="31" y="0"/>
                        </a:lnTo>
                        <a:lnTo>
                          <a:pt x="33" y="0"/>
                        </a:lnTo>
                        <a:lnTo>
                          <a:pt x="37" y="0"/>
                        </a:lnTo>
                        <a:lnTo>
                          <a:pt x="40" y="0"/>
                        </a:lnTo>
                        <a:lnTo>
                          <a:pt x="54" y="0"/>
                        </a:lnTo>
                        <a:lnTo>
                          <a:pt x="76" y="0"/>
                        </a:lnTo>
                        <a:lnTo>
                          <a:pt x="105" y="0"/>
                        </a:lnTo>
                        <a:lnTo>
                          <a:pt x="138" y="0"/>
                        </a:lnTo>
                        <a:lnTo>
                          <a:pt x="176" y="0"/>
                        </a:lnTo>
                        <a:lnTo>
                          <a:pt x="217" y="0"/>
                        </a:lnTo>
                        <a:lnTo>
                          <a:pt x="259" y="0"/>
                        </a:lnTo>
                        <a:lnTo>
                          <a:pt x="301" y="0"/>
                        </a:lnTo>
                        <a:lnTo>
                          <a:pt x="342" y="0"/>
                        </a:lnTo>
                        <a:lnTo>
                          <a:pt x="380" y="0"/>
                        </a:lnTo>
                        <a:lnTo>
                          <a:pt x="415" y="0"/>
                        </a:lnTo>
                        <a:lnTo>
                          <a:pt x="444" y="0"/>
                        </a:lnTo>
                        <a:lnTo>
                          <a:pt x="468" y="0"/>
                        </a:lnTo>
                        <a:lnTo>
                          <a:pt x="483" y="0"/>
                        </a:lnTo>
                        <a:lnTo>
                          <a:pt x="490" y="0"/>
                        </a:lnTo>
                        <a:lnTo>
                          <a:pt x="487" y="1"/>
                        </a:lnTo>
                      </a:path>
                    </a:pathLst>
                  </a:custGeom>
                  <a:solidFill>
                    <a:srgbClr val="FFFFFF"/>
                  </a:solidFill>
                  <a:ln w="18494" cap="flat" cmpd="sng">
                    <a:solidFill>
                      <a:srgbClr val="C0C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2" name="Freeform 41"/>
                  <p:cNvSpPr>
                    <a:spLocks/>
                  </p:cNvSpPr>
                  <p:nvPr/>
                </p:nvSpPr>
                <p:spPr bwMode="auto">
                  <a:xfrm>
                    <a:off x="795" y="4214"/>
                    <a:ext cx="399" cy="78"/>
                  </a:xfrm>
                  <a:custGeom>
                    <a:avLst/>
                    <a:gdLst>
                      <a:gd name="T0" fmla="*/ 376 w 399"/>
                      <a:gd name="T1" fmla="*/ 7 h 78"/>
                      <a:gd name="T2" fmla="*/ 372 w 399"/>
                      <a:gd name="T3" fmla="*/ 20 h 78"/>
                      <a:gd name="T4" fmla="*/ 366 w 399"/>
                      <a:gd name="T5" fmla="*/ 32 h 78"/>
                      <a:gd name="T6" fmla="*/ 356 w 399"/>
                      <a:gd name="T7" fmla="*/ 43 h 78"/>
                      <a:gd name="T8" fmla="*/ 339 w 399"/>
                      <a:gd name="T9" fmla="*/ 52 h 78"/>
                      <a:gd name="T10" fmla="*/ 315 w 399"/>
                      <a:gd name="T11" fmla="*/ 60 h 78"/>
                      <a:gd name="T12" fmla="*/ 281 w 399"/>
                      <a:gd name="T13" fmla="*/ 64 h 78"/>
                      <a:gd name="T14" fmla="*/ 234 w 399"/>
                      <a:gd name="T15" fmla="*/ 64 h 78"/>
                      <a:gd name="T16" fmla="*/ 193 w 399"/>
                      <a:gd name="T17" fmla="*/ 64 h 78"/>
                      <a:gd name="T18" fmla="*/ 165 w 399"/>
                      <a:gd name="T19" fmla="*/ 66 h 78"/>
                      <a:gd name="T20" fmla="*/ 134 w 399"/>
                      <a:gd name="T21" fmla="*/ 67 h 78"/>
                      <a:gd name="T22" fmla="*/ 102 w 399"/>
                      <a:gd name="T23" fmla="*/ 68 h 78"/>
                      <a:gd name="T24" fmla="*/ 71 w 399"/>
                      <a:gd name="T25" fmla="*/ 70 h 78"/>
                      <a:gd name="T26" fmla="*/ 43 w 399"/>
                      <a:gd name="T27" fmla="*/ 72 h 78"/>
                      <a:gd name="T28" fmla="*/ 21 w 399"/>
                      <a:gd name="T29" fmla="*/ 74 h 78"/>
                      <a:gd name="T30" fmla="*/ 5 w 399"/>
                      <a:gd name="T31" fmla="*/ 76 h 78"/>
                      <a:gd name="T32" fmla="*/ 1 w 399"/>
                      <a:gd name="T33" fmla="*/ 76 h 78"/>
                      <a:gd name="T34" fmla="*/ 12 w 399"/>
                      <a:gd name="T35" fmla="*/ 76 h 78"/>
                      <a:gd name="T36" fmla="*/ 33 w 399"/>
                      <a:gd name="T37" fmla="*/ 76 h 78"/>
                      <a:gd name="T38" fmla="*/ 60 w 399"/>
                      <a:gd name="T39" fmla="*/ 76 h 78"/>
                      <a:gd name="T40" fmla="*/ 88 w 399"/>
                      <a:gd name="T41" fmla="*/ 76 h 78"/>
                      <a:gd name="T42" fmla="*/ 116 w 399"/>
                      <a:gd name="T43" fmla="*/ 76 h 78"/>
                      <a:gd name="T44" fmla="*/ 140 w 399"/>
                      <a:gd name="T45" fmla="*/ 76 h 78"/>
                      <a:gd name="T46" fmla="*/ 158 w 399"/>
                      <a:gd name="T47" fmla="*/ 76 h 78"/>
                      <a:gd name="T48" fmla="*/ 165 w 399"/>
                      <a:gd name="T49" fmla="*/ 76 h 78"/>
                      <a:gd name="T50" fmla="*/ 180 w 399"/>
                      <a:gd name="T51" fmla="*/ 76 h 78"/>
                      <a:gd name="T52" fmla="*/ 207 w 399"/>
                      <a:gd name="T53" fmla="*/ 76 h 78"/>
                      <a:gd name="T54" fmla="*/ 241 w 399"/>
                      <a:gd name="T55" fmla="*/ 76 h 78"/>
                      <a:gd name="T56" fmla="*/ 275 w 399"/>
                      <a:gd name="T57" fmla="*/ 76 h 78"/>
                      <a:gd name="T58" fmla="*/ 309 w 399"/>
                      <a:gd name="T59" fmla="*/ 76 h 78"/>
                      <a:gd name="T60" fmla="*/ 335 w 399"/>
                      <a:gd name="T61" fmla="*/ 76 h 78"/>
                      <a:gd name="T62" fmla="*/ 351 w 399"/>
                      <a:gd name="T63" fmla="*/ 76 h 78"/>
                      <a:gd name="T64" fmla="*/ 365 w 399"/>
                      <a:gd name="T65" fmla="*/ 77 h 78"/>
                      <a:gd name="T66" fmla="*/ 381 w 399"/>
                      <a:gd name="T67" fmla="*/ 72 h 78"/>
                      <a:gd name="T68" fmla="*/ 391 w 399"/>
                      <a:gd name="T69" fmla="*/ 61 h 78"/>
                      <a:gd name="T70" fmla="*/ 396 w 399"/>
                      <a:gd name="T71" fmla="*/ 49 h 78"/>
                      <a:gd name="T72" fmla="*/ 396 w 399"/>
                      <a:gd name="T73" fmla="*/ 35 h 78"/>
                      <a:gd name="T74" fmla="*/ 393 w 399"/>
                      <a:gd name="T75" fmla="*/ 22 h 78"/>
                      <a:gd name="T76" fmla="*/ 387 w 399"/>
                      <a:gd name="T77" fmla="*/ 10 h 78"/>
                      <a:gd name="T78" fmla="*/ 381 w 399"/>
                      <a:gd name="T79" fmla="*/ 3 h 78"/>
                      <a:gd name="T80" fmla="*/ 379 w 399"/>
                      <a:gd name="T81" fmla="*/ 0 h 7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399" h="78">
                        <a:moveTo>
                          <a:pt x="379" y="0"/>
                        </a:moveTo>
                        <a:lnTo>
                          <a:pt x="376" y="7"/>
                        </a:lnTo>
                        <a:lnTo>
                          <a:pt x="374" y="14"/>
                        </a:lnTo>
                        <a:lnTo>
                          <a:pt x="372" y="20"/>
                        </a:lnTo>
                        <a:lnTo>
                          <a:pt x="370" y="26"/>
                        </a:lnTo>
                        <a:lnTo>
                          <a:pt x="366" y="32"/>
                        </a:lnTo>
                        <a:lnTo>
                          <a:pt x="362" y="38"/>
                        </a:lnTo>
                        <a:lnTo>
                          <a:pt x="356" y="43"/>
                        </a:lnTo>
                        <a:lnTo>
                          <a:pt x="349" y="48"/>
                        </a:lnTo>
                        <a:lnTo>
                          <a:pt x="339" y="52"/>
                        </a:lnTo>
                        <a:lnTo>
                          <a:pt x="329" y="56"/>
                        </a:lnTo>
                        <a:lnTo>
                          <a:pt x="315" y="60"/>
                        </a:lnTo>
                        <a:lnTo>
                          <a:pt x="300" y="61"/>
                        </a:lnTo>
                        <a:lnTo>
                          <a:pt x="281" y="64"/>
                        </a:lnTo>
                        <a:lnTo>
                          <a:pt x="259" y="64"/>
                        </a:lnTo>
                        <a:lnTo>
                          <a:pt x="234" y="64"/>
                        </a:lnTo>
                        <a:lnTo>
                          <a:pt x="207" y="62"/>
                        </a:lnTo>
                        <a:lnTo>
                          <a:pt x="193" y="64"/>
                        </a:lnTo>
                        <a:lnTo>
                          <a:pt x="180" y="64"/>
                        </a:lnTo>
                        <a:lnTo>
                          <a:pt x="165" y="66"/>
                        </a:lnTo>
                        <a:lnTo>
                          <a:pt x="150" y="66"/>
                        </a:lnTo>
                        <a:lnTo>
                          <a:pt x="134" y="67"/>
                        </a:lnTo>
                        <a:lnTo>
                          <a:pt x="118" y="67"/>
                        </a:lnTo>
                        <a:lnTo>
                          <a:pt x="102" y="68"/>
                        </a:lnTo>
                        <a:lnTo>
                          <a:pt x="88" y="68"/>
                        </a:lnTo>
                        <a:lnTo>
                          <a:pt x="71" y="70"/>
                        </a:lnTo>
                        <a:lnTo>
                          <a:pt x="58" y="70"/>
                        </a:lnTo>
                        <a:lnTo>
                          <a:pt x="43" y="72"/>
                        </a:lnTo>
                        <a:lnTo>
                          <a:pt x="32" y="72"/>
                        </a:lnTo>
                        <a:lnTo>
                          <a:pt x="21" y="74"/>
                        </a:lnTo>
                        <a:lnTo>
                          <a:pt x="12" y="74"/>
                        </a:lnTo>
                        <a:lnTo>
                          <a:pt x="5" y="76"/>
                        </a:lnTo>
                        <a:lnTo>
                          <a:pt x="0" y="76"/>
                        </a:lnTo>
                        <a:lnTo>
                          <a:pt x="1" y="76"/>
                        </a:lnTo>
                        <a:lnTo>
                          <a:pt x="6" y="76"/>
                        </a:lnTo>
                        <a:lnTo>
                          <a:pt x="12" y="76"/>
                        </a:lnTo>
                        <a:lnTo>
                          <a:pt x="23" y="76"/>
                        </a:lnTo>
                        <a:lnTo>
                          <a:pt x="33" y="76"/>
                        </a:lnTo>
                        <a:lnTo>
                          <a:pt x="46" y="76"/>
                        </a:lnTo>
                        <a:lnTo>
                          <a:pt x="60" y="76"/>
                        </a:lnTo>
                        <a:lnTo>
                          <a:pt x="75" y="76"/>
                        </a:lnTo>
                        <a:lnTo>
                          <a:pt x="88" y="76"/>
                        </a:lnTo>
                        <a:lnTo>
                          <a:pt x="102" y="76"/>
                        </a:lnTo>
                        <a:lnTo>
                          <a:pt x="116" y="76"/>
                        </a:lnTo>
                        <a:lnTo>
                          <a:pt x="130" y="76"/>
                        </a:lnTo>
                        <a:lnTo>
                          <a:pt x="140" y="76"/>
                        </a:lnTo>
                        <a:lnTo>
                          <a:pt x="150" y="76"/>
                        </a:lnTo>
                        <a:lnTo>
                          <a:pt x="158" y="76"/>
                        </a:lnTo>
                        <a:lnTo>
                          <a:pt x="164" y="76"/>
                        </a:lnTo>
                        <a:lnTo>
                          <a:pt x="165" y="76"/>
                        </a:lnTo>
                        <a:lnTo>
                          <a:pt x="171" y="76"/>
                        </a:lnTo>
                        <a:lnTo>
                          <a:pt x="180" y="76"/>
                        </a:lnTo>
                        <a:lnTo>
                          <a:pt x="193" y="76"/>
                        </a:lnTo>
                        <a:lnTo>
                          <a:pt x="207" y="76"/>
                        </a:lnTo>
                        <a:lnTo>
                          <a:pt x="223" y="76"/>
                        </a:lnTo>
                        <a:lnTo>
                          <a:pt x="241" y="76"/>
                        </a:lnTo>
                        <a:lnTo>
                          <a:pt x="259" y="76"/>
                        </a:lnTo>
                        <a:lnTo>
                          <a:pt x="275" y="76"/>
                        </a:lnTo>
                        <a:lnTo>
                          <a:pt x="292" y="76"/>
                        </a:lnTo>
                        <a:lnTo>
                          <a:pt x="309" y="76"/>
                        </a:lnTo>
                        <a:lnTo>
                          <a:pt x="324" y="76"/>
                        </a:lnTo>
                        <a:lnTo>
                          <a:pt x="335" y="76"/>
                        </a:lnTo>
                        <a:lnTo>
                          <a:pt x="345" y="76"/>
                        </a:lnTo>
                        <a:lnTo>
                          <a:pt x="351" y="76"/>
                        </a:lnTo>
                        <a:lnTo>
                          <a:pt x="354" y="76"/>
                        </a:lnTo>
                        <a:lnTo>
                          <a:pt x="365" y="77"/>
                        </a:lnTo>
                        <a:lnTo>
                          <a:pt x="374" y="75"/>
                        </a:lnTo>
                        <a:lnTo>
                          <a:pt x="381" y="72"/>
                        </a:lnTo>
                        <a:lnTo>
                          <a:pt x="388" y="67"/>
                        </a:lnTo>
                        <a:lnTo>
                          <a:pt x="391" y="61"/>
                        </a:lnTo>
                        <a:lnTo>
                          <a:pt x="395" y="55"/>
                        </a:lnTo>
                        <a:lnTo>
                          <a:pt x="396" y="49"/>
                        </a:lnTo>
                        <a:lnTo>
                          <a:pt x="398" y="41"/>
                        </a:lnTo>
                        <a:lnTo>
                          <a:pt x="396" y="35"/>
                        </a:lnTo>
                        <a:lnTo>
                          <a:pt x="395" y="28"/>
                        </a:lnTo>
                        <a:lnTo>
                          <a:pt x="393" y="22"/>
                        </a:lnTo>
                        <a:lnTo>
                          <a:pt x="391" y="15"/>
                        </a:lnTo>
                        <a:lnTo>
                          <a:pt x="387" y="10"/>
                        </a:lnTo>
                        <a:lnTo>
                          <a:pt x="385" y="6"/>
                        </a:lnTo>
                        <a:lnTo>
                          <a:pt x="381" y="3"/>
                        </a:lnTo>
                        <a:lnTo>
                          <a:pt x="379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3" name="Freeform 42"/>
                  <p:cNvSpPr>
                    <a:spLocks/>
                  </p:cNvSpPr>
                  <p:nvPr/>
                </p:nvSpPr>
                <p:spPr bwMode="auto">
                  <a:xfrm>
                    <a:off x="623" y="4387"/>
                    <a:ext cx="615" cy="153"/>
                  </a:xfrm>
                  <a:custGeom>
                    <a:avLst/>
                    <a:gdLst>
                      <a:gd name="T0" fmla="*/ 0 w 615"/>
                      <a:gd name="T1" fmla="*/ 0 h 153"/>
                      <a:gd name="T2" fmla="*/ 0 w 615"/>
                      <a:gd name="T3" fmla="*/ 152 h 153"/>
                      <a:gd name="T4" fmla="*/ 614 w 615"/>
                      <a:gd name="T5" fmla="*/ 152 h 153"/>
                      <a:gd name="T6" fmla="*/ 614 w 615"/>
                      <a:gd name="T7" fmla="*/ 0 h 153"/>
                      <a:gd name="T8" fmla="*/ 0 w 615"/>
                      <a:gd name="T9" fmla="*/ 0 h 153"/>
                      <a:gd name="T10" fmla="*/ 0 w 615"/>
                      <a:gd name="T11" fmla="*/ 0 h 15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15" h="153">
                        <a:moveTo>
                          <a:pt x="0" y="0"/>
                        </a:moveTo>
                        <a:lnTo>
                          <a:pt x="0" y="152"/>
                        </a:lnTo>
                        <a:lnTo>
                          <a:pt x="614" y="152"/>
                        </a:lnTo>
                        <a:lnTo>
                          <a:pt x="614" y="0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EFEFEF"/>
                      </a:gs>
                      <a:gs pos="100000">
                        <a:srgbClr val="C0C0C0"/>
                      </a:gs>
                    </a:gsLst>
                    <a:lin ang="2700000" scaled="1"/>
                  </a:gradFill>
                  <a:ln w="18494" cap="flat" cmpd="sng">
                    <a:solidFill>
                      <a:srgbClr val="C0C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4" name="Freeform 43"/>
                  <p:cNvSpPr>
                    <a:spLocks/>
                  </p:cNvSpPr>
                  <p:nvPr/>
                </p:nvSpPr>
                <p:spPr bwMode="auto">
                  <a:xfrm>
                    <a:off x="633" y="4388"/>
                    <a:ext cx="607" cy="152"/>
                  </a:xfrm>
                  <a:custGeom>
                    <a:avLst/>
                    <a:gdLst>
                      <a:gd name="T0" fmla="*/ 604 w 607"/>
                      <a:gd name="T1" fmla="*/ 5 h 152"/>
                      <a:gd name="T2" fmla="*/ 604 w 607"/>
                      <a:gd name="T3" fmla="*/ 27 h 152"/>
                      <a:gd name="T4" fmla="*/ 604 w 607"/>
                      <a:gd name="T5" fmla="*/ 59 h 152"/>
                      <a:gd name="T6" fmla="*/ 604 w 607"/>
                      <a:gd name="T7" fmla="*/ 97 h 152"/>
                      <a:gd name="T8" fmla="*/ 604 w 607"/>
                      <a:gd name="T9" fmla="*/ 132 h 152"/>
                      <a:gd name="T10" fmla="*/ 598 w 607"/>
                      <a:gd name="T11" fmla="*/ 151 h 152"/>
                      <a:gd name="T12" fmla="*/ 510 w 607"/>
                      <a:gd name="T13" fmla="*/ 151 h 152"/>
                      <a:gd name="T14" fmla="*/ 359 w 607"/>
                      <a:gd name="T15" fmla="*/ 151 h 152"/>
                      <a:gd name="T16" fmla="*/ 191 w 607"/>
                      <a:gd name="T17" fmla="*/ 151 h 152"/>
                      <a:gd name="T18" fmla="*/ 55 w 607"/>
                      <a:gd name="T19" fmla="*/ 151 h 152"/>
                      <a:gd name="T20" fmla="*/ 0 w 607"/>
                      <a:gd name="T21" fmla="*/ 149 h 152"/>
                      <a:gd name="T22" fmla="*/ 9 w 607"/>
                      <a:gd name="T23" fmla="*/ 149 h 152"/>
                      <a:gd name="T24" fmla="*/ 25 w 607"/>
                      <a:gd name="T25" fmla="*/ 145 h 152"/>
                      <a:gd name="T26" fmla="*/ 41 w 607"/>
                      <a:gd name="T27" fmla="*/ 143 h 152"/>
                      <a:gd name="T28" fmla="*/ 58 w 607"/>
                      <a:gd name="T29" fmla="*/ 140 h 152"/>
                      <a:gd name="T30" fmla="*/ 70 w 607"/>
                      <a:gd name="T31" fmla="*/ 138 h 152"/>
                      <a:gd name="T32" fmla="*/ 84 w 607"/>
                      <a:gd name="T33" fmla="*/ 136 h 152"/>
                      <a:gd name="T34" fmla="*/ 110 w 607"/>
                      <a:gd name="T35" fmla="*/ 135 h 152"/>
                      <a:gd name="T36" fmla="*/ 144 w 607"/>
                      <a:gd name="T37" fmla="*/ 130 h 152"/>
                      <a:gd name="T38" fmla="*/ 176 w 607"/>
                      <a:gd name="T39" fmla="*/ 130 h 152"/>
                      <a:gd name="T40" fmla="*/ 203 w 607"/>
                      <a:gd name="T41" fmla="*/ 127 h 152"/>
                      <a:gd name="T42" fmla="*/ 218 w 607"/>
                      <a:gd name="T43" fmla="*/ 125 h 152"/>
                      <a:gd name="T44" fmla="*/ 240 w 607"/>
                      <a:gd name="T45" fmla="*/ 124 h 152"/>
                      <a:gd name="T46" fmla="*/ 268 w 607"/>
                      <a:gd name="T47" fmla="*/ 122 h 152"/>
                      <a:gd name="T48" fmla="*/ 299 w 607"/>
                      <a:gd name="T49" fmla="*/ 119 h 152"/>
                      <a:gd name="T50" fmla="*/ 327 w 607"/>
                      <a:gd name="T51" fmla="*/ 118 h 152"/>
                      <a:gd name="T52" fmla="*/ 345 w 607"/>
                      <a:gd name="T53" fmla="*/ 114 h 152"/>
                      <a:gd name="T54" fmla="*/ 359 w 607"/>
                      <a:gd name="T55" fmla="*/ 114 h 152"/>
                      <a:gd name="T56" fmla="*/ 381 w 607"/>
                      <a:gd name="T57" fmla="*/ 112 h 152"/>
                      <a:gd name="T58" fmla="*/ 406 w 607"/>
                      <a:gd name="T59" fmla="*/ 110 h 152"/>
                      <a:gd name="T60" fmla="*/ 429 w 607"/>
                      <a:gd name="T61" fmla="*/ 107 h 152"/>
                      <a:gd name="T62" fmla="*/ 446 w 607"/>
                      <a:gd name="T63" fmla="*/ 107 h 152"/>
                      <a:gd name="T64" fmla="*/ 471 w 607"/>
                      <a:gd name="T65" fmla="*/ 101 h 152"/>
                      <a:gd name="T66" fmla="*/ 495 w 607"/>
                      <a:gd name="T67" fmla="*/ 93 h 152"/>
                      <a:gd name="T68" fmla="*/ 515 w 607"/>
                      <a:gd name="T69" fmla="*/ 83 h 152"/>
                      <a:gd name="T70" fmla="*/ 527 w 607"/>
                      <a:gd name="T71" fmla="*/ 76 h 152"/>
                      <a:gd name="T72" fmla="*/ 536 w 607"/>
                      <a:gd name="T73" fmla="*/ 69 h 152"/>
                      <a:gd name="T74" fmla="*/ 540 w 607"/>
                      <a:gd name="T75" fmla="*/ 65 h 152"/>
                      <a:gd name="T76" fmla="*/ 544 w 607"/>
                      <a:gd name="T77" fmla="*/ 56 h 152"/>
                      <a:gd name="T78" fmla="*/ 550 w 607"/>
                      <a:gd name="T79" fmla="*/ 45 h 152"/>
                      <a:gd name="T80" fmla="*/ 560 w 607"/>
                      <a:gd name="T81" fmla="*/ 29 h 152"/>
                      <a:gd name="T82" fmla="*/ 567 w 607"/>
                      <a:gd name="T83" fmla="*/ 15 h 152"/>
                      <a:gd name="T84" fmla="*/ 579 w 607"/>
                      <a:gd name="T85" fmla="*/ 0 h 152"/>
                      <a:gd name="T86" fmla="*/ 581 w 607"/>
                      <a:gd name="T87" fmla="*/ 0 h 152"/>
                      <a:gd name="T88" fmla="*/ 587 w 607"/>
                      <a:gd name="T89" fmla="*/ 0 h 152"/>
                      <a:gd name="T90" fmla="*/ 593 w 607"/>
                      <a:gd name="T91" fmla="*/ 0 h 152"/>
                      <a:gd name="T92" fmla="*/ 599 w 607"/>
                      <a:gd name="T93" fmla="*/ 0 h 152"/>
                      <a:gd name="T94" fmla="*/ 602 w 607"/>
                      <a:gd name="T95" fmla="*/ 0 h 152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607" h="152">
                        <a:moveTo>
                          <a:pt x="604" y="0"/>
                        </a:moveTo>
                        <a:lnTo>
                          <a:pt x="604" y="2"/>
                        </a:lnTo>
                        <a:lnTo>
                          <a:pt x="604" y="5"/>
                        </a:lnTo>
                        <a:lnTo>
                          <a:pt x="604" y="11"/>
                        </a:lnTo>
                        <a:lnTo>
                          <a:pt x="604" y="17"/>
                        </a:lnTo>
                        <a:lnTo>
                          <a:pt x="604" y="27"/>
                        </a:lnTo>
                        <a:lnTo>
                          <a:pt x="604" y="37"/>
                        </a:lnTo>
                        <a:lnTo>
                          <a:pt x="604" y="48"/>
                        </a:lnTo>
                        <a:lnTo>
                          <a:pt x="604" y="59"/>
                        </a:lnTo>
                        <a:lnTo>
                          <a:pt x="604" y="72"/>
                        </a:lnTo>
                        <a:lnTo>
                          <a:pt x="604" y="85"/>
                        </a:lnTo>
                        <a:lnTo>
                          <a:pt x="604" y="97"/>
                        </a:lnTo>
                        <a:lnTo>
                          <a:pt x="604" y="109"/>
                        </a:lnTo>
                        <a:lnTo>
                          <a:pt x="604" y="121"/>
                        </a:lnTo>
                        <a:lnTo>
                          <a:pt x="604" y="132"/>
                        </a:lnTo>
                        <a:lnTo>
                          <a:pt x="604" y="143"/>
                        </a:lnTo>
                        <a:lnTo>
                          <a:pt x="606" y="151"/>
                        </a:lnTo>
                        <a:lnTo>
                          <a:pt x="598" y="151"/>
                        </a:lnTo>
                        <a:lnTo>
                          <a:pt x="579" y="151"/>
                        </a:lnTo>
                        <a:lnTo>
                          <a:pt x="549" y="151"/>
                        </a:lnTo>
                        <a:lnTo>
                          <a:pt x="510" y="151"/>
                        </a:lnTo>
                        <a:lnTo>
                          <a:pt x="464" y="151"/>
                        </a:lnTo>
                        <a:lnTo>
                          <a:pt x="413" y="151"/>
                        </a:lnTo>
                        <a:lnTo>
                          <a:pt x="359" y="151"/>
                        </a:lnTo>
                        <a:lnTo>
                          <a:pt x="303" y="151"/>
                        </a:lnTo>
                        <a:lnTo>
                          <a:pt x="245" y="151"/>
                        </a:lnTo>
                        <a:lnTo>
                          <a:pt x="191" y="151"/>
                        </a:lnTo>
                        <a:lnTo>
                          <a:pt x="139" y="151"/>
                        </a:lnTo>
                        <a:lnTo>
                          <a:pt x="94" y="151"/>
                        </a:lnTo>
                        <a:lnTo>
                          <a:pt x="55" y="151"/>
                        </a:lnTo>
                        <a:lnTo>
                          <a:pt x="25" y="151"/>
                        </a:lnTo>
                        <a:lnTo>
                          <a:pt x="6" y="151"/>
                        </a:lnTo>
                        <a:lnTo>
                          <a:pt x="0" y="149"/>
                        </a:lnTo>
                        <a:lnTo>
                          <a:pt x="1" y="149"/>
                        </a:lnTo>
                        <a:lnTo>
                          <a:pt x="6" y="149"/>
                        </a:lnTo>
                        <a:lnTo>
                          <a:pt x="9" y="149"/>
                        </a:lnTo>
                        <a:lnTo>
                          <a:pt x="15" y="147"/>
                        </a:lnTo>
                        <a:lnTo>
                          <a:pt x="19" y="147"/>
                        </a:lnTo>
                        <a:lnTo>
                          <a:pt x="25" y="145"/>
                        </a:lnTo>
                        <a:lnTo>
                          <a:pt x="30" y="145"/>
                        </a:lnTo>
                        <a:lnTo>
                          <a:pt x="36" y="143"/>
                        </a:lnTo>
                        <a:lnTo>
                          <a:pt x="41" y="143"/>
                        </a:lnTo>
                        <a:lnTo>
                          <a:pt x="47" y="142"/>
                        </a:lnTo>
                        <a:lnTo>
                          <a:pt x="52" y="142"/>
                        </a:lnTo>
                        <a:lnTo>
                          <a:pt x="58" y="140"/>
                        </a:lnTo>
                        <a:lnTo>
                          <a:pt x="62" y="140"/>
                        </a:lnTo>
                        <a:lnTo>
                          <a:pt x="67" y="138"/>
                        </a:lnTo>
                        <a:lnTo>
                          <a:pt x="70" y="138"/>
                        </a:lnTo>
                        <a:lnTo>
                          <a:pt x="74" y="136"/>
                        </a:lnTo>
                        <a:lnTo>
                          <a:pt x="78" y="136"/>
                        </a:lnTo>
                        <a:lnTo>
                          <a:pt x="84" y="136"/>
                        </a:lnTo>
                        <a:lnTo>
                          <a:pt x="91" y="136"/>
                        </a:lnTo>
                        <a:lnTo>
                          <a:pt x="100" y="135"/>
                        </a:lnTo>
                        <a:lnTo>
                          <a:pt x="110" y="135"/>
                        </a:lnTo>
                        <a:lnTo>
                          <a:pt x="120" y="132"/>
                        </a:lnTo>
                        <a:lnTo>
                          <a:pt x="132" y="132"/>
                        </a:lnTo>
                        <a:lnTo>
                          <a:pt x="144" y="130"/>
                        </a:lnTo>
                        <a:lnTo>
                          <a:pt x="154" y="130"/>
                        </a:lnTo>
                        <a:lnTo>
                          <a:pt x="166" y="130"/>
                        </a:lnTo>
                        <a:lnTo>
                          <a:pt x="176" y="130"/>
                        </a:lnTo>
                        <a:lnTo>
                          <a:pt x="187" y="128"/>
                        </a:lnTo>
                        <a:lnTo>
                          <a:pt x="195" y="128"/>
                        </a:lnTo>
                        <a:lnTo>
                          <a:pt x="203" y="127"/>
                        </a:lnTo>
                        <a:lnTo>
                          <a:pt x="209" y="127"/>
                        </a:lnTo>
                        <a:lnTo>
                          <a:pt x="215" y="125"/>
                        </a:lnTo>
                        <a:lnTo>
                          <a:pt x="218" y="125"/>
                        </a:lnTo>
                        <a:lnTo>
                          <a:pt x="224" y="125"/>
                        </a:lnTo>
                        <a:lnTo>
                          <a:pt x="231" y="125"/>
                        </a:lnTo>
                        <a:lnTo>
                          <a:pt x="240" y="124"/>
                        </a:lnTo>
                        <a:lnTo>
                          <a:pt x="248" y="124"/>
                        </a:lnTo>
                        <a:lnTo>
                          <a:pt x="258" y="122"/>
                        </a:lnTo>
                        <a:lnTo>
                          <a:pt x="268" y="122"/>
                        </a:lnTo>
                        <a:lnTo>
                          <a:pt x="280" y="120"/>
                        </a:lnTo>
                        <a:lnTo>
                          <a:pt x="289" y="120"/>
                        </a:lnTo>
                        <a:lnTo>
                          <a:pt x="299" y="119"/>
                        </a:lnTo>
                        <a:lnTo>
                          <a:pt x="309" y="119"/>
                        </a:lnTo>
                        <a:lnTo>
                          <a:pt x="319" y="118"/>
                        </a:lnTo>
                        <a:lnTo>
                          <a:pt x="327" y="118"/>
                        </a:lnTo>
                        <a:lnTo>
                          <a:pt x="334" y="116"/>
                        </a:lnTo>
                        <a:lnTo>
                          <a:pt x="340" y="116"/>
                        </a:lnTo>
                        <a:lnTo>
                          <a:pt x="345" y="114"/>
                        </a:lnTo>
                        <a:lnTo>
                          <a:pt x="349" y="114"/>
                        </a:lnTo>
                        <a:lnTo>
                          <a:pt x="353" y="114"/>
                        </a:lnTo>
                        <a:lnTo>
                          <a:pt x="359" y="114"/>
                        </a:lnTo>
                        <a:lnTo>
                          <a:pt x="365" y="112"/>
                        </a:lnTo>
                        <a:lnTo>
                          <a:pt x="372" y="112"/>
                        </a:lnTo>
                        <a:lnTo>
                          <a:pt x="381" y="112"/>
                        </a:lnTo>
                        <a:lnTo>
                          <a:pt x="388" y="112"/>
                        </a:lnTo>
                        <a:lnTo>
                          <a:pt x="398" y="110"/>
                        </a:lnTo>
                        <a:lnTo>
                          <a:pt x="406" y="110"/>
                        </a:lnTo>
                        <a:lnTo>
                          <a:pt x="414" y="110"/>
                        </a:lnTo>
                        <a:lnTo>
                          <a:pt x="421" y="110"/>
                        </a:lnTo>
                        <a:lnTo>
                          <a:pt x="429" y="107"/>
                        </a:lnTo>
                        <a:lnTo>
                          <a:pt x="435" y="107"/>
                        </a:lnTo>
                        <a:lnTo>
                          <a:pt x="442" y="107"/>
                        </a:lnTo>
                        <a:lnTo>
                          <a:pt x="446" y="107"/>
                        </a:lnTo>
                        <a:lnTo>
                          <a:pt x="450" y="105"/>
                        </a:lnTo>
                        <a:lnTo>
                          <a:pt x="460" y="103"/>
                        </a:lnTo>
                        <a:lnTo>
                          <a:pt x="471" y="101"/>
                        </a:lnTo>
                        <a:lnTo>
                          <a:pt x="478" y="99"/>
                        </a:lnTo>
                        <a:lnTo>
                          <a:pt x="488" y="95"/>
                        </a:lnTo>
                        <a:lnTo>
                          <a:pt x="495" y="93"/>
                        </a:lnTo>
                        <a:lnTo>
                          <a:pt x="502" y="89"/>
                        </a:lnTo>
                        <a:lnTo>
                          <a:pt x="508" y="87"/>
                        </a:lnTo>
                        <a:lnTo>
                          <a:pt x="515" y="83"/>
                        </a:lnTo>
                        <a:lnTo>
                          <a:pt x="519" y="81"/>
                        </a:lnTo>
                        <a:lnTo>
                          <a:pt x="524" y="78"/>
                        </a:lnTo>
                        <a:lnTo>
                          <a:pt x="527" y="76"/>
                        </a:lnTo>
                        <a:lnTo>
                          <a:pt x="531" y="72"/>
                        </a:lnTo>
                        <a:lnTo>
                          <a:pt x="533" y="71"/>
                        </a:lnTo>
                        <a:lnTo>
                          <a:pt x="536" y="69"/>
                        </a:lnTo>
                        <a:lnTo>
                          <a:pt x="538" y="66"/>
                        </a:lnTo>
                        <a:lnTo>
                          <a:pt x="540" y="65"/>
                        </a:lnTo>
                        <a:lnTo>
                          <a:pt x="541" y="63"/>
                        </a:lnTo>
                        <a:lnTo>
                          <a:pt x="542" y="60"/>
                        </a:lnTo>
                        <a:lnTo>
                          <a:pt x="544" y="56"/>
                        </a:lnTo>
                        <a:lnTo>
                          <a:pt x="546" y="53"/>
                        </a:lnTo>
                        <a:lnTo>
                          <a:pt x="548" y="49"/>
                        </a:lnTo>
                        <a:lnTo>
                          <a:pt x="550" y="45"/>
                        </a:lnTo>
                        <a:lnTo>
                          <a:pt x="554" y="39"/>
                        </a:lnTo>
                        <a:lnTo>
                          <a:pt x="556" y="35"/>
                        </a:lnTo>
                        <a:lnTo>
                          <a:pt x="560" y="29"/>
                        </a:lnTo>
                        <a:lnTo>
                          <a:pt x="561" y="25"/>
                        </a:lnTo>
                        <a:lnTo>
                          <a:pt x="566" y="19"/>
                        </a:lnTo>
                        <a:lnTo>
                          <a:pt x="567" y="15"/>
                        </a:lnTo>
                        <a:lnTo>
                          <a:pt x="572" y="9"/>
                        </a:lnTo>
                        <a:lnTo>
                          <a:pt x="576" y="5"/>
                        </a:lnTo>
                        <a:lnTo>
                          <a:pt x="579" y="0"/>
                        </a:lnTo>
                        <a:lnTo>
                          <a:pt x="580" y="0"/>
                        </a:lnTo>
                        <a:lnTo>
                          <a:pt x="581" y="0"/>
                        </a:lnTo>
                        <a:lnTo>
                          <a:pt x="583" y="0"/>
                        </a:lnTo>
                        <a:lnTo>
                          <a:pt x="585" y="0"/>
                        </a:lnTo>
                        <a:lnTo>
                          <a:pt x="587" y="0"/>
                        </a:lnTo>
                        <a:lnTo>
                          <a:pt x="589" y="0"/>
                        </a:lnTo>
                        <a:lnTo>
                          <a:pt x="591" y="0"/>
                        </a:lnTo>
                        <a:lnTo>
                          <a:pt x="593" y="0"/>
                        </a:lnTo>
                        <a:lnTo>
                          <a:pt x="595" y="0"/>
                        </a:lnTo>
                        <a:lnTo>
                          <a:pt x="597" y="0"/>
                        </a:lnTo>
                        <a:lnTo>
                          <a:pt x="599" y="0"/>
                        </a:lnTo>
                        <a:lnTo>
                          <a:pt x="600" y="0"/>
                        </a:lnTo>
                        <a:lnTo>
                          <a:pt x="602" y="0"/>
                        </a:lnTo>
                        <a:lnTo>
                          <a:pt x="604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5" name="Freeform 44"/>
                  <p:cNvSpPr>
                    <a:spLocks/>
                  </p:cNvSpPr>
                  <p:nvPr/>
                </p:nvSpPr>
                <p:spPr bwMode="auto">
                  <a:xfrm>
                    <a:off x="711" y="4289"/>
                    <a:ext cx="479" cy="81"/>
                  </a:xfrm>
                  <a:custGeom>
                    <a:avLst/>
                    <a:gdLst>
                      <a:gd name="T0" fmla="*/ 458 w 479"/>
                      <a:gd name="T1" fmla="*/ 2 h 81"/>
                      <a:gd name="T2" fmla="*/ 457 w 479"/>
                      <a:gd name="T3" fmla="*/ 2 h 81"/>
                      <a:gd name="T4" fmla="*/ 454 w 479"/>
                      <a:gd name="T5" fmla="*/ 2 h 81"/>
                      <a:gd name="T6" fmla="*/ 452 w 479"/>
                      <a:gd name="T7" fmla="*/ 2 h 81"/>
                      <a:gd name="T8" fmla="*/ 450 w 479"/>
                      <a:gd name="T9" fmla="*/ 1 h 81"/>
                      <a:gd name="T10" fmla="*/ 446 w 479"/>
                      <a:gd name="T11" fmla="*/ 1 h 81"/>
                      <a:gd name="T12" fmla="*/ 445 w 479"/>
                      <a:gd name="T13" fmla="*/ 1 h 81"/>
                      <a:gd name="T14" fmla="*/ 445 w 479"/>
                      <a:gd name="T15" fmla="*/ 1 h 81"/>
                      <a:gd name="T16" fmla="*/ 444 w 479"/>
                      <a:gd name="T17" fmla="*/ 5 h 81"/>
                      <a:gd name="T18" fmla="*/ 441 w 479"/>
                      <a:gd name="T19" fmla="*/ 14 h 81"/>
                      <a:gd name="T20" fmla="*/ 437 w 479"/>
                      <a:gd name="T21" fmla="*/ 24 h 81"/>
                      <a:gd name="T22" fmla="*/ 428 w 479"/>
                      <a:gd name="T23" fmla="*/ 32 h 81"/>
                      <a:gd name="T24" fmla="*/ 413 w 479"/>
                      <a:gd name="T25" fmla="*/ 41 h 81"/>
                      <a:gd name="T26" fmla="*/ 390 w 479"/>
                      <a:gd name="T27" fmla="*/ 49 h 81"/>
                      <a:gd name="T28" fmla="*/ 357 w 479"/>
                      <a:gd name="T29" fmla="*/ 55 h 81"/>
                      <a:gd name="T30" fmla="*/ 312 w 479"/>
                      <a:gd name="T31" fmla="*/ 58 h 81"/>
                      <a:gd name="T32" fmla="*/ 272 w 479"/>
                      <a:gd name="T33" fmla="*/ 61 h 81"/>
                      <a:gd name="T34" fmla="*/ 236 w 479"/>
                      <a:gd name="T35" fmla="*/ 63 h 81"/>
                      <a:gd name="T36" fmla="*/ 194 w 479"/>
                      <a:gd name="T37" fmla="*/ 64 h 81"/>
                      <a:gd name="T38" fmla="*/ 149 w 479"/>
                      <a:gd name="T39" fmla="*/ 67 h 81"/>
                      <a:gd name="T40" fmla="*/ 104 w 479"/>
                      <a:gd name="T41" fmla="*/ 69 h 81"/>
                      <a:gd name="T42" fmla="*/ 61 w 479"/>
                      <a:gd name="T43" fmla="*/ 73 h 81"/>
                      <a:gd name="T44" fmla="*/ 27 w 479"/>
                      <a:gd name="T45" fmla="*/ 75 h 81"/>
                      <a:gd name="T46" fmla="*/ 5 w 479"/>
                      <a:gd name="T47" fmla="*/ 77 h 81"/>
                      <a:gd name="T48" fmla="*/ 1 w 479"/>
                      <a:gd name="T49" fmla="*/ 78 h 81"/>
                      <a:gd name="T50" fmla="*/ 19 w 479"/>
                      <a:gd name="T51" fmla="*/ 78 h 81"/>
                      <a:gd name="T52" fmla="*/ 51 w 479"/>
                      <a:gd name="T53" fmla="*/ 78 h 81"/>
                      <a:gd name="T54" fmla="*/ 92 w 479"/>
                      <a:gd name="T55" fmla="*/ 78 h 81"/>
                      <a:gd name="T56" fmla="*/ 136 w 479"/>
                      <a:gd name="T57" fmla="*/ 78 h 81"/>
                      <a:gd name="T58" fmla="*/ 178 w 479"/>
                      <a:gd name="T59" fmla="*/ 78 h 81"/>
                      <a:gd name="T60" fmla="*/ 214 w 479"/>
                      <a:gd name="T61" fmla="*/ 78 h 81"/>
                      <a:gd name="T62" fmla="*/ 238 w 479"/>
                      <a:gd name="T63" fmla="*/ 78 h 81"/>
                      <a:gd name="T64" fmla="*/ 253 w 479"/>
                      <a:gd name="T65" fmla="*/ 78 h 81"/>
                      <a:gd name="T66" fmla="*/ 279 w 479"/>
                      <a:gd name="T67" fmla="*/ 78 h 81"/>
                      <a:gd name="T68" fmla="*/ 309 w 479"/>
                      <a:gd name="T69" fmla="*/ 78 h 81"/>
                      <a:gd name="T70" fmla="*/ 341 w 479"/>
                      <a:gd name="T71" fmla="*/ 78 h 81"/>
                      <a:gd name="T72" fmla="*/ 372 w 479"/>
                      <a:gd name="T73" fmla="*/ 79 h 81"/>
                      <a:gd name="T74" fmla="*/ 399 w 479"/>
                      <a:gd name="T75" fmla="*/ 79 h 81"/>
                      <a:gd name="T76" fmla="*/ 420 w 479"/>
                      <a:gd name="T77" fmla="*/ 79 h 81"/>
                      <a:gd name="T78" fmla="*/ 433 w 479"/>
                      <a:gd name="T79" fmla="*/ 79 h 81"/>
                      <a:gd name="T80" fmla="*/ 446 w 479"/>
                      <a:gd name="T81" fmla="*/ 80 h 81"/>
                      <a:gd name="T82" fmla="*/ 463 w 479"/>
                      <a:gd name="T83" fmla="*/ 75 h 81"/>
                      <a:gd name="T84" fmla="*/ 473 w 479"/>
                      <a:gd name="T85" fmla="*/ 64 h 81"/>
                      <a:gd name="T86" fmla="*/ 477 w 479"/>
                      <a:gd name="T87" fmla="*/ 50 h 81"/>
                      <a:gd name="T88" fmla="*/ 476 w 479"/>
                      <a:gd name="T89" fmla="*/ 36 h 81"/>
                      <a:gd name="T90" fmla="*/ 472 w 479"/>
                      <a:gd name="T91" fmla="*/ 21 h 81"/>
                      <a:gd name="T92" fmla="*/ 466 w 479"/>
                      <a:gd name="T93" fmla="*/ 9 h 81"/>
                      <a:gd name="T94" fmla="*/ 461 w 479"/>
                      <a:gd name="T95" fmla="*/ 3 h 81"/>
                      <a:gd name="T96" fmla="*/ 459 w 479"/>
                      <a:gd name="T97" fmla="*/ 2 h 81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0" t="0" r="r" b="b"/>
                    <a:pathLst>
                      <a:path w="479" h="81">
                        <a:moveTo>
                          <a:pt x="459" y="2"/>
                        </a:moveTo>
                        <a:lnTo>
                          <a:pt x="458" y="2"/>
                        </a:lnTo>
                        <a:lnTo>
                          <a:pt x="457" y="2"/>
                        </a:lnTo>
                        <a:lnTo>
                          <a:pt x="454" y="2"/>
                        </a:lnTo>
                        <a:lnTo>
                          <a:pt x="452" y="2"/>
                        </a:lnTo>
                        <a:lnTo>
                          <a:pt x="452" y="1"/>
                        </a:lnTo>
                        <a:lnTo>
                          <a:pt x="450" y="1"/>
                        </a:lnTo>
                        <a:lnTo>
                          <a:pt x="448" y="1"/>
                        </a:lnTo>
                        <a:lnTo>
                          <a:pt x="446" y="1"/>
                        </a:lnTo>
                        <a:lnTo>
                          <a:pt x="445" y="1"/>
                        </a:lnTo>
                        <a:lnTo>
                          <a:pt x="446" y="0"/>
                        </a:lnTo>
                        <a:lnTo>
                          <a:pt x="444" y="5"/>
                        </a:lnTo>
                        <a:lnTo>
                          <a:pt x="443" y="9"/>
                        </a:lnTo>
                        <a:lnTo>
                          <a:pt x="441" y="14"/>
                        </a:lnTo>
                        <a:lnTo>
                          <a:pt x="440" y="18"/>
                        </a:lnTo>
                        <a:lnTo>
                          <a:pt x="437" y="24"/>
                        </a:lnTo>
                        <a:lnTo>
                          <a:pt x="434" y="28"/>
                        </a:lnTo>
                        <a:lnTo>
                          <a:pt x="428" y="32"/>
                        </a:lnTo>
                        <a:lnTo>
                          <a:pt x="422" y="36"/>
                        </a:lnTo>
                        <a:lnTo>
                          <a:pt x="413" y="41"/>
                        </a:lnTo>
                        <a:lnTo>
                          <a:pt x="403" y="45"/>
                        </a:lnTo>
                        <a:lnTo>
                          <a:pt x="390" y="49"/>
                        </a:lnTo>
                        <a:lnTo>
                          <a:pt x="375" y="52"/>
                        </a:lnTo>
                        <a:lnTo>
                          <a:pt x="357" y="55"/>
                        </a:lnTo>
                        <a:lnTo>
                          <a:pt x="337" y="57"/>
                        </a:lnTo>
                        <a:lnTo>
                          <a:pt x="312" y="58"/>
                        </a:lnTo>
                        <a:lnTo>
                          <a:pt x="286" y="58"/>
                        </a:lnTo>
                        <a:lnTo>
                          <a:pt x="272" y="61"/>
                        </a:lnTo>
                        <a:lnTo>
                          <a:pt x="255" y="61"/>
                        </a:lnTo>
                        <a:lnTo>
                          <a:pt x="236" y="63"/>
                        </a:lnTo>
                        <a:lnTo>
                          <a:pt x="217" y="63"/>
                        </a:lnTo>
                        <a:lnTo>
                          <a:pt x="194" y="64"/>
                        </a:lnTo>
                        <a:lnTo>
                          <a:pt x="172" y="65"/>
                        </a:lnTo>
                        <a:lnTo>
                          <a:pt x="149" y="67"/>
                        </a:lnTo>
                        <a:lnTo>
                          <a:pt x="126" y="67"/>
                        </a:lnTo>
                        <a:lnTo>
                          <a:pt x="104" y="69"/>
                        </a:lnTo>
                        <a:lnTo>
                          <a:pt x="82" y="71"/>
                        </a:lnTo>
                        <a:lnTo>
                          <a:pt x="61" y="73"/>
                        </a:lnTo>
                        <a:lnTo>
                          <a:pt x="44" y="73"/>
                        </a:lnTo>
                        <a:lnTo>
                          <a:pt x="27" y="75"/>
                        </a:lnTo>
                        <a:lnTo>
                          <a:pt x="15" y="75"/>
                        </a:lnTo>
                        <a:lnTo>
                          <a:pt x="5" y="77"/>
                        </a:lnTo>
                        <a:lnTo>
                          <a:pt x="0" y="77"/>
                        </a:lnTo>
                        <a:lnTo>
                          <a:pt x="1" y="78"/>
                        </a:lnTo>
                        <a:lnTo>
                          <a:pt x="8" y="78"/>
                        </a:lnTo>
                        <a:lnTo>
                          <a:pt x="19" y="78"/>
                        </a:lnTo>
                        <a:lnTo>
                          <a:pt x="35" y="78"/>
                        </a:lnTo>
                        <a:lnTo>
                          <a:pt x="51" y="78"/>
                        </a:lnTo>
                        <a:lnTo>
                          <a:pt x="71" y="78"/>
                        </a:lnTo>
                        <a:lnTo>
                          <a:pt x="92" y="78"/>
                        </a:lnTo>
                        <a:lnTo>
                          <a:pt x="114" y="78"/>
                        </a:lnTo>
                        <a:lnTo>
                          <a:pt x="136" y="78"/>
                        </a:lnTo>
                        <a:lnTo>
                          <a:pt x="158" y="78"/>
                        </a:lnTo>
                        <a:lnTo>
                          <a:pt x="178" y="78"/>
                        </a:lnTo>
                        <a:lnTo>
                          <a:pt x="197" y="78"/>
                        </a:lnTo>
                        <a:lnTo>
                          <a:pt x="214" y="78"/>
                        </a:lnTo>
                        <a:lnTo>
                          <a:pt x="227" y="78"/>
                        </a:lnTo>
                        <a:lnTo>
                          <a:pt x="238" y="78"/>
                        </a:lnTo>
                        <a:lnTo>
                          <a:pt x="244" y="77"/>
                        </a:lnTo>
                        <a:lnTo>
                          <a:pt x="253" y="78"/>
                        </a:lnTo>
                        <a:lnTo>
                          <a:pt x="265" y="78"/>
                        </a:lnTo>
                        <a:lnTo>
                          <a:pt x="279" y="78"/>
                        </a:lnTo>
                        <a:lnTo>
                          <a:pt x="293" y="78"/>
                        </a:lnTo>
                        <a:lnTo>
                          <a:pt x="309" y="78"/>
                        </a:lnTo>
                        <a:lnTo>
                          <a:pt x="325" y="78"/>
                        </a:lnTo>
                        <a:lnTo>
                          <a:pt x="341" y="78"/>
                        </a:lnTo>
                        <a:lnTo>
                          <a:pt x="357" y="78"/>
                        </a:lnTo>
                        <a:lnTo>
                          <a:pt x="372" y="79"/>
                        </a:lnTo>
                        <a:lnTo>
                          <a:pt x="387" y="79"/>
                        </a:lnTo>
                        <a:lnTo>
                          <a:pt x="399" y="79"/>
                        </a:lnTo>
                        <a:lnTo>
                          <a:pt x="411" y="79"/>
                        </a:lnTo>
                        <a:lnTo>
                          <a:pt x="420" y="79"/>
                        </a:lnTo>
                        <a:lnTo>
                          <a:pt x="428" y="79"/>
                        </a:lnTo>
                        <a:lnTo>
                          <a:pt x="433" y="79"/>
                        </a:lnTo>
                        <a:lnTo>
                          <a:pt x="435" y="79"/>
                        </a:lnTo>
                        <a:lnTo>
                          <a:pt x="446" y="80"/>
                        </a:lnTo>
                        <a:lnTo>
                          <a:pt x="456" y="78"/>
                        </a:lnTo>
                        <a:lnTo>
                          <a:pt x="463" y="75"/>
                        </a:lnTo>
                        <a:lnTo>
                          <a:pt x="470" y="69"/>
                        </a:lnTo>
                        <a:lnTo>
                          <a:pt x="473" y="64"/>
                        </a:lnTo>
                        <a:lnTo>
                          <a:pt x="476" y="57"/>
                        </a:lnTo>
                        <a:lnTo>
                          <a:pt x="477" y="50"/>
                        </a:lnTo>
                        <a:lnTo>
                          <a:pt x="478" y="42"/>
                        </a:lnTo>
                        <a:lnTo>
                          <a:pt x="476" y="36"/>
                        </a:lnTo>
                        <a:lnTo>
                          <a:pt x="475" y="27"/>
                        </a:lnTo>
                        <a:lnTo>
                          <a:pt x="472" y="21"/>
                        </a:lnTo>
                        <a:lnTo>
                          <a:pt x="470" y="14"/>
                        </a:lnTo>
                        <a:lnTo>
                          <a:pt x="466" y="9"/>
                        </a:lnTo>
                        <a:lnTo>
                          <a:pt x="464" y="5"/>
                        </a:lnTo>
                        <a:lnTo>
                          <a:pt x="461" y="3"/>
                        </a:lnTo>
                        <a:lnTo>
                          <a:pt x="459" y="2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" name="Freeform 45" descr="50%"/>
                  <p:cNvSpPr>
                    <a:spLocks/>
                  </p:cNvSpPr>
                  <p:nvPr/>
                </p:nvSpPr>
                <p:spPr bwMode="auto">
                  <a:xfrm>
                    <a:off x="623" y="4366"/>
                    <a:ext cx="615" cy="22"/>
                  </a:xfrm>
                  <a:custGeom>
                    <a:avLst/>
                    <a:gdLst>
                      <a:gd name="T0" fmla="*/ 63 w 615"/>
                      <a:gd name="T1" fmla="*/ 0 h 22"/>
                      <a:gd name="T2" fmla="*/ 0 w 615"/>
                      <a:gd name="T3" fmla="*/ 21 h 22"/>
                      <a:gd name="T4" fmla="*/ 614 w 615"/>
                      <a:gd name="T5" fmla="*/ 21 h 22"/>
                      <a:gd name="T6" fmla="*/ 551 w 615"/>
                      <a:gd name="T7" fmla="*/ 0 h 22"/>
                      <a:gd name="T8" fmla="*/ 63 w 615"/>
                      <a:gd name="T9" fmla="*/ 0 h 22"/>
                      <a:gd name="T10" fmla="*/ 63 w 615"/>
                      <a:gd name="T11" fmla="*/ 0 h 2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15" h="22">
                        <a:moveTo>
                          <a:pt x="63" y="0"/>
                        </a:moveTo>
                        <a:lnTo>
                          <a:pt x="0" y="21"/>
                        </a:lnTo>
                        <a:lnTo>
                          <a:pt x="614" y="21"/>
                        </a:lnTo>
                        <a:lnTo>
                          <a:pt x="551" y="0"/>
                        </a:lnTo>
                        <a:lnTo>
                          <a:pt x="63" y="0"/>
                        </a:lnTo>
                      </a:path>
                    </a:pathLst>
                  </a:custGeom>
                  <a:pattFill prst="pct50">
                    <a:fgClr>
                      <a:srgbClr val="C0C0C0"/>
                    </a:fgClr>
                    <a:bgClr>
                      <a:srgbClr val="FFFFFF"/>
                    </a:bgClr>
                  </a:pattFill>
                  <a:ln w="8889" cap="flat" cmpd="sng">
                    <a:solidFill>
                      <a:srgbClr val="C0C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7" name="Line 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23" y="4537"/>
                    <a:ext cx="612" cy="0"/>
                  </a:xfrm>
                  <a:prstGeom prst="line">
                    <a:avLst/>
                  </a:prstGeom>
                  <a:noFill/>
                  <a:ln w="18494">
                    <a:solidFill>
                      <a:srgbClr val="80808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198" name="Freeform 47"/>
                  <p:cNvSpPr>
                    <a:spLocks/>
                  </p:cNvSpPr>
                  <p:nvPr/>
                </p:nvSpPr>
                <p:spPr bwMode="auto">
                  <a:xfrm>
                    <a:off x="694" y="4290"/>
                    <a:ext cx="476" cy="1"/>
                  </a:xfrm>
                  <a:custGeom>
                    <a:avLst/>
                    <a:gdLst>
                      <a:gd name="T0" fmla="*/ 0 w 476"/>
                      <a:gd name="T1" fmla="*/ 0 h 1"/>
                      <a:gd name="T2" fmla="*/ 4 w 476"/>
                      <a:gd name="T3" fmla="*/ 0 h 1"/>
                      <a:gd name="T4" fmla="*/ 19 w 476"/>
                      <a:gd name="T5" fmla="*/ 0 h 1"/>
                      <a:gd name="T6" fmla="*/ 42 w 476"/>
                      <a:gd name="T7" fmla="*/ 0 h 1"/>
                      <a:gd name="T8" fmla="*/ 73 w 476"/>
                      <a:gd name="T9" fmla="*/ 0 h 1"/>
                      <a:gd name="T10" fmla="*/ 108 w 476"/>
                      <a:gd name="T11" fmla="*/ 0 h 1"/>
                      <a:gd name="T12" fmla="*/ 148 w 476"/>
                      <a:gd name="T13" fmla="*/ 0 h 1"/>
                      <a:gd name="T14" fmla="*/ 191 w 476"/>
                      <a:gd name="T15" fmla="*/ 0 h 1"/>
                      <a:gd name="T16" fmla="*/ 237 w 476"/>
                      <a:gd name="T17" fmla="*/ 0 h 1"/>
                      <a:gd name="T18" fmla="*/ 281 w 476"/>
                      <a:gd name="T19" fmla="*/ 0 h 1"/>
                      <a:gd name="T20" fmla="*/ 324 w 476"/>
                      <a:gd name="T21" fmla="*/ 0 h 1"/>
                      <a:gd name="T22" fmla="*/ 364 w 476"/>
                      <a:gd name="T23" fmla="*/ 0 h 1"/>
                      <a:gd name="T24" fmla="*/ 400 w 476"/>
                      <a:gd name="T25" fmla="*/ 0 h 1"/>
                      <a:gd name="T26" fmla="*/ 430 w 476"/>
                      <a:gd name="T27" fmla="*/ 0 h 1"/>
                      <a:gd name="T28" fmla="*/ 454 w 476"/>
                      <a:gd name="T29" fmla="*/ 0 h 1"/>
                      <a:gd name="T30" fmla="*/ 469 w 476"/>
                      <a:gd name="T31" fmla="*/ 0 h 1"/>
                      <a:gd name="T32" fmla="*/ 475 w 476"/>
                      <a:gd name="T33" fmla="*/ 0 h 1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6" h="1"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19" y="0"/>
                        </a:lnTo>
                        <a:lnTo>
                          <a:pt x="42" y="0"/>
                        </a:lnTo>
                        <a:lnTo>
                          <a:pt x="73" y="0"/>
                        </a:lnTo>
                        <a:lnTo>
                          <a:pt x="108" y="0"/>
                        </a:lnTo>
                        <a:lnTo>
                          <a:pt x="148" y="0"/>
                        </a:lnTo>
                        <a:lnTo>
                          <a:pt x="191" y="0"/>
                        </a:lnTo>
                        <a:lnTo>
                          <a:pt x="237" y="0"/>
                        </a:lnTo>
                        <a:lnTo>
                          <a:pt x="281" y="0"/>
                        </a:lnTo>
                        <a:lnTo>
                          <a:pt x="324" y="0"/>
                        </a:lnTo>
                        <a:lnTo>
                          <a:pt x="364" y="0"/>
                        </a:lnTo>
                        <a:lnTo>
                          <a:pt x="400" y="0"/>
                        </a:lnTo>
                        <a:lnTo>
                          <a:pt x="430" y="0"/>
                        </a:lnTo>
                        <a:lnTo>
                          <a:pt x="454" y="0"/>
                        </a:lnTo>
                        <a:lnTo>
                          <a:pt x="469" y="0"/>
                        </a:lnTo>
                        <a:lnTo>
                          <a:pt x="475" y="0"/>
                        </a:lnTo>
                      </a:path>
                    </a:pathLst>
                  </a:custGeom>
                  <a:noFill/>
                  <a:ln w="8889" cap="flat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9" name="Freeform 48"/>
                  <p:cNvSpPr>
                    <a:spLocks/>
                  </p:cNvSpPr>
                  <p:nvPr/>
                </p:nvSpPr>
                <p:spPr bwMode="auto">
                  <a:xfrm>
                    <a:off x="694" y="4366"/>
                    <a:ext cx="476" cy="1"/>
                  </a:xfrm>
                  <a:custGeom>
                    <a:avLst/>
                    <a:gdLst>
                      <a:gd name="T0" fmla="*/ 0 w 476"/>
                      <a:gd name="T1" fmla="*/ 0 h 1"/>
                      <a:gd name="T2" fmla="*/ 4 w 476"/>
                      <a:gd name="T3" fmla="*/ 0 h 1"/>
                      <a:gd name="T4" fmla="*/ 19 w 476"/>
                      <a:gd name="T5" fmla="*/ 0 h 1"/>
                      <a:gd name="T6" fmla="*/ 42 w 476"/>
                      <a:gd name="T7" fmla="*/ 0 h 1"/>
                      <a:gd name="T8" fmla="*/ 73 w 476"/>
                      <a:gd name="T9" fmla="*/ 0 h 1"/>
                      <a:gd name="T10" fmla="*/ 108 w 476"/>
                      <a:gd name="T11" fmla="*/ 0 h 1"/>
                      <a:gd name="T12" fmla="*/ 148 w 476"/>
                      <a:gd name="T13" fmla="*/ 0 h 1"/>
                      <a:gd name="T14" fmla="*/ 191 w 476"/>
                      <a:gd name="T15" fmla="*/ 0 h 1"/>
                      <a:gd name="T16" fmla="*/ 237 w 476"/>
                      <a:gd name="T17" fmla="*/ 0 h 1"/>
                      <a:gd name="T18" fmla="*/ 281 w 476"/>
                      <a:gd name="T19" fmla="*/ 0 h 1"/>
                      <a:gd name="T20" fmla="*/ 324 w 476"/>
                      <a:gd name="T21" fmla="*/ 0 h 1"/>
                      <a:gd name="T22" fmla="*/ 364 w 476"/>
                      <a:gd name="T23" fmla="*/ 0 h 1"/>
                      <a:gd name="T24" fmla="*/ 400 w 476"/>
                      <a:gd name="T25" fmla="*/ 0 h 1"/>
                      <a:gd name="T26" fmla="*/ 430 w 476"/>
                      <a:gd name="T27" fmla="*/ 0 h 1"/>
                      <a:gd name="T28" fmla="*/ 454 w 476"/>
                      <a:gd name="T29" fmla="*/ 0 h 1"/>
                      <a:gd name="T30" fmla="*/ 469 w 476"/>
                      <a:gd name="T31" fmla="*/ 0 h 1"/>
                      <a:gd name="T32" fmla="*/ 475 w 476"/>
                      <a:gd name="T33" fmla="*/ 0 h 1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6" h="1"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19" y="0"/>
                        </a:lnTo>
                        <a:lnTo>
                          <a:pt x="42" y="0"/>
                        </a:lnTo>
                        <a:lnTo>
                          <a:pt x="73" y="0"/>
                        </a:lnTo>
                        <a:lnTo>
                          <a:pt x="108" y="0"/>
                        </a:lnTo>
                        <a:lnTo>
                          <a:pt x="148" y="0"/>
                        </a:lnTo>
                        <a:lnTo>
                          <a:pt x="191" y="0"/>
                        </a:lnTo>
                        <a:lnTo>
                          <a:pt x="237" y="0"/>
                        </a:lnTo>
                        <a:lnTo>
                          <a:pt x="281" y="0"/>
                        </a:lnTo>
                        <a:lnTo>
                          <a:pt x="324" y="0"/>
                        </a:lnTo>
                        <a:lnTo>
                          <a:pt x="364" y="0"/>
                        </a:lnTo>
                        <a:lnTo>
                          <a:pt x="400" y="0"/>
                        </a:lnTo>
                        <a:lnTo>
                          <a:pt x="430" y="0"/>
                        </a:lnTo>
                        <a:lnTo>
                          <a:pt x="454" y="0"/>
                        </a:lnTo>
                        <a:lnTo>
                          <a:pt x="469" y="0"/>
                        </a:lnTo>
                        <a:lnTo>
                          <a:pt x="475" y="0"/>
                        </a:lnTo>
                      </a:path>
                    </a:pathLst>
                  </a:custGeom>
                  <a:noFill/>
                  <a:ln w="18494" cap="flat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0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623" y="4391"/>
                    <a:ext cx="316" cy="0"/>
                  </a:xfrm>
                  <a:prstGeom prst="line">
                    <a:avLst/>
                  </a:prstGeom>
                  <a:noFill/>
                  <a:ln w="8889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201" name="Freeform 50"/>
                  <p:cNvSpPr>
                    <a:spLocks/>
                  </p:cNvSpPr>
                  <p:nvPr/>
                </p:nvSpPr>
                <p:spPr bwMode="auto">
                  <a:xfrm>
                    <a:off x="765" y="1126"/>
                    <a:ext cx="408" cy="342"/>
                  </a:xfrm>
                  <a:custGeom>
                    <a:avLst/>
                    <a:gdLst>
                      <a:gd name="T0" fmla="*/ 172 w 408"/>
                      <a:gd name="T1" fmla="*/ 1 h 342"/>
                      <a:gd name="T2" fmla="*/ 225 w 408"/>
                      <a:gd name="T3" fmla="*/ 4 h 342"/>
                      <a:gd name="T4" fmla="*/ 273 w 408"/>
                      <a:gd name="T5" fmla="*/ 6 h 342"/>
                      <a:gd name="T6" fmla="*/ 310 w 408"/>
                      <a:gd name="T7" fmla="*/ 12 h 342"/>
                      <a:gd name="T8" fmla="*/ 339 w 408"/>
                      <a:gd name="T9" fmla="*/ 14 h 342"/>
                      <a:gd name="T10" fmla="*/ 357 w 408"/>
                      <a:gd name="T11" fmla="*/ 18 h 342"/>
                      <a:gd name="T12" fmla="*/ 369 w 408"/>
                      <a:gd name="T13" fmla="*/ 19 h 342"/>
                      <a:gd name="T14" fmla="*/ 381 w 408"/>
                      <a:gd name="T15" fmla="*/ 20 h 342"/>
                      <a:gd name="T16" fmla="*/ 394 w 408"/>
                      <a:gd name="T17" fmla="*/ 21 h 342"/>
                      <a:gd name="T18" fmla="*/ 403 w 408"/>
                      <a:gd name="T19" fmla="*/ 21 h 342"/>
                      <a:gd name="T20" fmla="*/ 407 w 408"/>
                      <a:gd name="T21" fmla="*/ 21 h 342"/>
                      <a:gd name="T22" fmla="*/ 406 w 408"/>
                      <a:gd name="T23" fmla="*/ 48 h 342"/>
                      <a:gd name="T24" fmla="*/ 406 w 408"/>
                      <a:gd name="T25" fmla="*/ 111 h 342"/>
                      <a:gd name="T26" fmla="*/ 406 w 408"/>
                      <a:gd name="T27" fmla="*/ 192 h 342"/>
                      <a:gd name="T28" fmla="*/ 406 w 408"/>
                      <a:gd name="T29" fmla="*/ 272 h 342"/>
                      <a:gd name="T30" fmla="*/ 406 w 408"/>
                      <a:gd name="T31" fmla="*/ 331 h 342"/>
                      <a:gd name="T32" fmla="*/ 403 w 408"/>
                      <a:gd name="T33" fmla="*/ 338 h 342"/>
                      <a:gd name="T34" fmla="*/ 399 w 408"/>
                      <a:gd name="T35" fmla="*/ 319 h 342"/>
                      <a:gd name="T36" fmla="*/ 397 w 408"/>
                      <a:gd name="T37" fmla="*/ 292 h 342"/>
                      <a:gd name="T38" fmla="*/ 392 w 408"/>
                      <a:gd name="T39" fmla="*/ 262 h 342"/>
                      <a:gd name="T40" fmla="*/ 387 w 408"/>
                      <a:gd name="T41" fmla="*/ 236 h 342"/>
                      <a:gd name="T42" fmla="*/ 380 w 408"/>
                      <a:gd name="T43" fmla="*/ 220 h 342"/>
                      <a:gd name="T44" fmla="*/ 363 w 408"/>
                      <a:gd name="T45" fmla="*/ 201 h 342"/>
                      <a:gd name="T46" fmla="*/ 335 w 408"/>
                      <a:gd name="T47" fmla="*/ 177 h 342"/>
                      <a:gd name="T48" fmla="*/ 304 w 408"/>
                      <a:gd name="T49" fmla="*/ 151 h 342"/>
                      <a:gd name="T50" fmla="*/ 277 w 408"/>
                      <a:gd name="T51" fmla="*/ 129 h 342"/>
                      <a:gd name="T52" fmla="*/ 259 w 408"/>
                      <a:gd name="T53" fmla="*/ 113 h 342"/>
                      <a:gd name="T54" fmla="*/ 238 w 408"/>
                      <a:gd name="T55" fmla="*/ 102 h 342"/>
                      <a:gd name="T56" fmla="*/ 203 w 408"/>
                      <a:gd name="T57" fmla="*/ 84 h 342"/>
                      <a:gd name="T58" fmla="*/ 164 w 408"/>
                      <a:gd name="T59" fmla="*/ 67 h 342"/>
                      <a:gd name="T60" fmla="*/ 130 w 408"/>
                      <a:gd name="T61" fmla="*/ 51 h 342"/>
                      <a:gd name="T62" fmla="*/ 110 w 408"/>
                      <a:gd name="T63" fmla="*/ 42 h 342"/>
                      <a:gd name="T64" fmla="*/ 104 w 408"/>
                      <a:gd name="T65" fmla="*/ 40 h 342"/>
                      <a:gd name="T66" fmla="*/ 82 w 408"/>
                      <a:gd name="T67" fmla="*/ 35 h 342"/>
                      <a:gd name="T68" fmla="*/ 54 w 408"/>
                      <a:gd name="T69" fmla="*/ 26 h 342"/>
                      <a:gd name="T70" fmla="*/ 25 w 408"/>
                      <a:gd name="T71" fmla="*/ 20 h 342"/>
                      <a:gd name="T72" fmla="*/ 5 w 408"/>
                      <a:gd name="T73" fmla="*/ 13 h 342"/>
                      <a:gd name="T74" fmla="*/ 5 w 408"/>
                      <a:gd name="T75" fmla="*/ 11 h 342"/>
                      <a:gd name="T76" fmla="*/ 19 w 408"/>
                      <a:gd name="T77" fmla="*/ 10 h 342"/>
                      <a:gd name="T78" fmla="*/ 36 w 408"/>
                      <a:gd name="T79" fmla="*/ 7 h 342"/>
                      <a:gd name="T80" fmla="*/ 59 w 408"/>
                      <a:gd name="T81" fmla="*/ 4 h 342"/>
                      <a:gd name="T82" fmla="*/ 90 w 408"/>
                      <a:gd name="T83" fmla="*/ 2 h 342"/>
                      <a:gd name="T84" fmla="*/ 134 w 408"/>
                      <a:gd name="T85" fmla="*/ 0 h 34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408" h="342">
                        <a:moveTo>
                          <a:pt x="134" y="0"/>
                        </a:moveTo>
                        <a:lnTo>
                          <a:pt x="153" y="1"/>
                        </a:lnTo>
                        <a:lnTo>
                          <a:pt x="172" y="1"/>
                        </a:lnTo>
                        <a:lnTo>
                          <a:pt x="190" y="2"/>
                        </a:lnTo>
                        <a:lnTo>
                          <a:pt x="209" y="2"/>
                        </a:lnTo>
                        <a:lnTo>
                          <a:pt x="225" y="4"/>
                        </a:lnTo>
                        <a:lnTo>
                          <a:pt x="242" y="4"/>
                        </a:lnTo>
                        <a:lnTo>
                          <a:pt x="257" y="6"/>
                        </a:lnTo>
                        <a:lnTo>
                          <a:pt x="273" y="6"/>
                        </a:lnTo>
                        <a:lnTo>
                          <a:pt x="285" y="8"/>
                        </a:lnTo>
                        <a:lnTo>
                          <a:pt x="299" y="10"/>
                        </a:lnTo>
                        <a:lnTo>
                          <a:pt x="310" y="12"/>
                        </a:lnTo>
                        <a:lnTo>
                          <a:pt x="321" y="12"/>
                        </a:lnTo>
                        <a:lnTo>
                          <a:pt x="330" y="14"/>
                        </a:lnTo>
                        <a:lnTo>
                          <a:pt x="339" y="14"/>
                        </a:lnTo>
                        <a:lnTo>
                          <a:pt x="346" y="16"/>
                        </a:lnTo>
                        <a:lnTo>
                          <a:pt x="353" y="16"/>
                        </a:lnTo>
                        <a:lnTo>
                          <a:pt x="357" y="18"/>
                        </a:lnTo>
                        <a:lnTo>
                          <a:pt x="361" y="18"/>
                        </a:lnTo>
                        <a:lnTo>
                          <a:pt x="365" y="19"/>
                        </a:lnTo>
                        <a:lnTo>
                          <a:pt x="369" y="19"/>
                        </a:lnTo>
                        <a:lnTo>
                          <a:pt x="374" y="20"/>
                        </a:lnTo>
                        <a:lnTo>
                          <a:pt x="378" y="20"/>
                        </a:lnTo>
                        <a:lnTo>
                          <a:pt x="381" y="20"/>
                        </a:lnTo>
                        <a:lnTo>
                          <a:pt x="387" y="20"/>
                        </a:lnTo>
                        <a:lnTo>
                          <a:pt x="390" y="21"/>
                        </a:lnTo>
                        <a:lnTo>
                          <a:pt x="394" y="21"/>
                        </a:lnTo>
                        <a:lnTo>
                          <a:pt x="396" y="21"/>
                        </a:lnTo>
                        <a:lnTo>
                          <a:pt x="400" y="21"/>
                        </a:lnTo>
                        <a:lnTo>
                          <a:pt x="403" y="21"/>
                        </a:lnTo>
                        <a:lnTo>
                          <a:pt x="405" y="21"/>
                        </a:lnTo>
                        <a:lnTo>
                          <a:pt x="406" y="21"/>
                        </a:lnTo>
                        <a:lnTo>
                          <a:pt x="407" y="21"/>
                        </a:lnTo>
                        <a:lnTo>
                          <a:pt x="406" y="25"/>
                        </a:lnTo>
                        <a:lnTo>
                          <a:pt x="406" y="34"/>
                        </a:lnTo>
                        <a:lnTo>
                          <a:pt x="406" y="48"/>
                        </a:lnTo>
                        <a:lnTo>
                          <a:pt x="406" y="65"/>
                        </a:lnTo>
                        <a:lnTo>
                          <a:pt x="406" y="87"/>
                        </a:lnTo>
                        <a:lnTo>
                          <a:pt x="406" y="111"/>
                        </a:lnTo>
                        <a:lnTo>
                          <a:pt x="406" y="137"/>
                        </a:lnTo>
                        <a:lnTo>
                          <a:pt x="406" y="164"/>
                        </a:lnTo>
                        <a:lnTo>
                          <a:pt x="406" y="192"/>
                        </a:lnTo>
                        <a:lnTo>
                          <a:pt x="406" y="220"/>
                        </a:lnTo>
                        <a:lnTo>
                          <a:pt x="406" y="247"/>
                        </a:lnTo>
                        <a:lnTo>
                          <a:pt x="406" y="272"/>
                        </a:lnTo>
                        <a:lnTo>
                          <a:pt x="406" y="296"/>
                        </a:lnTo>
                        <a:lnTo>
                          <a:pt x="406" y="315"/>
                        </a:lnTo>
                        <a:lnTo>
                          <a:pt x="406" y="331"/>
                        </a:lnTo>
                        <a:lnTo>
                          <a:pt x="406" y="341"/>
                        </a:lnTo>
                        <a:lnTo>
                          <a:pt x="404" y="340"/>
                        </a:lnTo>
                        <a:lnTo>
                          <a:pt x="403" y="338"/>
                        </a:lnTo>
                        <a:lnTo>
                          <a:pt x="401" y="333"/>
                        </a:lnTo>
                        <a:lnTo>
                          <a:pt x="401" y="327"/>
                        </a:lnTo>
                        <a:lnTo>
                          <a:pt x="399" y="319"/>
                        </a:lnTo>
                        <a:lnTo>
                          <a:pt x="399" y="311"/>
                        </a:lnTo>
                        <a:lnTo>
                          <a:pt x="397" y="302"/>
                        </a:lnTo>
                        <a:lnTo>
                          <a:pt x="397" y="292"/>
                        </a:lnTo>
                        <a:lnTo>
                          <a:pt x="395" y="281"/>
                        </a:lnTo>
                        <a:lnTo>
                          <a:pt x="394" y="272"/>
                        </a:lnTo>
                        <a:lnTo>
                          <a:pt x="392" y="262"/>
                        </a:lnTo>
                        <a:lnTo>
                          <a:pt x="392" y="252"/>
                        </a:lnTo>
                        <a:lnTo>
                          <a:pt x="390" y="244"/>
                        </a:lnTo>
                        <a:lnTo>
                          <a:pt x="387" y="236"/>
                        </a:lnTo>
                        <a:lnTo>
                          <a:pt x="386" y="229"/>
                        </a:lnTo>
                        <a:lnTo>
                          <a:pt x="384" y="223"/>
                        </a:lnTo>
                        <a:lnTo>
                          <a:pt x="380" y="220"/>
                        </a:lnTo>
                        <a:lnTo>
                          <a:pt x="376" y="215"/>
                        </a:lnTo>
                        <a:lnTo>
                          <a:pt x="369" y="209"/>
                        </a:lnTo>
                        <a:lnTo>
                          <a:pt x="363" y="201"/>
                        </a:lnTo>
                        <a:lnTo>
                          <a:pt x="353" y="194"/>
                        </a:lnTo>
                        <a:lnTo>
                          <a:pt x="345" y="185"/>
                        </a:lnTo>
                        <a:lnTo>
                          <a:pt x="335" y="177"/>
                        </a:lnTo>
                        <a:lnTo>
                          <a:pt x="326" y="167"/>
                        </a:lnTo>
                        <a:lnTo>
                          <a:pt x="314" y="159"/>
                        </a:lnTo>
                        <a:lnTo>
                          <a:pt x="304" y="151"/>
                        </a:lnTo>
                        <a:lnTo>
                          <a:pt x="294" y="143"/>
                        </a:lnTo>
                        <a:lnTo>
                          <a:pt x="285" y="135"/>
                        </a:lnTo>
                        <a:lnTo>
                          <a:pt x="277" y="129"/>
                        </a:lnTo>
                        <a:lnTo>
                          <a:pt x="269" y="122"/>
                        </a:lnTo>
                        <a:lnTo>
                          <a:pt x="262" y="117"/>
                        </a:lnTo>
                        <a:lnTo>
                          <a:pt x="259" y="113"/>
                        </a:lnTo>
                        <a:lnTo>
                          <a:pt x="254" y="111"/>
                        </a:lnTo>
                        <a:lnTo>
                          <a:pt x="247" y="107"/>
                        </a:lnTo>
                        <a:lnTo>
                          <a:pt x="238" y="102"/>
                        </a:lnTo>
                        <a:lnTo>
                          <a:pt x="228" y="96"/>
                        </a:lnTo>
                        <a:lnTo>
                          <a:pt x="215" y="90"/>
                        </a:lnTo>
                        <a:lnTo>
                          <a:pt x="203" y="84"/>
                        </a:lnTo>
                        <a:lnTo>
                          <a:pt x="190" y="78"/>
                        </a:lnTo>
                        <a:lnTo>
                          <a:pt x="178" y="71"/>
                        </a:lnTo>
                        <a:lnTo>
                          <a:pt x="164" y="67"/>
                        </a:lnTo>
                        <a:lnTo>
                          <a:pt x="151" y="61"/>
                        </a:lnTo>
                        <a:lnTo>
                          <a:pt x="139" y="56"/>
                        </a:lnTo>
                        <a:lnTo>
                          <a:pt x="130" y="51"/>
                        </a:lnTo>
                        <a:lnTo>
                          <a:pt x="121" y="48"/>
                        </a:lnTo>
                        <a:lnTo>
                          <a:pt x="115" y="45"/>
                        </a:lnTo>
                        <a:lnTo>
                          <a:pt x="110" y="42"/>
                        </a:lnTo>
                        <a:lnTo>
                          <a:pt x="110" y="41"/>
                        </a:lnTo>
                        <a:lnTo>
                          <a:pt x="108" y="41"/>
                        </a:lnTo>
                        <a:lnTo>
                          <a:pt x="104" y="40"/>
                        </a:lnTo>
                        <a:lnTo>
                          <a:pt x="98" y="39"/>
                        </a:lnTo>
                        <a:lnTo>
                          <a:pt x="91" y="36"/>
                        </a:lnTo>
                        <a:lnTo>
                          <a:pt x="82" y="35"/>
                        </a:lnTo>
                        <a:lnTo>
                          <a:pt x="74" y="32"/>
                        </a:lnTo>
                        <a:lnTo>
                          <a:pt x="64" y="30"/>
                        </a:lnTo>
                        <a:lnTo>
                          <a:pt x="54" y="26"/>
                        </a:lnTo>
                        <a:lnTo>
                          <a:pt x="44" y="24"/>
                        </a:lnTo>
                        <a:lnTo>
                          <a:pt x="34" y="22"/>
                        </a:lnTo>
                        <a:lnTo>
                          <a:pt x="25" y="20"/>
                        </a:lnTo>
                        <a:lnTo>
                          <a:pt x="17" y="16"/>
                        </a:lnTo>
                        <a:lnTo>
                          <a:pt x="10" y="15"/>
                        </a:lnTo>
                        <a:lnTo>
                          <a:pt x="5" y="13"/>
                        </a:lnTo>
                        <a:lnTo>
                          <a:pt x="1" y="12"/>
                        </a:lnTo>
                        <a:lnTo>
                          <a:pt x="0" y="11"/>
                        </a:lnTo>
                        <a:lnTo>
                          <a:pt x="5" y="11"/>
                        </a:lnTo>
                        <a:lnTo>
                          <a:pt x="9" y="11"/>
                        </a:lnTo>
                        <a:lnTo>
                          <a:pt x="13" y="11"/>
                        </a:lnTo>
                        <a:lnTo>
                          <a:pt x="19" y="10"/>
                        </a:lnTo>
                        <a:lnTo>
                          <a:pt x="24" y="10"/>
                        </a:lnTo>
                        <a:lnTo>
                          <a:pt x="30" y="7"/>
                        </a:lnTo>
                        <a:lnTo>
                          <a:pt x="36" y="7"/>
                        </a:lnTo>
                        <a:lnTo>
                          <a:pt x="43" y="6"/>
                        </a:lnTo>
                        <a:lnTo>
                          <a:pt x="50" y="6"/>
                        </a:lnTo>
                        <a:lnTo>
                          <a:pt x="59" y="4"/>
                        </a:lnTo>
                        <a:lnTo>
                          <a:pt x="68" y="4"/>
                        </a:lnTo>
                        <a:lnTo>
                          <a:pt x="79" y="2"/>
                        </a:lnTo>
                        <a:lnTo>
                          <a:pt x="90" y="2"/>
                        </a:lnTo>
                        <a:lnTo>
                          <a:pt x="103" y="1"/>
                        </a:lnTo>
                        <a:lnTo>
                          <a:pt x="117" y="1"/>
                        </a:lnTo>
                        <a:lnTo>
                          <a:pt x="134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2" name="Freeform 51"/>
                  <p:cNvSpPr>
                    <a:spLocks/>
                  </p:cNvSpPr>
                  <p:nvPr/>
                </p:nvSpPr>
                <p:spPr bwMode="auto">
                  <a:xfrm>
                    <a:off x="681" y="1097"/>
                    <a:ext cx="504" cy="53"/>
                  </a:xfrm>
                  <a:custGeom>
                    <a:avLst/>
                    <a:gdLst>
                      <a:gd name="T0" fmla="*/ 40 w 504"/>
                      <a:gd name="T1" fmla="*/ 15 h 53"/>
                      <a:gd name="T2" fmla="*/ 98 w 504"/>
                      <a:gd name="T3" fmla="*/ 9 h 53"/>
                      <a:gd name="T4" fmla="*/ 158 w 504"/>
                      <a:gd name="T5" fmla="*/ 4 h 53"/>
                      <a:gd name="T6" fmla="*/ 219 w 504"/>
                      <a:gd name="T7" fmla="*/ 1 h 53"/>
                      <a:gd name="T8" fmla="*/ 278 w 504"/>
                      <a:gd name="T9" fmla="*/ 1 h 53"/>
                      <a:gd name="T10" fmla="*/ 339 w 504"/>
                      <a:gd name="T11" fmla="*/ 4 h 53"/>
                      <a:gd name="T12" fmla="*/ 397 w 504"/>
                      <a:gd name="T13" fmla="*/ 9 h 53"/>
                      <a:gd name="T14" fmla="*/ 456 w 504"/>
                      <a:gd name="T15" fmla="*/ 15 h 53"/>
                      <a:gd name="T16" fmla="*/ 486 w 504"/>
                      <a:gd name="T17" fmla="*/ 18 h 53"/>
                      <a:gd name="T18" fmla="*/ 488 w 504"/>
                      <a:gd name="T19" fmla="*/ 19 h 53"/>
                      <a:gd name="T20" fmla="*/ 491 w 504"/>
                      <a:gd name="T21" fmla="*/ 19 h 53"/>
                      <a:gd name="T22" fmla="*/ 493 w 504"/>
                      <a:gd name="T23" fmla="*/ 21 h 53"/>
                      <a:gd name="T24" fmla="*/ 497 w 504"/>
                      <a:gd name="T25" fmla="*/ 23 h 53"/>
                      <a:gd name="T26" fmla="*/ 499 w 504"/>
                      <a:gd name="T27" fmla="*/ 27 h 53"/>
                      <a:gd name="T28" fmla="*/ 501 w 504"/>
                      <a:gd name="T29" fmla="*/ 30 h 53"/>
                      <a:gd name="T30" fmla="*/ 502 w 504"/>
                      <a:gd name="T31" fmla="*/ 34 h 53"/>
                      <a:gd name="T32" fmla="*/ 503 w 504"/>
                      <a:gd name="T33" fmla="*/ 36 h 53"/>
                      <a:gd name="T34" fmla="*/ 502 w 504"/>
                      <a:gd name="T35" fmla="*/ 40 h 53"/>
                      <a:gd name="T36" fmla="*/ 501 w 504"/>
                      <a:gd name="T37" fmla="*/ 43 h 53"/>
                      <a:gd name="T38" fmla="*/ 499 w 504"/>
                      <a:gd name="T39" fmla="*/ 47 h 53"/>
                      <a:gd name="T40" fmla="*/ 497 w 504"/>
                      <a:gd name="T41" fmla="*/ 49 h 53"/>
                      <a:gd name="T42" fmla="*/ 494 w 504"/>
                      <a:gd name="T43" fmla="*/ 51 h 53"/>
                      <a:gd name="T44" fmla="*/ 492 w 504"/>
                      <a:gd name="T45" fmla="*/ 52 h 53"/>
                      <a:gd name="T46" fmla="*/ 489 w 504"/>
                      <a:gd name="T47" fmla="*/ 52 h 53"/>
                      <a:gd name="T48" fmla="*/ 487 w 504"/>
                      <a:gd name="T49" fmla="*/ 49 h 53"/>
                      <a:gd name="T50" fmla="*/ 459 w 504"/>
                      <a:gd name="T51" fmla="*/ 47 h 53"/>
                      <a:gd name="T52" fmla="*/ 399 w 504"/>
                      <a:gd name="T53" fmla="*/ 39 h 53"/>
                      <a:gd name="T54" fmla="*/ 340 w 504"/>
                      <a:gd name="T55" fmla="*/ 33 h 53"/>
                      <a:gd name="T56" fmla="*/ 280 w 504"/>
                      <a:gd name="T57" fmla="*/ 30 h 53"/>
                      <a:gd name="T58" fmla="*/ 221 w 504"/>
                      <a:gd name="T59" fmla="*/ 30 h 53"/>
                      <a:gd name="T60" fmla="*/ 160 w 504"/>
                      <a:gd name="T61" fmla="*/ 33 h 53"/>
                      <a:gd name="T62" fmla="*/ 100 w 504"/>
                      <a:gd name="T63" fmla="*/ 39 h 53"/>
                      <a:gd name="T64" fmla="*/ 42 w 504"/>
                      <a:gd name="T65" fmla="*/ 47 h 53"/>
                      <a:gd name="T66" fmla="*/ 15 w 504"/>
                      <a:gd name="T67" fmla="*/ 50 h 53"/>
                      <a:gd name="T68" fmla="*/ 11 w 504"/>
                      <a:gd name="T69" fmla="*/ 52 h 53"/>
                      <a:gd name="T70" fmla="*/ 9 w 504"/>
                      <a:gd name="T71" fmla="*/ 52 h 53"/>
                      <a:gd name="T72" fmla="*/ 7 w 504"/>
                      <a:gd name="T73" fmla="*/ 52 h 53"/>
                      <a:gd name="T74" fmla="*/ 5 w 504"/>
                      <a:gd name="T75" fmla="*/ 49 h 53"/>
                      <a:gd name="T76" fmla="*/ 3 w 504"/>
                      <a:gd name="T77" fmla="*/ 47 h 53"/>
                      <a:gd name="T78" fmla="*/ 1 w 504"/>
                      <a:gd name="T79" fmla="*/ 44 h 53"/>
                      <a:gd name="T80" fmla="*/ 0 w 504"/>
                      <a:gd name="T81" fmla="*/ 40 h 53"/>
                      <a:gd name="T82" fmla="*/ 0 w 504"/>
                      <a:gd name="T83" fmla="*/ 36 h 53"/>
                      <a:gd name="T84" fmla="*/ 0 w 504"/>
                      <a:gd name="T85" fmla="*/ 34 h 53"/>
                      <a:gd name="T86" fmla="*/ 1 w 504"/>
                      <a:gd name="T87" fmla="*/ 30 h 53"/>
                      <a:gd name="T88" fmla="*/ 3 w 504"/>
                      <a:gd name="T89" fmla="*/ 27 h 53"/>
                      <a:gd name="T90" fmla="*/ 5 w 504"/>
                      <a:gd name="T91" fmla="*/ 24 h 53"/>
                      <a:gd name="T92" fmla="*/ 7 w 504"/>
                      <a:gd name="T93" fmla="*/ 22 h 53"/>
                      <a:gd name="T94" fmla="*/ 10 w 504"/>
                      <a:gd name="T95" fmla="*/ 20 h 53"/>
                      <a:gd name="T96" fmla="*/ 12 w 504"/>
                      <a:gd name="T97" fmla="*/ 20 h 53"/>
                      <a:gd name="T98" fmla="*/ 16 w 504"/>
                      <a:gd name="T99" fmla="*/ 19 h 53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0" t="0" r="r" b="b"/>
                    <a:pathLst>
                      <a:path w="504" h="53">
                        <a:moveTo>
                          <a:pt x="12" y="18"/>
                        </a:moveTo>
                        <a:lnTo>
                          <a:pt x="40" y="15"/>
                        </a:lnTo>
                        <a:lnTo>
                          <a:pt x="70" y="11"/>
                        </a:lnTo>
                        <a:lnTo>
                          <a:pt x="98" y="9"/>
                        </a:lnTo>
                        <a:lnTo>
                          <a:pt x="128" y="5"/>
                        </a:lnTo>
                        <a:lnTo>
                          <a:pt x="158" y="4"/>
                        </a:lnTo>
                        <a:lnTo>
                          <a:pt x="188" y="2"/>
                        </a:lnTo>
                        <a:lnTo>
                          <a:pt x="219" y="1"/>
                        </a:lnTo>
                        <a:lnTo>
                          <a:pt x="249" y="0"/>
                        </a:lnTo>
                        <a:lnTo>
                          <a:pt x="278" y="1"/>
                        </a:lnTo>
                        <a:lnTo>
                          <a:pt x="308" y="2"/>
                        </a:lnTo>
                        <a:lnTo>
                          <a:pt x="339" y="4"/>
                        </a:lnTo>
                        <a:lnTo>
                          <a:pt x="369" y="5"/>
                        </a:lnTo>
                        <a:lnTo>
                          <a:pt x="397" y="9"/>
                        </a:lnTo>
                        <a:lnTo>
                          <a:pt x="427" y="11"/>
                        </a:lnTo>
                        <a:lnTo>
                          <a:pt x="456" y="15"/>
                        </a:lnTo>
                        <a:lnTo>
                          <a:pt x="487" y="18"/>
                        </a:lnTo>
                        <a:lnTo>
                          <a:pt x="486" y="18"/>
                        </a:lnTo>
                        <a:lnTo>
                          <a:pt x="486" y="19"/>
                        </a:lnTo>
                        <a:lnTo>
                          <a:pt x="488" y="19"/>
                        </a:lnTo>
                        <a:lnTo>
                          <a:pt x="489" y="19"/>
                        </a:lnTo>
                        <a:lnTo>
                          <a:pt x="491" y="19"/>
                        </a:lnTo>
                        <a:lnTo>
                          <a:pt x="491" y="21"/>
                        </a:lnTo>
                        <a:lnTo>
                          <a:pt x="493" y="21"/>
                        </a:lnTo>
                        <a:lnTo>
                          <a:pt x="495" y="23"/>
                        </a:lnTo>
                        <a:lnTo>
                          <a:pt x="497" y="23"/>
                        </a:lnTo>
                        <a:lnTo>
                          <a:pt x="497" y="25"/>
                        </a:lnTo>
                        <a:lnTo>
                          <a:pt x="499" y="27"/>
                        </a:lnTo>
                        <a:lnTo>
                          <a:pt x="499" y="29"/>
                        </a:lnTo>
                        <a:lnTo>
                          <a:pt x="501" y="30"/>
                        </a:lnTo>
                        <a:lnTo>
                          <a:pt x="501" y="32"/>
                        </a:lnTo>
                        <a:lnTo>
                          <a:pt x="502" y="34"/>
                        </a:lnTo>
                        <a:lnTo>
                          <a:pt x="502" y="36"/>
                        </a:lnTo>
                        <a:lnTo>
                          <a:pt x="503" y="36"/>
                        </a:lnTo>
                        <a:lnTo>
                          <a:pt x="502" y="38"/>
                        </a:lnTo>
                        <a:lnTo>
                          <a:pt x="502" y="40"/>
                        </a:lnTo>
                        <a:lnTo>
                          <a:pt x="501" y="42"/>
                        </a:lnTo>
                        <a:lnTo>
                          <a:pt x="501" y="43"/>
                        </a:lnTo>
                        <a:lnTo>
                          <a:pt x="499" y="45"/>
                        </a:lnTo>
                        <a:lnTo>
                          <a:pt x="499" y="47"/>
                        </a:lnTo>
                        <a:lnTo>
                          <a:pt x="497" y="49"/>
                        </a:lnTo>
                        <a:lnTo>
                          <a:pt x="495" y="51"/>
                        </a:lnTo>
                        <a:lnTo>
                          <a:pt x="494" y="51"/>
                        </a:lnTo>
                        <a:lnTo>
                          <a:pt x="492" y="52"/>
                        </a:lnTo>
                        <a:lnTo>
                          <a:pt x="490" y="52"/>
                        </a:lnTo>
                        <a:lnTo>
                          <a:pt x="489" y="52"/>
                        </a:lnTo>
                        <a:lnTo>
                          <a:pt x="487" y="52"/>
                        </a:lnTo>
                        <a:lnTo>
                          <a:pt x="487" y="49"/>
                        </a:lnTo>
                        <a:lnTo>
                          <a:pt x="489" y="51"/>
                        </a:lnTo>
                        <a:lnTo>
                          <a:pt x="459" y="47"/>
                        </a:lnTo>
                        <a:lnTo>
                          <a:pt x="429" y="42"/>
                        </a:lnTo>
                        <a:lnTo>
                          <a:pt x="399" y="39"/>
                        </a:lnTo>
                        <a:lnTo>
                          <a:pt x="370" y="35"/>
                        </a:lnTo>
                        <a:lnTo>
                          <a:pt x="340" y="33"/>
                        </a:lnTo>
                        <a:lnTo>
                          <a:pt x="310" y="31"/>
                        </a:lnTo>
                        <a:lnTo>
                          <a:pt x="280" y="30"/>
                        </a:lnTo>
                        <a:lnTo>
                          <a:pt x="251" y="29"/>
                        </a:lnTo>
                        <a:lnTo>
                          <a:pt x="221" y="30"/>
                        </a:lnTo>
                        <a:lnTo>
                          <a:pt x="190" y="31"/>
                        </a:lnTo>
                        <a:lnTo>
                          <a:pt x="160" y="33"/>
                        </a:lnTo>
                        <a:lnTo>
                          <a:pt x="131" y="35"/>
                        </a:lnTo>
                        <a:lnTo>
                          <a:pt x="100" y="39"/>
                        </a:lnTo>
                        <a:lnTo>
                          <a:pt x="72" y="42"/>
                        </a:lnTo>
                        <a:lnTo>
                          <a:pt x="42" y="47"/>
                        </a:lnTo>
                        <a:lnTo>
                          <a:pt x="14" y="51"/>
                        </a:lnTo>
                        <a:lnTo>
                          <a:pt x="15" y="50"/>
                        </a:lnTo>
                        <a:lnTo>
                          <a:pt x="13" y="52"/>
                        </a:lnTo>
                        <a:lnTo>
                          <a:pt x="11" y="52"/>
                        </a:lnTo>
                        <a:lnTo>
                          <a:pt x="9" y="52"/>
                        </a:lnTo>
                        <a:lnTo>
                          <a:pt x="7" y="52"/>
                        </a:lnTo>
                        <a:lnTo>
                          <a:pt x="5" y="52"/>
                        </a:lnTo>
                        <a:lnTo>
                          <a:pt x="5" y="49"/>
                        </a:lnTo>
                        <a:lnTo>
                          <a:pt x="3" y="49"/>
                        </a:lnTo>
                        <a:lnTo>
                          <a:pt x="3" y="47"/>
                        </a:lnTo>
                        <a:lnTo>
                          <a:pt x="1" y="46"/>
                        </a:lnTo>
                        <a:lnTo>
                          <a:pt x="1" y="44"/>
                        </a:lnTo>
                        <a:lnTo>
                          <a:pt x="0" y="42"/>
                        </a:lnTo>
                        <a:lnTo>
                          <a:pt x="0" y="40"/>
                        </a:lnTo>
                        <a:lnTo>
                          <a:pt x="0" y="38"/>
                        </a:lnTo>
                        <a:lnTo>
                          <a:pt x="0" y="36"/>
                        </a:lnTo>
                        <a:lnTo>
                          <a:pt x="0" y="34"/>
                        </a:lnTo>
                        <a:lnTo>
                          <a:pt x="0" y="32"/>
                        </a:lnTo>
                        <a:lnTo>
                          <a:pt x="1" y="30"/>
                        </a:lnTo>
                        <a:lnTo>
                          <a:pt x="1" y="29"/>
                        </a:lnTo>
                        <a:lnTo>
                          <a:pt x="3" y="27"/>
                        </a:lnTo>
                        <a:lnTo>
                          <a:pt x="3" y="26"/>
                        </a:lnTo>
                        <a:lnTo>
                          <a:pt x="5" y="24"/>
                        </a:lnTo>
                        <a:lnTo>
                          <a:pt x="7" y="22"/>
                        </a:lnTo>
                        <a:lnTo>
                          <a:pt x="8" y="22"/>
                        </a:lnTo>
                        <a:lnTo>
                          <a:pt x="10" y="20"/>
                        </a:lnTo>
                        <a:lnTo>
                          <a:pt x="12" y="20"/>
                        </a:lnTo>
                        <a:lnTo>
                          <a:pt x="14" y="20"/>
                        </a:lnTo>
                        <a:lnTo>
                          <a:pt x="16" y="19"/>
                        </a:lnTo>
                        <a:lnTo>
                          <a:pt x="12" y="18"/>
                        </a:lnTo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203" name="Freeform 52"/>
                  <p:cNvSpPr>
                    <a:spLocks/>
                  </p:cNvSpPr>
                  <p:nvPr/>
                </p:nvSpPr>
                <p:spPr bwMode="auto">
                  <a:xfrm>
                    <a:off x="531" y="617"/>
                    <a:ext cx="801" cy="502"/>
                  </a:xfrm>
                  <a:custGeom>
                    <a:avLst/>
                    <a:gdLst>
                      <a:gd name="T0" fmla="*/ 499 w 801"/>
                      <a:gd name="T1" fmla="*/ 482 h 502"/>
                      <a:gd name="T2" fmla="*/ 603 w 801"/>
                      <a:gd name="T3" fmla="*/ 492 h 502"/>
                      <a:gd name="T4" fmla="*/ 642 w 801"/>
                      <a:gd name="T5" fmla="*/ 501 h 502"/>
                      <a:gd name="T6" fmla="*/ 649 w 801"/>
                      <a:gd name="T7" fmla="*/ 476 h 502"/>
                      <a:gd name="T8" fmla="*/ 658 w 801"/>
                      <a:gd name="T9" fmla="*/ 428 h 502"/>
                      <a:gd name="T10" fmla="*/ 674 w 801"/>
                      <a:gd name="T11" fmla="*/ 378 h 502"/>
                      <a:gd name="T12" fmla="*/ 691 w 801"/>
                      <a:gd name="T13" fmla="*/ 348 h 502"/>
                      <a:gd name="T14" fmla="*/ 752 w 801"/>
                      <a:gd name="T15" fmla="*/ 342 h 502"/>
                      <a:gd name="T16" fmla="*/ 729 w 801"/>
                      <a:gd name="T17" fmla="*/ 278 h 502"/>
                      <a:gd name="T18" fmla="*/ 676 w 801"/>
                      <a:gd name="T19" fmla="*/ 284 h 502"/>
                      <a:gd name="T20" fmla="*/ 649 w 801"/>
                      <a:gd name="T21" fmla="*/ 271 h 502"/>
                      <a:gd name="T22" fmla="*/ 641 w 801"/>
                      <a:gd name="T23" fmla="*/ 284 h 502"/>
                      <a:gd name="T24" fmla="*/ 615 w 801"/>
                      <a:gd name="T25" fmla="*/ 286 h 502"/>
                      <a:gd name="T26" fmla="*/ 615 w 801"/>
                      <a:gd name="T27" fmla="*/ 256 h 502"/>
                      <a:gd name="T28" fmla="*/ 639 w 801"/>
                      <a:gd name="T29" fmla="*/ 270 h 502"/>
                      <a:gd name="T30" fmla="*/ 649 w 801"/>
                      <a:gd name="T31" fmla="*/ 257 h 502"/>
                      <a:gd name="T32" fmla="*/ 680 w 801"/>
                      <a:gd name="T33" fmla="*/ 249 h 502"/>
                      <a:gd name="T34" fmla="*/ 687 w 801"/>
                      <a:gd name="T35" fmla="*/ 207 h 502"/>
                      <a:gd name="T36" fmla="*/ 668 w 801"/>
                      <a:gd name="T37" fmla="*/ 192 h 502"/>
                      <a:gd name="T38" fmla="*/ 668 w 801"/>
                      <a:gd name="T39" fmla="*/ 186 h 502"/>
                      <a:gd name="T40" fmla="*/ 698 w 801"/>
                      <a:gd name="T41" fmla="*/ 191 h 502"/>
                      <a:gd name="T42" fmla="*/ 766 w 801"/>
                      <a:gd name="T43" fmla="*/ 187 h 502"/>
                      <a:gd name="T44" fmla="*/ 794 w 801"/>
                      <a:gd name="T45" fmla="*/ 163 h 502"/>
                      <a:gd name="T46" fmla="*/ 791 w 801"/>
                      <a:gd name="T47" fmla="*/ 104 h 502"/>
                      <a:gd name="T48" fmla="*/ 750 w 801"/>
                      <a:gd name="T49" fmla="*/ 81 h 502"/>
                      <a:gd name="T50" fmla="*/ 776 w 801"/>
                      <a:gd name="T51" fmla="*/ 80 h 502"/>
                      <a:gd name="T52" fmla="*/ 778 w 801"/>
                      <a:gd name="T53" fmla="*/ 51 h 502"/>
                      <a:gd name="T54" fmla="*/ 744 w 801"/>
                      <a:gd name="T55" fmla="*/ 50 h 502"/>
                      <a:gd name="T56" fmla="*/ 753 w 801"/>
                      <a:gd name="T57" fmla="*/ 31 h 502"/>
                      <a:gd name="T58" fmla="*/ 768 w 801"/>
                      <a:gd name="T59" fmla="*/ 29 h 502"/>
                      <a:gd name="T60" fmla="*/ 779 w 801"/>
                      <a:gd name="T61" fmla="*/ 1 h 502"/>
                      <a:gd name="T62" fmla="*/ 422 w 801"/>
                      <a:gd name="T63" fmla="*/ 10 h 502"/>
                      <a:gd name="T64" fmla="*/ 42 w 801"/>
                      <a:gd name="T65" fmla="*/ 5 h 502"/>
                      <a:gd name="T66" fmla="*/ 26 w 801"/>
                      <a:gd name="T67" fmla="*/ 27 h 502"/>
                      <a:gd name="T68" fmla="*/ 42 w 801"/>
                      <a:gd name="T69" fmla="*/ 31 h 502"/>
                      <a:gd name="T70" fmla="*/ 60 w 801"/>
                      <a:gd name="T71" fmla="*/ 48 h 502"/>
                      <a:gd name="T72" fmla="*/ 14 w 801"/>
                      <a:gd name="T73" fmla="*/ 50 h 502"/>
                      <a:gd name="T74" fmla="*/ 13 w 801"/>
                      <a:gd name="T75" fmla="*/ 77 h 502"/>
                      <a:gd name="T76" fmla="*/ 42 w 801"/>
                      <a:gd name="T77" fmla="*/ 80 h 502"/>
                      <a:gd name="T78" fmla="*/ 8 w 801"/>
                      <a:gd name="T79" fmla="*/ 101 h 502"/>
                      <a:gd name="T80" fmla="*/ 0 w 801"/>
                      <a:gd name="T81" fmla="*/ 142 h 502"/>
                      <a:gd name="T82" fmla="*/ 17 w 801"/>
                      <a:gd name="T83" fmla="*/ 181 h 502"/>
                      <a:gd name="T84" fmla="*/ 125 w 801"/>
                      <a:gd name="T85" fmla="*/ 182 h 502"/>
                      <a:gd name="T86" fmla="*/ 129 w 801"/>
                      <a:gd name="T87" fmla="*/ 191 h 502"/>
                      <a:gd name="T88" fmla="*/ 114 w 801"/>
                      <a:gd name="T89" fmla="*/ 198 h 502"/>
                      <a:gd name="T90" fmla="*/ 108 w 801"/>
                      <a:gd name="T91" fmla="*/ 233 h 502"/>
                      <a:gd name="T92" fmla="*/ 124 w 801"/>
                      <a:gd name="T93" fmla="*/ 253 h 502"/>
                      <a:gd name="T94" fmla="*/ 145 w 801"/>
                      <a:gd name="T95" fmla="*/ 257 h 502"/>
                      <a:gd name="T96" fmla="*/ 155 w 801"/>
                      <a:gd name="T97" fmla="*/ 267 h 502"/>
                      <a:gd name="T98" fmla="*/ 180 w 801"/>
                      <a:gd name="T99" fmla="*/ 258 h 502"/>
                      <a:gd name="T100" fmla="*/ 181 w 801"/>
                      <a:gd name="T101" fmla="*/ 283 h 502"/>
                      <a:gd name="T102" fmla="*/ 157 w 801"/>
                      <a:gd name="T103" fmla="*/ 286 h 502"/>
                      <a:gd name="T104" fmla="*/ 147 w 801"/>
                      <a:gd name="T105" fmla="*/ 271 h 502"/>
                      <a:gd name="T106" fmla="*/ 123 w 801"/>
                      <a:gd name="T107" fmla="*/ 283 h 502"/>
                      <a:gd name="T108" fmla="*/ 73 w 801"/>
                      <a:gd name="T109" fmla="*/ 277 h 502"/>
                      <a:gd name="T110" fmla="*/ 43 w 801"/>
                      <a:gd name="T111" fmla="*/ 337 h 502"/>
                      <a:gd name="T112" fmla="*/ 93 w 801"/>
                      <a:gd name="T113" fmla="*/ 349 h 502"/>
                      <a:gd name="T114" fmla="*/ 107 w 801"/>
                      <a:gd name="T115" fmla="*/ 377 h 502"/>
                      <a:gd name="T116" fmla="*/ 134 w 801"/>
                      <a:gd name="T117" fmla="*/ 420 h 502"/>
                      <a:gd name="T118" fmla="*/ 150 w 801"/>
                      <a:gd name="T119" fmla="*/ 467 h 502"/>
                      <a:gd name="T120" fmla="*/ 165 w 801"/>
                      <a:gd name="T121" fmla="*/ 498 h 502"/>
                      <a:gd name="T122" fmla="*/ 291 w 801"/>
                      <a:gd name="T123" fmla="*/ 486 h 502"/>
                      <a:gd name="T124" fmla="*/ 354 w 801"/>
                      <a:gd name="T125" fmla="*/ 481 h 502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0" t="0" r="r" b="b"/>
                    <a:pathLst>
                      <a:path w="801" h="502">
                        <a:moveTo>
                          <a:pt x="396" y="480"/>
                        </a:moveTo>
                        <a:lnTo>
                          <a:pt x="397" y="481"/>
                        </a:lnTo>
                        <a:lnTo>
                          <a:pt x="400" y="481"/>
                        </a:lnTo>
                        <a:lnTo>
                          <a:pt x="404" y="481"/>
                        </a:lnTo>
                        <a:lnTo>
                          <a:pt x="410" y="481"/>
                        </a:lnTo>
                        <a:lnTo>
                          <a:pt x="416" y="481"/>
                        </a:lnTo>
                        <a:lnTo>
                          <a:pt x="424" y="481"/>
                        </a:lnTo>
                        <a:lnTo>
                          <a:pt x="433" y="481"/>
                        </a:lnTo>
                        <a:lnTo>
                          <a:pt x="443" y="481"/>
                        </a:lnTo>
                        <a:lnTo>
                          <a:pt x="451" y="482"/>
                        </a:lnTo>
                        <a:lnTo>
                          <a:pt x="461" y="482"/>
                        </a:lnTo>
                        <a:lnTo>
                          <a:pt x="470" y="482"/>
                        </a:lnTo>
                        <a:lnTo>
                          <a:pt x="479" y="482"/>
                        </a:lnTo>
                        <a:lnTo>
                          <a:pt x="486" y="482"/>
                        </a:lnTo>
                        <a:lnTo>
                          <a:pt x="494" y="482"/>
                        </a:lnTo>
                        <a:lnTo>
                          <a:pt x="499" y="482"/>
                        </a:lnTo>
                        <a:lnTo>
                          <a:pt x="505" y="482"/>
                        </a:lnTo>
                        <a:lnTo>
                          <a:pt x="510" y="484"/>
                        </a:lnTo>
                        <a:lnTo>
                          <a:pt x="516" y="484"/>
                        </a:lnTo>
                        <a:lnTo>
                          <a:pt x="522" y="484"/>
                        </a:lnTo>
                        <a:lnTo>
                          <a:pt x="530" y="484"/>
                        </a:lnTo>
                        <a:lnTo>
                          <a:pt x="536" y="486"/>
                        </a:lnTo>
                        <a:lnTo>
                          <a:pt x="543" y="486"/>
                        </a:lnTo>
                        <a:lnTo>
                          <a:pt x="549" y="488"/>
                        </a:lnTo>
                        <a:lnTo>
                          <a:pt x="557" y="488"/>
                        </a:lnTo>
                        <a:lnTo>
                          <a:pt x="563" y="490"/>
                        </a:lnTo>
                        <a:lnTo>
                          <a:pt x="571" y="490"/>
                        </a:lnTo>
                        <a:lnTo>
                          <a:pt x="577" y="491"/>
                        </a:lnTo>
                        <a:lnTo>
                          <a:pt x="585" y="491"/>
                        </a:lnTo>
                        <a:lnTo>
                          <a:pt x="591" y="492"/>
                        </a:lnTo>
                        <a:lnTo>
                          <a:pt x="597" y="492"/>
                        </a:lnTo>
                        <a:lnTo>
                          <a:pt x="603" y="492"/>
                        </a:lnTo>
                        <a:lnTo>
                          <a:pt x="609" y="492"/>
                        </a:lnTo>
                        <a:lnTo>
                          <a:pt x="612" y="494"/>
                        </a:lnTo>
                        <a:lnTo>
                          <a:pt x="614" y="494"/>
                        </a:lnTo>
                        <a:lnTo>
                          <a:pt x="615" y="494"/>
                        </a:lnTo>
                        <a:lnTo>
                          <a:pt x="619" y="494"/>
                        </a:lnTo>
                        <a:lnTo>
                          <a:pt x="621" y="495"/>
                        </a:lnTo>
                        <a:lnTo>
                          <a:pt x="623" y="495"/>
                        </a:lnTo>
                        <a:lnTo>
                          <a:pt x="625" y="495"/>
                        </a:lnTo>
                        <a:lnTo>
                          <a:pt x="628" y="495"/>
                        </a:lnTo>
                        <a:lnTo>
                          <a:pt x="630" y="497"/>
                        </a:lnTo>
                        <a:lnTo>
                          <a:pt x="632" y="497"/>
                        </a:lnTo>
                        <a:lnTo>
                          <a:pt x="634" y="498"/>
                        </a:lnTo>
                        <a:lnTo>
                          <a:pt x="636" y="498"/>
                        </a:lnTo>
                        <a:lnTo>
                          <a:pt x="638" y="500"/>
                        </a:lnTo>
                        <a:lnTo>
                          <a:pt x="640" y="500"/>
                        </a:lnTo>
                        <a:lnTo>
                          <a:pt x="642" y="501"/>
                        </a:lnTo>
                        <a:lnTo>
                          <a:pt x="646" y="501"/>
                        </a:lnTo>
                        <a:lnTo>
                          <a:pt x="644" y="501"/>
                        </a:lnTo>
                        <a:lnTo>
                          <a:pt x="643" y="500"/>
                        </a:lnTo>
                        <a:lnTo>
                          <a:pt x="642" y="499"/>
                        </a:lnTo>
                        <a:lnTo>
                          <a:pt x="642" y="497"/>
                        </a:lnTo>
                        <a:lnTo>
                          <a:pt x="642" y="496"/>
                        </a:lnTo>
                        <a:lnTo>
                          <a:pt x="643" y="494"/>
                        </a:lnTo>
                        <a:lnTo>
                          <a:pt x="643" y="491"/>
                        </a:lnTo>
                        <a:lnTo>
                          <a:pt x="645" y="490"/>
                        </a:lnTo>
                        <a:lnTo>
                          <a:pt x="645" y="488"/>
                        </a:lnTo>
                        <a:lnTo>
                          <a:pt x="646" y="485"/>
                        </a:lnTo>
                        <a:lnTo>
                          <a:pt x="646" y="484"/>
                        </a:lnTo>
                        <a:lnTo>
                          <a:pt x="649" y="481"/>
                        </a:lnTo>
                        <a:lnTo>
                          <a:pt x="649" y="480"/>
                        </a:lnTo>
                        <a:lnTo>
                          <a:pt x="649" y="478"/>
                        </a:lnTo>
                        <a:lnTo>
                          <a:pt x="649" y="476"/>
                        </a:lnTo>
                        <a:lnTo>
                          <a:pt x="649" y="474"/>
                        </a:lnTo>
                        <a:lnTo>
                          <a:pt x="649" y="472"/>
                        </a:lnTo>
                        <a:lnTo>
                          <a:pt x="649" y="469"/>
                        </a:lnTo>
                        <a:lnTo>
                          <a:pt x="649" y="467"/>
                        </a:lnTo>
                        <a:lnTo>
                          <a:pt x="649" y="463"/>
                        </a:lnTo>
                        <a:lnTo>
                          <a:pt x="649" y="461"/>
                        </a:lnTo>
                        <a:lnTo>
                          <a:pt x="651" y="457"/>
                        </a:lnTo>
                        <a:lnTo>
                          <a:pt x="651" y="453"/>
                        </a:lnTo>
                        <a:lnTo>
                          <a:pt x="652" y="449"/>
                        </a:lnTo>
                        <a:lnTo>
                          <a:pt x="652" y="447"/>
                        </a:lnTo>
                        <a:lnTo>
                          <a:pt x="655" y="443"/>
                        </a:lnTo>
                        <a:lnTo>
                          <a:pt x="655" y="440"/>
                        </a:lnTo>
                        <a:lnTo>
                          <a:pt x="657" y="436"/>
                        </a:lnTo>
                        <a:lnTo>
                          <a:pt x="657" y="434"/>
                        </a:lnTo>
                        <a:lnTo>
                          <a:pt x="658" y="430"/>
                        </a:lnTo>
                        <a:lnTo>
                          <a:pt x="658" y="428"/>
                        </a:lnTo>
                        <a:lnTo>
                          <a:pt x="660" y="424"/>
                        </a:lnTo>
                        <a:lnTo>
                          <a:pt x="660" y="422"/>
                        </a:lnTo>
                        <a:lnTo>
                          <a:pt x="661" y="420"/>
                        </a:lnTo>
                        <a:lnTo>
                          <a:pt x="661" y="418"/>
                        </a:lnTo>
                        <a:lnTo>
                          <a:pt x="663" y="414"/>
                        </a:lnTo>
                        <a:lnTo>
                          <a:pt x="663" y="412"/>
                        </a:lnTo>
                        <a:lnTo>
                          <a:pt x="665" y="408"/>
                        </a:lnTo>
                        <a:lnTo>
                          <a:pt x="665" y="404"/>
                        </a:lnTo>
                        <a:lnTo>
                          <a:pt x="668" y="400"/>
                        </a:lnTo>
                        <a:lnTo>
                          <a:pt x="668" y="398"/>
                        </a:lnTo>
                        <a:lnTo>
                          <a:pt x="669" y="394"/>
                        </a:lnTo>
                        <a:lnTo>
                          <a:pt x="669" y="390"/>
                        </a:lnTo>
                        <a:lnTo>
                          <a:pt x="671" y="387"/>
                        </a:lnTo>
                        <a:lnTo>
                          <a:pt x="671" y="384"/>
                        </a:lnTo>
                        <a:lnTo>
                          <a:pt x="674" y="381"/>
                        </a:lnTo>
                        <a:lnTo>
                          <a:pt x="674" y="378"/>
                        </a:lnTo>
                        <a:lnTo>
                          <a:pt x="675" y="374"/>
                        </a:lnTo>
                        <a:lnTo>
                          <a:pt x="675" y="372"/>
                        </a:lnTo>
                        <a:lnTo>
                          <a:pt x="677" y="370"/>
                        </a:lnTo>
                        <a:lnTo>
                          <a:pt x="677" y="368"/>
                        </a:lnTo>
                        <a:lnTo>
                          <a:pt x="678" y="366"/>
                        </a:lnTo>
                        <a:lnTo>
                          <a:pt x="678" y="364"/>
                        </a:lnTo>
                        <a:lnTo>
                          <a:pt x="680" y="362"/>
                        </a:lnTo>
                        <a:lnTo>
                          <a:pt x="680" y="360"/>
                        </a:lnTo>
                        <a:lnTo>
                          <a:pt x="682" y="358"/>
                        </a:lnTo>
                        <a:lnTo>
                          <a:pt x="683" y="356"/>
                        </a:lnTo>
                        <a:lnTo>
                          <a:pt x="685" y="354"/>
                        </a:lnTo>
                        <a:lnTo>
                          <a:pt x="687" y="352"/>
                        </a:lnTo>
                        <a:lnTo>
                          <a:pt x="689" y="349"/>
                        </a:lnTo>
                        <a:lnTo>
                          <a:pt x="691" y="348"/>
                        </a:lnTo>
                        <a:lnTo>
                          <a:pt x="694" y="344"/>
                        </a:lnTo>
                        <a:lnTo>
                          <a:pt x="697" y="343"/>
                        </a:lnTo>
                        <a:lnTo>
                          <a:pt x="700" y="342"/>
                        </a:lnTo>
                        <a:lnTo>
                          <a:pt x="704" y="342"/>
                        </a:lnTo>
                        <a:lnTo>
                          <a:pt x="709" y="340"/>
                        </a:lnTo>
                        <a:lnTo>
                          <a:pt x="712" y="340"/>
                        </a:lnTo>
                        <a:lnTo>
                          <a:pt x="718" y="340"/>
                        </a:lnTo>
                        <a:lnTo>
                          <a:pt x="722" y="340"/>
                        </a:lnTo>
                        <a:lnTo>
                          <a:pt x="728" y="340"/>
                        </a:lnTo>
                        <a:lnTo>
                          <a:pt x="732" y="342"/>
                        </a:lnTo>
                        <a:lnTo>
                          <a:pt x="736" y="342"/>
                        </a:lnTo>
                        <a:lnTo>
                          <a:pt x="740" y="342"/>
                        </a:lnTo>
                        <a:lnTo>
                          <a:pt x="745" y="342"/>
                        </a:lnTo>
                        <a:lnTo>
                          <a:pt x="747" y="342"/>
                        </a:lnTo>
                        <a:lnTo>
                          <a:pt x="750" y="342"/>
                        </a:lnTo>
                        <a:lnTo>
                          <a:pt x="752" y="342"/>
                        </a:lnTo>
                        <a:lnTo>
                          <a:pt x="753" y="340"/>
                        </a:lnTo>
                        <a:lnTo>
                          <a:pt x="753" y="339"/>
                        </a:lnTo>
                        <a:lnTo>
                          <a:pt x="753" y="337"/>
                        </a:lnTo>
                        <a:lnTo>
                          <a:pt x="751" y="334"/>
                        </a:lnTo>
                        <a:lnTo>
                          <a:pt x="750" y="329"/>
                        </a:lnTo>
                        <a:lnTo>
                          <a:pt x="747" y="325"/>
                        </a:lnTo>
                        <a:lnTo>
                          <a:pt x="746" y="319"/>
                        </a:lnTo>
                        <a:lnTo>
                          <a:pt x="744" y="314"/>
                        </a:lnTo>
                        <a:lnTo>
                          <a:pt x="741" y="308"/>
                        </a:lnTo>
                        <a:lnTo>
                          <a:pt x="738" y="304"/>
                        </a:lnTo>
                        <a:lnTo>
                          <a:pt x="736" y="298"/>
                        </a:lnTo>
                        <a:lnTo>
                          <a:pt x="734" y="293"/>
                        </a:lnTo>
                        <a:lnTo>
                          <a:pt x="732" y="288"/>
                        </a:lnTo>
                        <a:lnTo>
                          <a:pt x="730" y="284"/>
                        </a:lnTo>
                        <a:lnTo>
                          <a:pt x="729" y="280"/>
                        </a:lnTo>
                        <a:lnTo>
                          <a:pt x="729" y="278"/>
                        </a:lnTo>
                        <a:lnTo>
                          <a:pt x="729" y="276"/>
                        </a:lnTo>
                        <a:lnTo>
                          <a:pt x="726" y="277"/>
                        </a:lnTo>
                        <a:lnTo>
                          <a:pt x="724" y="277"/>
                        </a:lnTo>
                        <a:lnTo>
                          <a:pt x="720" y="278"/>
                        </a:lnTo>
                        <a:lnTo>
                          <a:pt x="718" y="278"/>
                        </a:lnTo>
                        <a:lnTo>
                          <a:pt x="714" y="280"/>
                        </a:lnTo>
                        <a:lnTo>
                          <a:pt x="710" y="280"/>
                        </a:lnTo>
                        <a:lnTo>
                          <a:pt x="706" y="280"/>
                        </a:lnTo>
                        <a:lnTo>
                          <a:pt x="702" y="280"/>
                        </a:lnTo>
                        <a:lnTo>
                          <a:pt x="697" y="282"/>
                        </a:lnTo>
                        <a:lnTo>
                          <a:pt x="692" y="282"/>
                        </a:lnTo>
                        <a:lnTo>
                          <a:pt x="688" y="283"/>
                        </a:lnTo>
                        <a:lnTo>
                          <a:pt x="685" y="283"/>
                        </a:lnTo>
                        <a:lnTo>
                          <a:pt x="681" y="284"/>
                        </a:lnTo>
                        <a:lnTo>
                          <a:pt x="678" y="284"/>
                        </a:lnTo>
                        <a:lnTo>
                          <a:pt x="676" y="284"/>
                        </a:lnTo>
                        <a:lnTo>
                          <a:pt x="675" y="284"/>
                        </a:lnTo>
                        <a:lnTo>
                          <a:pt x="674" y="284"/>
                        </a:lnTo>
                        <a:lnTo>
                          <a:pt x="672" y="283"/>
                        </a:lnTo>
                        <a:lnTo>
                          <a:pt x="670" y="283"/>
                        </a:lnTo>
                        <a:lnTo>
                          <a:pt x="669" y="282"/>
                        </a:lnTo>
                        <a:lnTo>
                          <a:pt x="668" y="282"/>
                        </a:lnTo>
                        <a:lnTo>
                          <a:pt x="665" y="280"/>
                        </a:lnTo>
                        <a:lnTo>
                          <a:pt x="663" y="278"/>
                        </a:lnTo>
                        <a:lnTo>
                          <a:pt x="663" y="276"/>
                        </a:lnTo>
                        <a:lnTo>
                          <a:pt x="662" y="276"/>
                        </a:lnTo>
                        <a:lnTo>
                          <a:pt x="659" y="274"/>
                        </a:lnTo>
                        <a:lnTo>
                          <a:pt x="657" y="274"/>
                        </a:lnTo>
                        <a:lnTo>
                          <a:pt x="655" y="271"/>
                        </a:lnTo>
                        <a:lnTo>
                          <a:pt x="653" y="271"/>
                        </a:lnTo>
                        <a:lnTo>
                          <a:pt x="651" y="271"/>
                        </a:lnTo>
                        <a:lnTo>
                          <a:pt x="649" y="271"/>
                        </a:lnTo>
                        <a:lnTo>
                          <a:pt x="649" y="270"/>
                        </a:lnTo>
                        <a:lnTo>
                          <a:pt x="647" y="271"/>
                        </a:lnTo>
                        <a:lnTo>
                          <a:pt x="647" y="273"/>
                        </a:lnTo>
                        <a:lnTo>
                          <a:pt x="646" y="275"/>
                        </a:lnTo>
                        <a:lnTo>
                          <a:pt x="646" y="277"/>
                        </a:lnTo>
                        <a:lnTo>
                          <a:pt x="644" y="279"/>
                        </a:lnTo>
                        <a:lnTo>
                          <a:pt x="644" y="280"/>
                        </a:lnTo>
                        <a:lnTo>
                          <a:pt x="644" y="282"/>
                        </a:lnTo>
                        <a:lnTo>
                          <a:pt x="642" y="284"/>
                        </a:lnTo>
                        <a:lnTo>
                          <a:pt x="641" y="284"/>
                        </a:lnTo>
                        <a:lnTo>
                          <a:pt x="639" y="286"/>
                        </a:lnTo>
                        <a:lnTo>
                          <a:pt x="638" y="286"/>
                        </a:lnTo>
                        <a:lnTo>
                          <a:pt x="636" y="286"/>
                        </a:lnTo>
                        <a:lnTo>
                          <a:pt x="635" y="286"/>
                        </a:lnTo>
                        <a:lnTo>
                          <a:pt x="633" y="286"/>
                        </a:lnTo>
                        <a:lnTo>
                          <a:pt x="631" y="286"/>
                        </a:lnTo>
                        <a:lnTo>
                          <a:pt x="629" y="286"/>
                        </a:lnTo>
                        <a:lnTo>
                          <a:pt x="628" y="286"/>
                        </a:lnTo>
                        <a:lnTo>
                          <a:pt x="626" y="286"/>
                        </a:lnTo>
                        <a:lnTo>
                          <a:pt x="624" y="286"/>
                        </a:lnTo>
                        <a:lnTo>
                          <a:pt x="622" y="286"/>
                        </a:lnTo>
                        <a:lnTo>
                          <a:pt x="621" y="286"/>
                        </a:lnTo>
                        <a:lnTo>
                          <a:pt x="619" y="286"/>
                        </a:lnTo>
                        <a:lnTo>
                          <a:pt x="618" y="286"/>
                        </a:lnTo>
                        <a:lnTo>
                          <a:pt x="615" y="286"/>
                        </a:lnTo>
                        <a:lnTo>
                          <a:pt x="615" y="284"/>
                        </a:lnTo>
                        <a:lnTo>
                          <a:pt x="615" y="283"/>
                        </a:lnTo>
                        <a:lnTo>
                          <a:pt x="615" y="281"/>
                        </a:lnTo>
                        <a:lnTo>
                          <a:pt x="615" y="279"/>
                        </a:lnTo>
                        <a:lnTo>
                          <a:pt x="615" y="277"/>
                        </a:lnTo>
                        <a:lnTo>
                          <a:pt x="615" y="274"/>
                        </a:lnTo>
                        <a:lnTo>
                          <a:pt x="615" y="272"/>
                        </a:lnTo>
                        <a:lnTo>
                          <a:pt x="615" y="268"/>
                        </a:lnTo>
                        <a:lnTo>
                          <a:pt x="615" y="266"/>
                        </a:lnTo>
                        <a:lnTo>
                          <a:pt x="615" y="264"/>
                        </a:lnTo>
                        <a:lnTo>
                          <a:pt x="615" y="262"/>
                        </a:lnTo>
                        <a:lnTo>
                          <a:pt x="615" y="259"/>
                        </a:lnTo>
                        <a:lnTo>
                          <a:pt x="615" y="257"/>
                        </a:lnTo>
                        <a:lnTo>
                          <a:pt x="615" y="256"/>
                        </a:lnTo>
                        <a:lnTo>
                          <a:pt x="615" y="255"/>
                        </a:lnTo>
                        <a:lnTo>
                          <a:pt x="615" y="257"/>
                        </a:lnTo>
                        <a:lnTo>
                          <a:pt x="615" y="258"/>
                        </a:lnTo>
                        <a:lnTo>
                          <a:pt x="615" y="259"/>
                        </a:lnTo>
                        <a:lnTo>
                          <a:pt x="618" y="259"/>
                        </a:lnTo>
                        <a:lnTo>
                          <a:pt x="619" y="261"/>
                        </a:lnTo>
                        <a:lnTo>
                          <a:pt x="621" y="262"/>
                        </a:lnTo>
                        <a:lnTo>
                          <a:pt x="623" y="264"/>
                        </a:lnTo>
                        <a:lnTo>
                          <a:pt x="625" y="264"/>
                        </a:lnTo>
                        <a:lnTo>
                          <a:pt x="627" y="266"/>
                        </a:lnTo>
                        <a:lnTo>
                          <a:pt x="629" y="267"/>
                        </a:lnTo>
                        <a:lnTo>
                          <a:pt x="631" y="269"/>
                        </a:lnTo>
                        <a:lnTo>
                          <a:pt x="634" y="269"/>
                        </a:lnTo>
                        <a:lnTo>
                          <a:pt x="635" y="270"/>
                        </a:lnTo>
                        <a:lnTo>
                          <a:pt x="637" y="270"/>
                        </a:lnTo>
                        <a:lnTo>
                          <a:pt x="639" y="270"/>
                        </a:lnTo>
                        <a:lnTo>
                          <a:pt x="641" y="270"/>
                        </a:lnTo>
                        <a:lnTo>
                          <a:pt x="642" y="270"/>
                        </a:lnTo>
                        <a:lnTo>
                          <a:pt x="644" y="267"/>
                        </a:lnTo>
                        <a:lnTo>
                          <a:pt x="645" y="265"/>
                        </a:lnTo>
                        <a:lnTo>
                          <a:pt x="647" y="264"/>
                        </a:lnTo>
                        <a:lnTo>
                          <a:pt x="647" y="261"/>
                        </a:lnTo>
                        <a:lnTo>
                          <a:pt x="649" y="259"/>
                        </a:lnTo>
                        <a:lnTo>
                          <a:pt x="649" y="258"/>
                        </a:lnTo>
                        <a:lnTo>
                          <a:pt x="649" y="257"/>
                        </a:lnTo>
                        <a:lnTo>
                          <a:pt x="649" y="255"/>
                        </a:lnTo>
                        <a:lnTo>
                          <a:pt x="649" y="257"/>
                        </a:lnTo>
                        <a:lnTo>
                          <a:pt x="651" y="257"/>
                        </a:lnTo>
                        <a:lnTo>
                          <a:pt x="651" y="258"/>
                        </a:lnTo>
                        <a:lnTo>
                          <a:pt x="653" y="258"/>
                        </a:lnTo>
                        <a:lnTo>
                          <a:pt x="655" y="258"/>
                        </a:lnTo>
                        <a:lnTo>
                          <a:pt x="657" y="258"/>
                        </a:lnTo>
                        <a:lnTo>
                          <a:pt x="659" y="258"/>
                        </a:lnTo>
                        <a:lnTo>
                          <a:pt x="663" y="256"/>
                        </a:lnTo>
                        <a:lnTo>
                          <a:pt x="665" y="256"/>
                        </a:lnTo>
                        <a:lnTo>
                          <a:pt x="667" y="255"/>
                        </a:lnTo>
                        <a:lnTo>
                          <a:pt x="669" y="255"/>
                        </a:lnTo>
                        <a:lnTo>
                          <a:pt x="673" y="253"/>
                        </a:lnTo>
                        <a:lnTo>
                          <a:pt x="675" y="253"/>
                        </a:lnTo>
                        <a:lnTo>
                          <a:pt x="678" y="252"/>
                        </a:lnTo>
                        <a:lnTo>
                          <a:pt x="680" y="249"/>
                        </a:lnTo>
                        <a:lnTo>
                          <a:pt x="683" y="247"/>
                        </a:lnTo>
                        <a:lnTo>
                          <a:pt x="683" y="246"/>
                        </a:lnTo>
                        <a:lnTo>
                          <a:pt x="685" y="244"/>
                        </a:lnTo>
                        <a:lnTo>
                          <a:pt x="686" y="242"/>
                        </a:lnTo>
                        <a:lnTo>
                          <a:pt x="688" y="239"/>
                        </a:lnTo>
                        <a:lnTo>
                          <a:pt x="688" y="237"/>
                        </a:lnTo>
                        <a:lnTo>
                          <a:pt x="689" y="233"/>
                        </a:lnTo>
                        <a:lnTo>
                          <a:pt x="689" y="231"/>
                        </a:lnTo>
                        <a:lnTo>
                          <a:pt x="691" y="227"/>
                        </a:lnTo>
                        <a:lnTo>
                          <a:pt x="690" y="225"/>
                        </a:lnTo>
                        <a:lnTo>
                          <a:pt x="690" y="221"/>
                        </a:lnTo>
                        <a:lnTo>
                          <a:pt x="690" y="218"/>
                        </a:lnTo>
                        <a:lnTo>
                          <a:pt x="690" y="214"/>
                        </a:lnTo>
                        <a:lnTo>
                          <a:pt x="688" y="212"/>
                        </a:lnTo>
                        <a:lnTo>
                          <a:pt x="688" y="209"/>
                        </a:lnTo>
                        <a:lnTo>
                          <a:pt x="687" y="207"/>
                        </a:lnTo>
                        <a:lnTo>
                          <a:pt x="687" y="203"/>
                        </a:lnTo>
                        <a:lnTo>
                          <a:pt x="686" y="202"/>
                        </a:lnTo>
                        <a:lnTo>
                          <a:pt x="684" y="200"/>
                        </a:lnTo>
                        <a:lnTo>
                          <a:pt x="681" y="199"/>
                        </a:lnTo>
                        <a:lnTo>
                          <a:pt x="681" y="197"/>
                        </a:lnTo>
                        <a:lnTo>
                          <a:pt x="680" y="197"/>
                        </a:lnTo>
                        <a:lnTo>
                          <a:pt x="679" y="195"/>
                        </a:lnTo>
                        <a:lnTo>
                          <a:pt x="677" y="195"/>
                        </a:lnTo>
                        <a:lnTo>
                          <a:pt x="677" y="193"/>
                        </a:lnTo>
                        <a:lnTo>
                          <a:pt x="675" y="193"/>
                        </a:lnTo>
                        <a:lnTo>
                          <a:pt x="674" y="193"/>
                        </a:lnTo>
                        <a:lnTo>
                          <a:pt x="671" y="193"/>
                        </a:lnTo>
                        <a:lnTo>
                          <a:pt x="671" y="192"/>
                        </a:lnTo>
                        <a:lnTo>
                          <a:pt x="669" y="192"/>
                        </a:lnTo>
                        <a:lnTo>
                          <a:pt x="668" y="192"/>
                        </a:lnTo>
                        <a:lnTo>
                          <a:pt x="668" y="191"/>
                        </a:lnTo>
                        <a:lnTo>
                          <a:pt x="668" y="189"/>
                        </a:lnTo>
                        <a:lnTo>
                          <a:pt x="668" y="187"/>
                        </a:lnTo>
                        <a:lnTo>
                          <a:pt x="668" y="186"/>
                        </a:lnTo>
                        <a:lnTo>
                          <a:pt x="668" y="185"/>
                        </a:lnTo>
                        <a:lnTo>
                          <a:pt x="668" y="187"/>
                        </a:lnTo>
                        <a:lnTo>
                          <a:pt x="669" y="187"/>
                        </a:lnTo>
                        <a:lnTo>
                          <a:pt x="671" y="187"/>
                        </a:lnTo>
                        <a:lnTo>
                          <a:pt x="674" y="189"/>
                        </a:lnTo>
                        <a:lnTo>
                          <a:pt x="675" y="189"/>
                        </a:lnTo>
                        <a:lnTo>
                          <a:pt x="678" y="189"/>
                        </a:lnTo>
                        <a:lnTo>
                          <a:pt x="681" y="189"/>
                        </a:lnTo>
                        <a:lnTo>
                          <a:pt x="683" y="191"/>
                        </a:lnTo>
                        <a:lnTo>
                          <a:pt x="686" y="191"/>
                        </a:lnTo>
                        <a:lnTo>
                          <a:pt x="687" y="191"/>
                        </a:lnTo>
                        <a:lnTo>
                          <a:pt x="692" y="191"/>
                        </a:lnTo>
                        <a:lnTo>
                          <a:pt x="693" y="191"/>
                        </a:lnTo>
                        <a:lnTo>
                          <a:pt x="697" y="191"/>
                        </a:lnTo>
                        <a:lnTo>
                          <a:pt x="698" y="191"/>
                        </a:lnTo>
                        <a:lnTo>
                          <a:pt x="702" y="191"/>
                        </a:lnTo>
                        <a:lnTo>
                          <a:pt x="704" y="191"/>
                        </a:lnTo>
                        <a:lnTo>
                          <a:pt x="709" y="191"/>
                        </a:lnTo>
                        <a:lnTo>
                          <a:pt x="712" y="191"/>
                        </a:lnTo>
                        <a:lnTo>
                          <a:pt x="717" y="191"/>
                        </a:lnTo>
                        <a:lnTo>
                          <a:pt x="721" y="191"/>
                        </a:lnTo>
                        <a:lnTo>
                          <a:pt x="727" y="191"/>
                        </a:lnTo>
                        <a:lnTo>
                          <a:pt x="731" y="191"/>
                        </a:lnTo>
                        <a:lnTo>
                          <a:pt x="737" y="190"/>
                        </a:lnTo>
                        <a:lnTo>
                          <a:pt x="741" y="190"/>
                        </a:lnTo>
                        <a:lnTo>
                          <a:pt x="746" y="190"/>
                        </a:lnTo>
                        <a:lnTo>
                          <a:pt x="750" y="190"/>
                        </a:lnTo>
                        <a:lnTo>
                          <a:pt x="755" y="189"/>
                        </a:lnTo>
                        <a:lnTo>
                          <a:pt x="759" y="189"/>
                        </a:lnTo>
                        <a:lnTo>
                          <a:pt x="763" y="187"/>
                        </a:lnTo>
                        <a:lnTo>
                          <a:pt x="766" y="187"/>
                        </a:lnTo>
                        <a:lnTo>
                          <a:pt x="770" y="185"/>
                        </a:lnTo>
                        <a:lnTo>
                          <a:pt x="772" y="185"/>
                        </a:lnTo>
                        <a:lnTo>
                          <a:pt x="774" y="185"/>
                        </a:lnTo>
                        <a:lnTo>
                          <a:pt x="776" y="182"/>
                        </a:lnTo>
                        <a:lnTo>
                          <a:pt x="777" y="182"/>
                        </a:lnTo>
                        <a:lnTo>
                          <a:pt x="779" y="181"/>
                        </a:lnTo>
                        <a:lnTo>
                          <a:pt x="781" y="180"/>
                        </a:lnTo>
                        <a:lnTo>
                          <a:pt x="783" y="178"/>
                        </a:lnTo>
                        <a:lnTo>
                          <a:pt x="785" y="176"/>
                        </a:lnTo>
                        <a:lnTo>
                          <a:pt x="787" y="174"/>
                        </a:lnTo>
                        <a:lnTo>
                          <a:pt x="789" y="171"/>
                        </a:lnTo>
                        <a:lnTo>
                          <a:pt x="791" y="169"/>
                        </a:lnTo>
                        <a:lnTo>
                          <a:pt x="793" y="166"/>
                        </a:lnTo>
                        <a:lnTo>
                          <a:pt x="794" y="163"/>
                        </a:lnTo>
                        <a:lnTo>
                          <a:pt x="797" y="158"/>
                        </a:lnTo>
                        <a:lnTo>
                          <a:pt x="797" y="154"/>
                        </a:lnTo>
                        <a:lnTo>
                          <a:pt x="799" y="149"/>
                        </a:lnTo>
                        <a:lnTo>
                          <a:pt x="799" y="145"/>
                        </a:lnTo>
                        <a:lnTo>
                          <a:pt x="800" y="139"/>
                        </a:lnTo>
                        <a:lnTo>
                          <a:pt x="799" y="135"/>
                        </a:lnTo>
                        <a:lnTo>
                          <a:pt x="799" y="131"/>
                        </a:lnTo>
                        <a:lnTo>
                          <a:pt x="799" y="127"/>
                        </a:lnTo>
                        <a:lnTo>
                          <a:pt x="799" y="123"/>
                        </a:lnTo>
                        <a:lnTo>
                          <a:pt x="797" y="121"/>
                        </a:lnTo>
                        <a:lnTo>
                          <a:pt x="797" y="117"/>
                        </a:lnTo>
                        <a:lnTo>
                          <a:pt x="794" y="115"/>
                        </a:lnTo>
                        <a:lnTo>
                          <a:pt x="794" y="111"/>
                        </a:lnTo>
                        <a:lnTo>
                          <a:pt x="793" y="109"/>
                        </a:lnTo>
                        <a:lnTo>
                          <a:pt x="793" y="107"/>
                        </a:lnTo>
                        <a:lnTo>
                          <a:pt x="791" y="104"/>
                        </a:lnTo>
                        <a:lnTo>
                          <a:pt x="791" y="101"/>
                        </a:lnTo>
                        <a:lnTo>
                          <a:pt x="788" y="101"/>
                        </a:lnTo>
                        <a:lnTo>
                          <a:pt x="788" y="100"/>
                        </a:lnTo>
                        <a:lnTo>
                          <a:pt x="786" y="99"/>
                        </a:lnTo>
                        <a:lnTo>
                          <a:pt x="784" y="97"/>
                        </a:lnTo>
                        <a:lnTo>
                          <a:pt x="780" y="96"/>
                        </a:lnTo>
                        <a:lnTo>
                          <a:pt x="778" y="94"/>
                        </a:lnTo>
                        <a:lnTo>
                          <a:pt x="775" y="92"/>
                        </a:lnTo>
                        <a:lnTo>
                          <a:pt x="772" y="90"/>
                        </a:lnTo>
                        <a:lnTo>
                          <a:pt x="769" y="89"/>
                        </a:lnTo>
                        <a:lnTo>
                          <a:pt x="764" y="87"/>
                        </a:lnTo>
                        <a:lnTo>
                          <a:pt x="760" y="85"/>
                        </a:lnTo>
                        <a:lnTo>
                          <a:pt x="758" y="83"/>
                        </a:lnTo>
                        <a:lnTo>
                          <a:pt x="754" y="83"/>
                        </a:lnTo>
                        <a:lnTo>
                          <a:pt x="752" y="81"/>
                        </a:lnTo>
                        <a:lnTo>
                          <a:pt x="750" y="81"/>
                        </a:lnTo>
                        <a:lnTo>
                          <a:pt x="748" y="79"/>
                        </a:lnTo>
                        <a:lnTo>
                          <a:pt x="748" y="80"/>
                        </a:lnTo>
                        <a:lnTo>
                          <a:pt x="750" y="80"/>
                        </a:lnTo>
                        <a:lnTo>
                          <a:pt x="752" y="80"/>
                        </a:lnTo>
                        <a:lnTo>
                          <a:pt x="753" y="80"/>
                        </a:lnTo>
                        <a:lnTo>
                          <a:pt x="756" y="80"/>
                        </a:lnTo>
                        <a:lnTo>
                          <a:pt x="758" y="80"/>
                        </a:lnTo>
                        <a:lnTo>
                          <a:pt x="759" y="80"/>
                        </a:lnTo>
                        <a:lnTo>
                          <a:pt x="763" y="80"/>
                        </a:lnTo>
                        <a:lnTo>
                          <a:pt x="765" y="80"/>
                        </a:lnTo>
                        <a:lnTo>
                          <a:pt x="767" y="80"/>
                        </a:lnTo>
                        <a:lnTo>
                          <a:pt x="769" y="80"/>
                        </a:lnTo>
                        <a:lnTo>
                          <a:pt x="771" y="80"/>
                        </a:lnTo>
                        <a:lnTo>
                          <a:pt x="772" y="80"/>
                        </a:lnTo>
                        <a:lnTo>
                          <a:pt x="775" y="80"/>
                        </a:lnTo>
                        <a:lnTo>
                          <a:pt x="776" y="80"/>
                        </a:lnTo>
                        <a:lnTo>
                          <a:pt x="778" y="79"/>
                        </a:lnTo>
                        <a:lnTo>
                          <a:pt x="778" y="76"/>
                        </a:lnTo>
                        <a:lnTo>
                          <a:pt x="778" y="74"/>
                        </a:lnTo>
                        <a:lnTo>
                          <a:pt x="778" y="72"/>
                        </a:lnTo>
                        <a:lnTo>
                          <a:pt x="778" y="70"/>
                        </a:lnTo>
                        <a:lnTo>
                          <a:pt x="778" y="68"/>
                        </a:lnTo>
                        <a:lnTo>
                          <a:pt x="778" y="66"/>
                        </a:lnTo>
                        <a:lnTo>
                          <a:pt x="778" y="62"/>
                        </a:lnTo>
                        <a:lnTo>
                          <a:pt x="778" y="60"/>
                        </a:lnTo>
                        <a:lnTo>
                          <a:pt x="778" y="58"/>
                        </a:lnTo>
                        <a:lnTo>
                          <a:pt x="778" y="56"/>
                        </a:lnTo>
                        <a:lnTo>
                          <a:pt x="778" y="54"/>
                        </a:lnTo>
                        <a:lnTo>
                          <a:pt x="778" y="53"/>
                        </a:lnTo>
                        <a:lnTo>
                          <a:pt x="778" y="51"/>
                        </a:lnTo>
                        <a:lnTo>
                          <a:pt x="778" y="50"/>
                        </a:lnTo>
                        <a:lnTo>
                          <a:pt x="776" y="50"/>
                        </a:lnTo>
                        <a:lnTo>
                          <a:pt x="775" y="50"/>
                        </a:lnTo>
                        <a:lnTo>
                          <a:pt x="773" y="50"/>
                        </a:lnTo>
                        <a:lnTo>
                          <a:pt x="771" y="50"/>
                        </a:lnTo>
                        <a:lnTo>
                          <a:pt x="768" y="50"/>
                        </a:lnTo>
                        <a:lnTo>
                          <a:pt x="766" y="50"/>
                        </a:lnTo>
                        <a:lnTo>
                          <a:pt x="763" y="50"/>
                        </a:lnTo>
                        <a:lnTo>
                          <a:pt x="760" y="50"/>
                        </a:lnTo>
                        <a:lnTo>
                          <a:pt x="756" y="50"/>
                        </a:lnTo>
                        <a:lnTo>
                          <a:pt x="754" y="50"/>
                        </a:lnTo>
                        <a:lnTo>
                          <a:pt x="751" y="50"/>
                        </a:lnTo>
                        <a:lnTo>
                          <a:pt x="749" y="50"/>
                        </a:lnTo>
                        <a:lnTo>
                          <a:pt x="747" y="50"/>
                        </a:lnTo>
                        <a:lnTo>
                          <a:pt x="745" y="50"/>
                        </a:lnTo>
                        <a:lnTo>
                          <a:pt x="744" y="50"/>
                        </a:lnTo>
                        <a:lnTo>
                          <a:pt x="744" y="49"/>
                        </a:lnTo>
                        <a:lnTo>
                          <a:pt x="746" y="47"/>
                        </a:lnTo>
                        <a:lnTo>
                          <a:pt x="748" y="45"/>
                        </a:lnTo>
                        <a:lnTo>
                          <a:pt x="748" y="43"/>
                        </a:lnTo>
                        <a:lnTo>
                          <a:pt x="750" y="41"/>
                        </a:lnTo>
                        <a:lnTo>
                          <a:pt x="751" y="39"/>
                        </a:lnTo>
                        <a:lnTo>
                          <a:pt x="751" y="37"/>
                        </a:lnTo>
                        <a:lnTo>
                          <a:pt x="753" y="35"/>
                        </a:lnTo>
                        <a:lnTo>
                          <a:pt x="753" y="33"/>
                        </a:lnTo>
                        <a:lnTo>
                          <a:pt x="753" y="31"/>
                        </a:lnTo>
                        <a:lnTo>
                          <a:pt x="753" y="29"/>
                        </a:lnTo>
                        <a:lnTo>
                          <a:pt x="753" y="31"/>
                        </a:lnTo>
                        <a:lnTo>
                          <a:pt x="756" y="31"/>
                        </a:lnTo>
                        <a:lnTo>
                          <a:pt x="758" y="31"/>
                        </a:lnTo>
                        <a:lnTo>
                          <a:pt x="759" y="31"/>
                        </a:lnTo>
                        <a:lnTo>
                          <a:pt x="761" y="29"/>
                        </a:lnTo>
                        <a:lnTo>
                          <a:pt x="763" y="29"/>
                        </a:lnTo>
                        <a:lnTo>
                          <a:pt x="764" y="29"/>
                        </a:lnTo>
                        <a:lnTo>
                          <a:pt x="766" y="29"/>
                        </a:lnTo>
                        <a:lnTo>
                          <a:pt x="768" y="29"/>
                        </a:lnTo>
                        <a:lnTo>
                          <a:pt x="770" y="29"/>
                        </a:lnTo>
                        <a:lnTo>
                          <a:pt x="769" y="29"/>
                        </a:lnTo>
                        <a:lnTo>
                          <a:pt x="769" y="27"/>
                        </a:lnTo>
                        <a:lnTo>
                          <a:pt x="769" y="25"/>
                        </a:lnTo>
                        <a:lnTo>
                          <a:pt x="769" y="23"/>
                        </a:lnTo>
                        <a:lnTo>
                          <a:pt x="769" y="21"/>
                        </a:lnTo>
                        <a:lnTo>
                          <a:pt x="770" y="19"/>
                        </a:lnTo>
                        <a:lnTo>
                          <a:pt x="772" y="16"/>
                        </a:lnTo>
                        <a:lnTo>
                          <a:pt x="774" y="13"/>
                        </a:lnTo>
                        <a:lnTo>
                          <a:pt x="774" y="10"/>
                        </a:lnTo>
                        <a:lnTo>
                          <a:pt x="776" y="8"/>
                        </a:lnTo>
                        <a:lnTo>
                          <a:pt x="776" y="6"/>
                        </a:lnTo>
                        <a:lnTo>
                          <a:pt x="778" y="4"/>
                        </a:lnTo>
                        <a:lnTo>
                          <a:pt x="778" y="3"/>
                        </a:lnTo>
                        <a:lnTo>
                          <a:pt x="779" y="2"/>
                        </a:lnTo>
                        <a:lnTo>
                          <a:pt x="779" y="1"/>
                        </a:lnTo>
                        <a:lnTo>
                          <a:pt x="779" y="0"/>
                        </a:lnTo>
                        <a:lnTo>
                          <a:pt x="769" y="3"/>
                        </a:lnTo>
                        <a:lnTo>
                          <a:pt x="753" y="5"/>
                        </a:lnTo>
                        <a:lnTo>
                          <a:pt x="732" y="7"/>
                        </a:lnTo>
                        <a:lnTo>
                          <a:pt x="708" y="8"/>
                        </a:lnTo>
                        <a:lnTo>
                          <a:pt x="680" y="10"/>
                        </a:lnTo>
                        <a:lnTo>
                          <a:pt x="649" y="10"/>
                        </a:lnTo>
                        <a:lnTo>
                          <a:pt x="618" y="10"/>
                        </a:lnTo>
                        <a:lnTo>
                          <a:pt x="586" y="10"/>
                        </a:lnTo>
                        <a:lnTo>
                          <a:pt x="554" y="10"/>
                        </a:lnTo>
                        <a:lnTo>
                          <a:pt x="523" y="10"/>
                        </a:lnTo>
                        <a:lnTo>
                          <a:pt x="495" y="10"/>
                        </a:lnTo>
                        <a:lnTo>
                          <a:pt x="470" y="10"/>
                        </a:lnTo>
                        <a:lnTo>
                          <a:pt x="449" y="10"/>
                        </a:lnTo>
                        <a:lnTo>
                          <a:pt x="432" y="10"/>
                        </a:lnTo>
                        <a:lnTo>
                          <a:pt x="422" y="10"/>
                        </a:lnTo>
                        <a:lnTo>
                          <a:pt x="419" y="8"/>
                        </a:lnTo>
                        <a:lnTo>
                          <a:pt x="379" y="8"/>
                        </a:lnTo>
                        <a:lnTo>
                          <a:pt x="375" y="10"/>
                        </a:lnTo>
                        <a:lnTo>
                          <a:pt x="364" y="10"/>
                        </a:lnTo>
                        <a:lnTo>
                          <a:pt x="346" y="10"/>
                        </a:lnTo>
                        <a:lnTo>
                          <a:pt x="326" y="10"/>
                        </a:lnTo>
                        <a:lnTo>
                          <a:pt x="300" y="10"/>
                        </a:lnTo>
                        <a:lnTo>
                          <a:pt x="272" y="10"/>
                        </a:lnTo>
                        <a:lnTo>
                          <a:pt x="241" y="10"/>
                        </a:lnTo>
                        <a:lnTo>
                          <a:pt x="210" y="10"/>
                        </a:lnTo>
                        <a:lnTo>
                          <a:pt x="177" y="10"/>
                        </a:lnTo>
                        <a:lnTo>
                          <a:pt x="146" y="10"/>
                        </a:lnTo>
                        <a:lnTo>
                          <a:pt x="115" y="10"/>
                        </a:lnTo>
                        <a:lnTo>
                          <a:pt x="88" y="8"/>
                        </a:lnTo>
                        <a:lnTo>
                          <a:pt x="62" y="7"/>
                        </a:lnTo>
                        <a:lnTo>
                          <a:pt x="42" y="5"/>
                        </a:lnTo>
                        <a:lnTo>
                          <a:pt x="26" y="3"/>
                        </a:lnTo>
                        <a:lnTo>
                          <a:pt x="17" y="0"/>
                        </a:lnTo>
                        <a:lnTo>
                          <a:pt x="15" y="1"/>
                        </a:lnTo>
                        <a:lnTo>
                          <a:pt x="15" y="2"/>
                        </a:lnTo>
                        <a:lnTo>
                          <a:pt x="15" y="3"/>
                        </a:lnTo>
                        <a:lnTo>
                          <a:pt x="16" y="4"/>
                        </a:lnTo>
                        <a:lnTo>
                          <a:pt x="16" y="6"/>
                        </a:lnTo>
                        <a:lnTo>
                          <a:pt x="17" y="8"/>
                        </a:lnTo>
                        <a:lnTo>
                          <a:pt x="19" y="10"/>
                        </a:lnTo>
                        <a:lnTo>
                          <a:pt x="20" y="13"/>
                        </a:lnTo>
                        <a:lnTo>
                          <a:pt x="20" y="16"/>
                        </a:lnTo>
                        <a:lnTo>
                          <a:pt x="23" y="19"/>
                        </a:lnTo>
                        <a:lnTo>
                          <a:pt x="23" y="21"/>
                        </a:lnTo>
                        <a:lnTo>
                          <a:pt x="25" y="23"/>
                        </a:lnTo>
                        <a:lnTo>
                          <a:pt x="25" y="25"/>
                        </a:lnTo>
                        <a:lnTo>
                          <a:pt x="26" y="27"/>
                        </a:lnTo>
                        <a:lnTo>
                          <a:pt x="26" y="29"/>
                        </a:lnTo>
                        <a:lnTo>
                          <a:pt x="27" y="29"/>
                        </a:lnTo>
                        <a:lnTo>
                          <a:pt x="29" y="29"/>
                        </a:lnTo>
                        <a:lnTo>
                          <a:pt x="31" y="29"/>
                        </a:lnTo>
                        <a:lnTo>
                          <a:pt x="32" y="29"/>
                        </a:lnTo>
                        <a:lnTo>
                          <a:pt x="35" y="29"/>
                        </a:lnTo>
                        <a:lnTo>
                          <a:pt x="35" y="31"/>
                        </a:lnTo>
                        <a:lnTo>
                          <a:pt x="37" y="31"/>
                        </a:lnTo>
                        <a:lnTo>
                          <a:pt x="38" y="31"/>
                        </a:lnTo>
                        <a:lnTo>
                          <a:pt x="40" y="31"/>
                        </a:lnTo>
                        <a:lnTo>
                          <a:pt x="42" y="31"/>
                        </a:lnTo>
                        <a:lnTo>
                          <a:pt x="43" y="29"/>
                        </a:lnTo>
                        <a:lnTo>
                          <a:pt x="43" y="31"/>
                        </a:lnTo>
                        <a:lnTo>
                          <a:pt x="43" y="32"/>
                        </a:lnTo>
                        <a:lnTo>
                          <a:pt x="43" y="34"/>
                        </a:lnTo>
                        <a:lnTo>
                          <a:pt x="45" y="34"/>
                        </a:lnTo>
                        <a:lnTo>
                          <a:pt x="45" y="36"/>
                        </a:lnTo>
                        <a:lnTo>
                          <a:pt x="48" y="37"/>
                        </a:lnTo>
                        <a:lnTo>
                          <a:pt x="49" y="39"/>
                        </a:lnTo>
                        <a:lnTo>
                          <a:pt x="51" y="39"/>
                        </a:lnTo>
                        <a:lnTo>
                          <a:pt x="52" y="41"/>
                        </a:lnTo>
                        <a:lnTo>
                          <a:pt x="54" y="44"/>
                        </a:lnTo>
                        <a:lnTo>
                          <a:pt x="56" y="45"/>
                        </a:lnTo>
                        <a:lnTo>
                          <a:pt x="58" y="45"/>
                        </a:lnTo>
                        <a:lnTo>
                          <a:pt x="58" y="47"/>
                        </a:lnTo>
                        <a:lnTo>
                          <a:pt x="60" y="48"/>
                        </a:lnTo>
                        <a:lnTo>
                          <a:pt x="60" y="50"/>
                        </a:lnTo>
                        <a:lnTo>
                          <a:pt x="61" y="50"/>
                        </a:lnTo>
                        <a:lnTo>
                          <a:pt x="60" y="50"/>
                        </a:lnTo>
                        <a:lnTo>
                          <a:pt x="58" y="50"/>
                        </a:lnTo>
                        <a:lnTo>
                          <a:pt x="55" y="50"/>
                        </a:lnTo>
                        <a:lnTo>
                          <a:pt x="53" y="50"/>
                        </a:lnTo>
                        <a:lnTo>
                          <a:pt x="49" y="50"/>
                        </a:lnTo>
                        <a:lnTo>
                          <a:pt x="45" y="50"/>
                        </a:lnTo>
                        <a:lnTo>
                          <a:pt x="41" y="50"/>
                        </a:lnTo>
                        <a:lnTo>
                          <a:pt x="37" y="49"/>
                        </a:lnTo>
                        <a:lnTo>
                          <a:pt x="31" y="49"/>
                        </a:lnTo>
                        <a:lnTo>
                          <a:pt x="27" y="49"/>
                        </a:lnTo>
                        <a:lnTo>
                          <a:pt x="23" y="49"/>
                        </a:lnTo>
                        <a:lnTo>
                          <a:pt x="20" y="49"/>
                        </a:lnTo>
                        <a:lnTo>
                          <a:pt x="17" y="50"/>
                        </a:lnTo>
                        <a:lnTo>
                          <a:pt x="14" y="50"/>
                        </a:lnTo>
                        <a:lnTo>
                          <a:pt x="13" y="50"/>
                        </a:lnTo>
                        <a:lnTo>
                          <a:pt x="12" y="51"/>
                        </a:lnTo>
                        <a:lnTo>
                          <a:pt x="12" y="53"/>
                        </a:lnTo>
                        <a:lnTo>
                          <a:pt x="12" y="54"/>
                        </a:lnTo>
                        <a:lnTo>
                          <a:pt x="12" y="57"/>
                        </a:lnTo>
                        <a:lnTo>
                          <a:pt x="12" y="60"/>
                        </a:lnTo>
                        <a:lnTo>
                          <a:pt x="12" y="62"/>
                        </a:lnTo>
                        <a:lnTo>
                          <a:pt x="13" y="63"/>
                        </a:lnTo>
                        <a:lnTo>
                          <a:pt x="13" y="67"/>
                        </a:lnTo>
                        <a:lnTo>
                          <a:pt x="13" y="69"/>
                        </a:lnTo>
                        <a:lnTo>
                          <a:pt x="13" y="71"/>
                        </a:lnTo>
                        <a:lnTo>
                          <a:pt x="13" y="73"/>
                        </a:lnTo>
                        <a:lnTo>
                          <a:pt x="13" y="75"/>
                        </a:lnTo>
                        <a:lnTo>
                          <a:pt x="13" y="77"/>
                        </a:lnTo>
                        <a:lnTo>
                          <a:pt x="13" y="78"/>
                        </a:lnTo>
                        <a:lnTo>
                          <a:pt x="14" y="78"/>
                        </a:lnTo>
                        <a:lnTo>
                          <a:pt x="14" y="80"/>
                        </a:lnTo>
                        <a:lnTo>
                          <a:pt x="15" y="80"/>
                        </a:lnTo>
                        <a:lnTo>
                          <a:pt x="16" y="80"/>
                        </a:lnTo>
                        <a:lnTo>
                          <a:pt x="18" y="80"/>
                        </a:lnTo>
                        <a:lnTo>
                          <a:pt x="20" y="80"/>
                        </a:lnTo>
                        <a:lnTo>
                          <a:pt x="22" y="80"/>
                        </a:lnTo>
                        <a:lnTo>
                          <a:pt x="24" y="80"/>
                        </a:lnTo>
                        <a:lnTo>
                          <a:pt x="27" y="80"/>
                        </a:lnTo>
                        <a:lnTo>
                          <a:pt x="29" y="80"/>
                        </a:lnTo>
                        <a:lnTo>
                          <a:pt x="32" y="80"/>
                        </a:lnTo>
                        <a:lnTo>
                          <a:pt x="34" y="80"/>
                        </a:lnTo>
                        <a:lnTo>
                          <a:pt x="38" y="80"/>
                        </a:lnTo>
                        <a:lnTo>
                          <a:pt x="40" y="80"/>
                        </a:lnTo>
                        <a:lnTo>
                          <a:pt x="42" y="80"/>
                        </a:lnTo>
                        <a:lnTo>
                          <a:pt x="44" y="80"/>
                        </a:lnTo>
                        <a:lnTo>
                          <a:pt x="46" y="79"/>
                        </a:lnTo>
                        <a:lnTo>
                          <a:pt x="43" y="81"/>
                        </a:lnTo>
                        <a:lnTo>
                          <a:pt x="41" y="81"/>
                        </a:lnTo>
                        <a:lnTo>
                          <a:pt x="37" y="82"/>
                        </a:lnTo>
                        <a:lnTo>
                          <a:pt x="36" y="82"/>
                        </a:lnTo>
                        <a:lnTo>
                          <a:pt x="31" y="84"/>
                        </a:lnTo>
                        <a:lnTo>
                          <a:pt x="29" y="85"/>
                        </a:lnTo>
                        <a:lnTo>
                          <a:pt x="26" y="87"/>
                        </a:lnTo>
                        <a:lnTo>
                          <a:pt x="24" y="87"/>
                        </a:lnTo>
                        <a:lnTo>
                          <a:pt x="20" y="89"/>
                        </a:lnTo>
                        <a:lnTo>
                          <a:pt x="18" y="91"/>
                        </a:lnTo>
                        <a:lnTo>
                          <a:pt x="14" y="93"/>
                        </a:lnTo>
                        <a:lnTo>
                          <a:pt x="13" y="95"/>
                        </a:lnTo>
                        <a:lnTo>
                          <a:pt x="10" y="99"/>
                        </a:lnTo>
                        <a:lnTo>
                          <a:pt x="8" y="101"/>
                        </a:lnTo>
                        <a:lnTo>
                          <a:pt x="7" y="104"/>
                        </a:lnTo>
                        <a:lnTo>
                          <a:pt x="6" y="107"/>
                        </a:lnTo>
                        <a:lnTo>
                          <a:pt x="4" y="110"/>
                        </a:lnTo>
                        <a:lnTo>
                          <a:pt x="4" y="112"/>
                        </a:lnTo>
                        <a:lnTo>
                          <a:pt x="2" y="114"/>
                        </a:lnTo>
                        <a:lnTo>
                          <a:pt x="2" y="116"/>
                        </a:lnTo>
                        <a:lnTo>
                          <a:pt x="1" y="119"/>
                        </a:lnTo>
                        <a:lnTo>
                          <a:pt x="1" y="121"/>
                        </a:lnTo>
                        <a:lnTo>
                          <a:pt x="1" y="123"/>
                        </a:lnTo>
                        <a:lnTo>
                          <a:pt x="1" y="125"/>
                        </a:lnTo>
                        <a:lnTo>
                          <a:pt x="0" y="129"/>
                        </a:lnTo>
                        <a:lnTo>
                          <a:pt x="0" y="131"/>
                        </a:lnTo>
                        <a:lnTo>
                          <a:pt x="0" y="134"/>
                        </a:lnTo>
                        <a:lnTo>
                          <a:pt x="0" y="136"/>
                        </a:lnTo>
                        <a:lnTo>
                          <a:pt x="0" y="140"/>
                        </a:lnTo>
                        <a:lnTo>
                          <a:pt x="0" y="142"/>
                        </a:lnTo>
                        <a:lnTo>
                          <a:pt x="0" y="146"/>
                        </a:lnTo>
                        <a:lnTo>
                          <a:pt x="1" y="148"/>
                        </a:lnTo>
                        <a:lnTo>
                          <a:pt x="1" y="150"/>
                        </a:lnTo>
                        <a:lnTo>
                          <a:pt x="1" y="151"/>
                        </a:lnTo>
                        <a:lnTo>
                          <a:pt x="1" y="152"/>
                        </a:lnTo>
                        <a:lnTo>
                          <a:pt x="1" y="153"/>
                        </a:lnTo>
                        <a:lnTo>
                          <a:pt x="1" y="157"/>
                        </a:lnTo>
                        <a:lnTo>
                          <a:pt x="2" y="158"/>
                        </a:lnTo>
                        <a:lnTo>
                          <a:pt x="3" y="161"/>
                        </a:lnTo>
                        <a:lnTo>
                          <a:pt x="5" y="163"/>
                        </a:lnTo>
                        <a:lnTo>
                          <a:pt x="5" y="167"/>
                        </a:lnTo>
                        <a:lnTo>
                          <a:pt x="7" y="170"/>
                        </a:lnTo>
                        <a:lnTo>
                          <a:pt x="9" y="174"/>
                        </a:lnTo>
                        <a:lnTo>
                          <a:pt x="12" y="176"/>
                        </a:lnTo>
                        <a:lnTo>
                          <a:pt x="14" y="179"/>
                        </a:lnTo>
                        <a:lnTo>
                          <a:pt x="17" y="181"/>
                        </a:lnTo>
                        <a:lnTo>
                          <a:pt x="21" y="183"/>
                        </a:lnTo>
                        <a:lnTo>
                          <a:pt x="26" y="185"/>
                        </a:lnTo>
                        <a:lnTo>
                          <a:pt x="30" y="187"/>
                        </a:lnTo>
                        <a:lnTo>
                          <a:pt x="36" y="188"/>
                        </a:lnTo>
                        <a:lnTo>
                          <a:pt x="43" y="189"/>
                        </a:lnTo>
                        <a:lnTo>
                          <a:pt x="51" y="189"/>
                        </a:lnTo>
                        <a:lnTo>
                          <a:pt x="59" y="189"/>
                        </a:lnTo>
                        <a:lnTo>
                          <a:pt x="67" y="189"/>
                        </a:lnTo>
                        <a:lnTo>
                          <a:pt x="75" y="189"/>
                        </a:lnTo>
                        <a:lnTo>
                          <a:pt x="85" y="187"/>
                        </a:lnTo>
                        <a:lnTo>
                          <a:pt x="93" y="187"/>
                        </a:lnTo>
                        <a:lnTo>
                          <a:pt x="102" y="186"/>
                        </a:lnTo>
                        <a:lnTo>
                          <a:pt x="108" y="186"/>
                        </a:lnTo>
                        <a:lnTo>
                          <a:pt x="115" y="184"/>
                        </a:lnTo>
                        <a:lnTo>
                          <a:pt x="120" y="184"/>
                        </a:lnTo>
                        <a:lnTo>
                          <a:pt x="125" y="182"/>
                        </a:lnTo>
                        <a:lnTo>
                          <a:pt x="127" y="182"/>
                        </a:lnTo>
                        <a:lnTo>
                          <a:pt x="129" y="181"/>
                        </a:lnTo>
                        <a:lnTo>
                          <a:pt x="129" y="182"/>
                        </a:lnTo>
                        <a:lnTo>
                          <a:pt x="129" y="185"/>
                        </a:lnTo>
                        <a:lnTo>
                          <a:pt x="129" y="186"/>
                        </a:lnTo>
                        <a:lnTo>
                          <a:pt x="129" y="188"/>
                        </a:lnTo>
                        <a:lnTo>
                          <a:pt x="129" y="189"/>
                        </a:lnTo>
                        <a:lnTo>
                          <a:pt x="129" y="191"/>
                        </a:lnTo>
                        <a:lnTo>
                          <a:pt x="127" y="193"/>
                        </a:lnTo>
                        <a:lnTo>
                          <a:pt x="126" y="193"/>
                        </a:lnTo>
                        <a:lnTo>
                          <a:pt x="124" y="193"/>
                        </a:lnTo>
                        <a:lnTo>
                          <a:pt x="122" y="194"/>
                        </a:lnTo>
                        <a:lnTo>
                          <a:pt x="120" y="194"/>
                        </a:lnTo>
                        <a:lnTo>
                          <a:pt x="118" y="196"/>
                        </a:lnTo>
                        <a:lnTo>
                          <a:pt x="117" y="196"/>
                        </a:lnTo>
                        <a:lnTo>
                          <a:pt x="115" y="196"/>
                        </a:lnTo>
                        <a:lnTo>
                          <a:pt x="114" y="198"/>
                        </a:lnTo>
                        <a:lnTo>
                          <a:pt x="112" y="198"/>
                        </a:lnTo>
                        <a:lnTo>
                          <a:pt x="111" y="199"/>
                        </a:lnTo>
                        <a:lnTo>
                          <a:pt x="111" y="200"/>
                        </a:lnTo>
                        <a:lnTo>
                          <a:pt x="109" y="202"/>
                        </a:lnTo>
                        <a:lnTo>
                          <a:pt x="109" y="204"/>
                        </a:lnTo>
                        <a:lnTo>
                          <a:pt x="108" y="208"/>
                        </a:lnTo>
                        <a:lnTo>
                          <a:pt x="108" y="210"/>
                        </a:lnTo>
                        <a:lnTo>
                          <a:pt x="106" y="212"/>
                        </a:lnTo>
                        <a:lnTo>
                          <a:pt x="106" y="214"/>
                        </a:lnTo>
                        <a:lnTo>
                          <a:pt x="105" y="218"/>
                        </a:lnTo>
                        <a:lnTo>
                          <a:pt x="105" y="221"/>
                        </a:lnTo>
                        <a:lnTo>
                          <a:pt x="105" y="225"/>
                        </a:lnTo>
                        <a:lnTo>
                          <a:pt x="105" y="227"/>
                        </a:lnTo>
                        <a:lnTo>
                          <a:pt x="105" y="231"/>
                        </a:lnTo>
                        <a:lnTo>
                          <a:pt x="108" y="233"/>
                        </a:lnTo>
                        <a:lnTo>
                          <a:pt x="109" y="236"/>
                        </a:lnTo>
                        <a:lnTo>
                          <a:pt x="113" y="238"/>
                        </a:lnTo>
                        <a:lnTo>
                          <a:pt x="113" y="240"/>
                        </a:lnTo>
                        <a:lnTo>
                          <a:pt x="113" y="241"/>
                        </a:lnTo>
                        <a:lnTo>
                          <a:pt x="113" y="242"/>
                        </a:lnTo>
                        <a:lnTo>
                          <a:pt x="113" y="244"/>
                        </a:lnTo>
                        <a:lnTo>
                          <a:pt x="115" y="244"/>
                        </a:lnTo>
                        <a:lnTo>
                          <a:pt x="115" y="246"/>
                        </a:lnTo>
                        <a:lnTo>
                          <a:pt x="117" y="247"/>
                        </a:lnTo>
                        <a:lnTo>
                          <a:pt x="117" y="249"/>
                        </a:lnTo>
                        <a:lnTo>
                          <a:pt x="120" y="249"/>
                        </a:lnTo>
                        <a:lnTo>
                          <a:pt x="121" y="252"/>
                        </a:lnTo>
                        <a:lnTo>
                          <a:pt x="124" y="253"/>
                        </a:lnTo>
                        <a:lnTo>
                          <a:pt x="126" y="255"/>
                        </a:lnTo>
                        <a:lnTo>
                          <a:pt x="129" y="255"/>
                        </a:lnTo>
                        <a:lnTo>
                          <a:pt x="131" y="257"/>
                        </a:lnTo>
                        <a:lnTo>
                          <a:pt x="133" y="258"/>
                        </a:lnTo>
                        <a:lnTo>
                          <a:pt x="135" y="259"/>
                        </a:lnTo>
                        <a:lnTo>
                          <a:pt x="137" y="259"/>
                        </a:lnTo>
                        <a:lnTo>
                          <a:pt x="138" y="260"/>
                        </a:lnTo>
                        <a:lnTo>
                          <a:pt x="140" y="260"/>
                        </a:lnTo>
                        <a:lnTo>
                          <a:pt x="143" y="259"/>
                        </a:lnTo>
                        <a:lnTo>
                          <a:pt x="145" y="258"/>
                        </a:lnTo>
                        <a:lnTo>
                          <a:pt x="145" y="257"/>
                        </a:lnTo>
                        <a:lnTo>
                          <a:pt x="147" y="255"/>
                        </a:lnTo>
                        <a:lnTo>
                          <a:pt x="146" y="257"/>
                        </a:lnTo>
                        <a:lnTo>
                          <a:pt x="146" y="259"/>
                        </a:lnTo>
                        <a:lnTo>
                          <a:pt x="147" y="259"/>
                        </a:lnTo>
                        <a:lnTo>
                          <a:pt x="147" y="261"/>
                        </a:lnTo>
                        <a:lnTo>
                          <a:pt x="148" y="261"/>
                        </a:lnTo>
                        <a:lnTo>
                          <a:pt x="148" y="262"/>
                        </a:lnTo>
                        <a:lnTo>
                          <a:pt x="150" y="262"/>
                        </a:lnTo>
                        <a:lnTo>
                          <a:pt x="150" y="264"/>
                        </a:lnTo>
                        <a:lnTo>
                          <a:pt x="151" y="264"/>
                        </a:lnTo>
                        <a:lnTo>
                          <a:pt x="151" y="266"/>
                        </a:lnTo>
                        <a:lnTo>
                          <a:pt x="153" y="266"/>
                        </a:lnTo>
                        <a:lnTo>
                          <a:pt x="153" y="267"/>
                        </a:lnTo>
                        <a:lnTo>
                          <a:pt x="155" y="267"/>
                        </a:lnTo>
                        <a:lnTo>
                          <a:pt x="157" y="267"/>
                        </a:lnTo>
                        <a:lnTo>
                          <a:pt x="157" y="268"/>
                        </a:lnTo>
                        <a:lnTo>
                          <a:pt x="159" y="268"/>
                        </a:lnTo>
                        <a:lnTo>
                          <a:pt x="161" y="268"/>
                        </a:lnTo>
                        <a:lnTo>
                          <a:pt x="163" y="267"/>
                        </a:lnTo>
                        <a:lnTo>
                          <a:pt x="165" y="267"/>
                        </a:lnTo>
                        <a:lnTo>
                          <a:pt x="167" y="265"/>
                        </a:lnTo>
                        <a:lnTo>
                          <a:pt x="169" y="265"/>
                        </a:lnTo>
                        <a:lnTo>
                          <a:pt x="171" y="264"/>
                        </a:lnTo>
                        <a:lnTo>
                          <a:pt x="174" y="261"/>
                        </a:lnTo>
                        <a:lnTo>
                          <a:pt x="175" y="261"/>
                        </a:lnTo>
                        <a:lnTo>
                          <a:pt x="177" y="259"/>
                        </a:lnTo>
                        <a:lnTo>
                          <a:pt x="180" y="258"/>
                        </a:lnTo>
                        <a:lnTo>
                          <a:pt x="180" y="257"/>
                        </a:lnTo>
                        <a:lnTo>
                          <a:pt x="181" y="255"/>
                        </a:lnTo>
                        <a:lnTo>
                          <a:pt x="181" y="256"/>
                        </a:lnTo>
                        <a:lnTo>
                          <a:pt x="181" y="257"/>
                        </a:lnTo>
                        <a:lnTo>
                          <a:pt x="181" y="259"/>
                        </a:lnTo>
                        <a:lnTo>
                          <a:pt x="181" y="262"/>
                        </a:lnTo>
                        <a:lnTo>
                          <a:pt x="181" y="264"/>
                        </a:lnTo>
                        <a:lnTo>
                          <a:pt x="181" y="266"/>
                        </a:lnTo>
                        <a:lnTo>
                          <a:pt x="181" y="268"/>
                        </a:lnTo>
                        <a:lnTo>
                          <a:pt x="181" y="272"/>
                        </a:lnTo>
                        <a:lnTo>
                          <a:pt x="181" y="274"/>
                        </a:lnTo>
                        <a:lnTo>
                          <a:pt x="181" y="277"/>
                        </a:lnTo>
                        <a:lnTo>
                          <a:pt x="181" y="279"/>
                        </a:lnTo>
                        <a:lnTo>
                          <a:pt x="181" y="281"/>
                        </a:lnTo>
                        <a:lnTo>
                          <a:pt x="181" y="283"/>
                        </a:lnTo>
                        <a:lnTo>
                          <a:pt x="181" y="284"/>
                        </a:lnTo>
                        <a:lnTo>
                          <a:pt x="179" y="286"/>
                        </a:lnTo>
                        <a:lnTo>
                          <a:pt x="177" y="286"/>
                        </a:lnTo>
                        <a:lnTo>
                          <a:pt x="175" y="286"/>
                        </a:lnTo>
                        <a:lnTo>
                          <a:pt x="174" y="286"/>
                        </a:lnTo>
                        <a:lnTo>
                          <a:pt x="172" y="286"/>
                        </a:lnTo>
                        <a:lnTo>
                          <a:pt x="170" y="286"/>
                        </a:lnTo>
                        <a:lnTo>
                          <a:pt x="168" y="286"/>
                        </a:lnTo>
                        <a:lnTo>
                          <a:pt x="167" y="286"/>
                        </a:lnTo>
                        <a:lnTo>
                          <a:pt x="165" y="286"/>
                        </a:lnTo>
                        <a:lnTo>
                          <a:pt x="163" y="286"/>
                        </a:lnTo>
                        <a:lnTo>
                          <a:pt x="161" y="286"/>
                        </a:lnTo>
                        <a:lnTo>
                          <a:pt x="160" y="286"/>
                        </a:lnTo>
                        <a:lnTo>
                          <a:pt x="158" y="286"/>
                        </a:lnTo>
                        <a:lnTo>
                          <a:pt x="157" y="286"/>
                        </a:lnTo>
                        <a:lnTo>
                          <a:pt x="156" y="286"/>
                        </a:lnTo>
                        <a:lnTo>
                          <a:pt x="156" y="284"/>
                        </a:lnTo>
                        <a:lnTo>
                          <a:pt x="154" y="284"/>
                        </a:lnTo>
                        <a:lnTo>
                          <a:pt x="153" y="284"/>
                        </a:lnTo>
                        <a:lnTo>
                          <a:pt x="153" y="282"/>
                        </a:lnTo>
                        <a:lnTo>
                          <a:pt x="151" y="282"/>
                        </a:lnTo>
                        <a:lnTo>
                          <a:pt x="151" y="280"/>
                        </a:lnTo>
                        <a:lnTo>
                          <a:pt x="151" y="279"/>
                        </a:lnTo>
                        <a:lnTo>
                          <a:pt x="151" y="277"/>
                        </a:lnTo>
                        <a:lnTo>
                          <a:pt x="149" y="277"/>
                        </a:lnTo>
                        <a:lnTo>
                          <a:pt x="149" y="275"/>
                        </a:lnTo>
                        <a:lnTo>
                          <a:pt x="149" y="273"/>
                        </a:lnTo>
                        <a:lnTo>
                          <a:pt x="147" y="273"/>
                        </a:lnTo>
                        <a:lnTo>
                          <a:pt x="147" y="271"/>
                        </a:lnTo>
                        <a:lnTo>
                          <a:pt x="147" y="270"/>
                        </a:lnTo>
                        <a:lnTo>
                          <a:pt x="145" y="271"/>
                        </a:lnTo>
                        <a:lnTo>
                          <a:pt x="143" y="271"/>
                        </a:lnTo>
                        <a:lnTo>
                          <a:pt x="141" y="271"/>
                        </a:lnTo>
                        <a:lnTo>
                          <a:pt x="140" y="271"/>
                        </a:lnTo>
                        <a:lnTo>
                          <a:pt x="138" y="274"/>
                        </a:lnTo>
                        <a:lnTo>
                          <a:pt x="136" y="274"/>
                        </a:lnTo>
                        <a:lnTo>
                          <a:pt x="133" y="276"/>
                        </a:lnTo>
                        <a:lnTo>
                          <a:pt x="131" y="278"/>
                        </a:lnTo>
                        <a:lnTo>
                          <a:pt x="129" y="280"/>
                        </a:lnTo>
                        <a:lnTo>
                          <a:pt x="127" y="282"/>
                        </a:lnTo>
                        <a:lnTo>
                          <a:pt x="126" y="282"/>
                        </a:lnTo>
                        <a:lnTo>
                          <a:pt x="124" y="283"/>
                        </a:lnTo>
                        <a:lnTo>
                          <a:pt x="123" y="283"/>
                        </a:lnTo>
                        <a:lnTo>
                          <a:pt x="121" y="284"/>
                        </a:lnTo>
                        <a:lnTo>
                          <a:pt x="118" y="284"/>
                        </a:lnTo>
                        <a:lnTo>
                          <a:pt x="116" y="284"/>
                        </a:lnTo>
                        <a:lnTo>
                          <a:pt x="112" y="284"/>
                        </a:lnTo>
                        <a:lnTo>
                          <a:pt x="110" y="283"/>
                        </a:lnTo>
                        <a:lnTo>
                          <a:pt x="106" y="283"/>
                        </a:lnTo>
                        <a:lnTo>
                          <a:pt x="102" y="282"/>
                        </a:lnTo>
                        <a:lnTo>
                          <a:pt x="98" y="282"/>
                        </a:lnTo>
                        <a:lnTo>
                          <a:pt x="95" y="280"/>
                        </a:lnTo>
                        <a:lnTo>
                          <a:pt x="90" y="280"/>
                        </a:lnTo>
                        <a:lnTo>
                          <a:pt x="86" y="280"/>
                        </a:lnTo>
                        <a:lnTo>
                          <a:pt x="82" y="280"/>
                        </a:lnTo>
                        <a:lnTo>
                          <a:pt x="79" y="278"/>
                        </a:lnTo>
                        <a:lnTo>
                          <a:pt x="74" y="278"/>
                        </a:lnTo>
                        <a:lnTo>
                          <a:pt x="73" y="277"/>
                        </a:lnTo>
                        <a:lnTo>
                          <a:pt x="70" y="277"/>
                        </a:lnTo>
                        <a:lnTo>
                          <a:pt x="70" y="276"/>
                        </a:lnTo>
                        <a:lnTo>
                          <a:pt x="68" y="278"/>
                        </a:lnTo>
                        <a:lnTo>
                          <a:pt x="68" y="280"/>
                        </a:lnTo>
                        <a:lnTo>
                          <a:pt x="66" y="284"/>
                        </a:lnTo>
                        <a:lnTo>
                          <a:pt x="64" y="288"/>
                        </a:lnTo>
                        <a:lnTo>
                          <a:pt x="61" y="293"/>
                        </a:lnTo>
                        <a:lnTo>
                          <a:pt x="59" y="298"/>
                        </a:lnTo>
                        <a:lnTo>
                          <a:pt x="57" y="304"/>
                        </a:lnTo>
                        <a:lnTo>
                          <a:pt x="55" y="308"/>
                        </a:lnTo>
                        <a:lnTo>
                          <a:pt x="51" y="314"/>
                        </a:lnTo>
                        <a:lnTo>
                          <a:pt x="49" y="319"/>
                        </a:lnTo>
                        <a:lnTo>
                          <a:pt x="48" y="325"/>
                        </a:lnTo>
                        <a:lnTo>
                          <a:pt x="45" y="329"/>
                        </a:lnTo>
                        <a:lnTo>
                          <a:pt x="43" y="334"/>
                        </a:lnTo>
                        <a:lnTo>
                          <a:pt x="43" y="337"/>
                        </a:lnTo>
                        <a:lnTo>
                          <a:pt x="43" y="339"/>
                        </a:lnTo>
                        <a:lnTo>
                          <a:pt x="43" y="340"/>
                        </a:lnTo>
                        <a:lnTo>
                          <a:pt x="43" y="342"/>
                        </a:lnTo>
                        <a:lnTo>
                          <a:pt x="45" y="342"/>
                        </a:lnTo>
                        <a:lnTo>
                          <a:pt x="48" y="344"/>
                        </a:lnTo>
                        <a:lnTo>
                          <a:pt x="51" y="344"/>
                        </a:lnTo>
                        <a:lnTo>
                          <a:pt x="55" y="346"/>
                        </a:lnTo>
                        <a:lnTo>
                          <a:pt x="59" y="346"/>
                        </a:lnTo>
                        <a:lnTo>
                          <a:pt x="63" y="348"/>
                        </a:lnTo>
                        <a:lnTo>
                          <a:pt x="68" y="348"/>
                        </a:lnTo>
                        <a:lnTo>
                          <a:pt x="73" y="349"/>
                        </a:lnTo>
                        <a:lnTo>
                          <a:pt x="77" y="349"/>
                        </a:lnTo>
                        <a:lnTo>
                          <a:pt x="81" y="349"/>
                        </a:lnTo>
                        <a:lnTo>
                          <a:pt x="86" y="349"/>
                        </a:lnTo>
                        <a:lnTo>
                          <a:pt x="89" y="349"/>
                        </a:lnTo>
                        <a:lnTo>
                          <a:pt x="93" y="349"/>
                        </a:lnTo>
                        <a:lnTo>
                          <a:pt x="95" y="349"/>
                        </a:lnTo>
                        <a:lnTo>
                          <a:pt x="98" y="347"/>
                        </a:lnTo>
                        <a:lnTo>
                          <a:pt x="96" y="349"/>
                        </a:lnTo>
                        <a:lnTo>
                          <a:pt x="95" y="350"/>
                        </a:lnTo>
                        <a:lnTo>
                          <a:pt x="95" y="352"/>
                        </a:lnTo>
                        <a:lnTo>
                          <a:pt x="96" y="354"/>
                        </a:lnTo>
                        <a:lnTo>
                          <a:pt x="96" y="357"/>
                        </a:lnTo>
                        <a:lnTo>
                          <a:pt x="97" y="359"/>
                        </a:lnTo>
                        <a:lnTo>
                          <a:pt x="98" y="361"/>
                        </a:lnTo>
                        <a:lnTo>
                          <a:pt x="100" y="363"/>
                        </a:lnTo>
                        <a:lnTo>
                          <a:pt x="100" y="367"/>
                        </a:lnTo>
                        <a:lnTo>
                          <a:pt x="102" y="369"/>
                        </a:lnTo>
                        <a:lnTo>
                          <a:pt x="103" y="371"/>
                        </a:lnTo>
                        <a:lnTo>
                          <a:pt x="105" y="373"/>
                        </a:lnTo>
                        <a:lnTo>
                          <a:pt x="105" y="375"/>
                        </a:lnTo>
                        <a:lnTo>
                          <a:pt x="107" y="377"/>
                        </a:lnTo>
                        <a:lnTo>
                          <a:pt x="107" y="379"/>
                        </a:lnTo>
                        <a:lnTo>
                          <a:pt x="109" y="379"/>
                        </a:lnTo>
                        <a:lnTo>
                          <a:pt x="109" y="383"/>
                        </a:lnTo>
                        <a:lnTo>
                          <a:pt x="110" y="385"/>
                        </a:lnTo>
                        <a:lnTo>
                          <a:pt x="111" y="389"/>
                        </a:lnTo>
                        <a:lnTo>
                          <a:pt x="114" y="390"/>
                        </a:lnTo>
                        <a:lnTo>
                          <a:pt x="115" y="395"/>
                        </a:lnTo>
                        <a:lnTo>
                          <a:pt x="117" y="397"/>
                        </a:lnTo>
                        <a:lnTo>
                          <a:pt x="120" y="401"/>
                        </a:lnTo>
                        <a:lnTo>
                          <a:pt x="123" y="403"/>
                        </a:lnTo>
                        <a:lnTo>
                          <a:pt x="125" y="407"/>
                        </a:lnTo>
                        <a:lnTo>
                          <a:pt x="127" y="409"/>
                        </a:lnTo>
                        <a:lnTo>
                          <a:pt x="129" y="413"/>
                        </a:lnTo>
                        <a:lnTo>
                          <a:pt x="132" y="415"/>
                        </a:lnTo>
                        <a:lnTo>
                          <a:pt x="132" y="418"/>
                        </a:lnTo>
                        <a:lnTo>
                          <a:pt x="134" y="420"/>
                        </a:lnTo>
                        <a:lnTo>
                          <a:pt x="135" y="422"/>
                        </a:lnTo>
                        <a:lnTo>
                          <a:pt x="137" y="424"/>
                        </a:lnTo>
                        <a:lnTo>
                          <a:pt x="137" y="428"/>
                        </a:lnTo>
                        <a:lnTo>
                          <a:pt x="138" y="430"/>
                        </a:lnTo>
                        <a:lnTo>
                          <a:pt x="138" y="433"/>
                        </a:lnTo>
                        <a:lnTo>
                          <a:pt x="140" y="435"/>
                        </a:lnTo>
                        <a:lnTo>
                          <a:pt x="140" y="439"/>
                        </a:lnTo>
                        <a:lnTo>
                          <a:pt x="143" y="442"/>
                        </a:lnTo>
                        <a:lnTo>
                          <a:pt x="144" y="446"/>
                        </a:lnTo>
                        <a:lnTo>
                          <a:pt x="146" y="448"/>
                        </a:lnTo>
                        <a:lnTo>
                          <a:pt x="146" y="452"/>
                        </a:lnTo>
                        <a:lnTo>
                          <a:pt x="147" y="455"/>
                        </a:lnTo>
                        <a:lnTo>
                          <a:pt x="147" y="459"/>
                        </a:lnTo>
                        <a:lnTo>
                          <a:pt x="149" y="461"/>
                        </a:lnTo>
                        <a:lnTo>
                          <a:pt x="149" y="466"/>
                        </a:lnTo>
                        <a:lnTo>
                          <a:pt x="150" y="467"/>
                        </a:lnTo>
                        <a:lnTo>
                          <a:pt x="150" y="469"/>
                        </a:lnTo>
                        <a:lnTo>
                          <a:pt x="150" y="472"/>
                        </a:lnTo>
                        <a:lnTo>
                          <a:pt x="149" y="473"/>
                        </a:lnTo>
                        <a:lnTo>
                          <a:pt x="149" y="475"/>
                        </a:lnTo>
                        <a:lnTo>
                          <a:pt x="149" y="478"/>
                        </a:lnTo>
                        <a:lnTo>
                          <a:pt x="150" y="479"/>
                        </a:lnTo>
                        <a:lnTo>
                          <a:pt x="150" y="482"/>
                        </a:lnTo>
                        <a:lnTo>
                          <a:pt x="151" y="484"/>
                        </a:lnTo>
                        <a:lnTo>
                          <a:pt x="152" y="486"/>
                        </a:lnTo>
                        <a:lnTo>
                          <a:pt x="154" y="488"/>
                        </a:lnTo>
                        <a:lnTo>
                          <a:pt x="155" y="490"/>
                        </a:lnTo>
                        <a:lnTo>
                          <a:pt x="157" y="492"/>
                        </a:lnTo>
                        <a:lnTo>
                          <a:pt x="158" y="494"/>
                        </a:lnTo>
                        <a:lnTo>
                          <a:pt x="161" y="496"/>
                        </a:lnTo>
                        <a:lnTo>
                          <a:pt x="163" y="498"/>
                        </a:lnTo>
                        <a:lnTo>
                          <a:pt x="165" y="498"/>
                        </a:lnTo>
                        <a:lnTo>
                          <a:pt x="167" y="498"/>
                        </a:lnTo>
                        <a:lnTo>
                          <a:pt x="171" y="497"/>
                        </a:lnTo>
                        <a:lnTo>
                          <a:pt x="180" y="497"/>
                        </a:lnTo>
                        <a:lnTo>
                          <a:pt x="190" y="495"/>
                        </a:lnTo>
                        <a:lnTo>
                          <a:pt x="199" y="495"/>
                        </a:lnTo>
                        <a:lnTo>
                          <a:pt x="210" y="493"/>
                        </a:lnTo>
                        <a:lnTo>
                          <a:pt x="218" y="493"/>
                        </a:lnTo>
                        <a:lnTo>
                          <a:pt x="228" y="491"/>
                        </a:lnTo>
                        <a:lnTo>
                          <a:pt x="236" y="491"/>
                        </a:lnTo>
                        <a:lnTo>
                          <a:pt x="246" y="489"/>
                        </a:lnTo>
                        <a:lnTo>
                          <a:pt x="254" y="489"/>
                        </a:lnTo>
                        <a:lnTo>
                          <a:pt x="262" y="488"/>
                        </a:lnTo>
                        <a:lnTo>
                          <a:pt x="270" y="488"/>
                        </a:lnTo>
                        <a:lnTo>
                          <a:pt x="278" y="486"/>
                        </a:lnTo>
                        <a:lnTo>
                          <a:pt x="284" y="486"/>
                        </a:lnTo>
                        <a:lnTo>
                          <a:pt x="291" y="486"/>
                        </a:lnTo>
                        <a:lnTo>
                          <a:pt x="297" y="486"/>
                        </a:lnTo>
                        <a:lnTo>
                          <a:pt x="305" y="485"/>
                        </a:lnTo>
                        <a:lnTo>
                          <a:pt x="307" y="485"/>
                        </a:lnTo>
                        <a:lnTo>
                          <a:pt x="311" y="485"/>
                        </a:lnTo>
                        <a:lnTo>
                          <a:pt x="316" y="485"/>
                        </a:lnTo>
                        <a:lnTo>
                          <a:pt x="319" y="485"/>
                        </a:lnTo>
                        <a:lnTo>
                          <a:pt x="323" y="485"/>
                        </a:lnTo>
                        <a:lnTo>
                          <a:pt x="328" y="485"/>
                        </a:lnTo>
                        <a:lnTo>
                          <a:pt x="331" y="485"/>
                        </a:lnTo>
                        <a:lnTo>
                          <a:pt x="336" y="483"/>
                        </a:lnTo>
                        <a:lnTo>
                          <a:pt x="339" y="483"/>
                        </a:lnTo>
                        <a:lnTo>
                          <a:pt x="343" y="483"/>
                        </a:lnTo>
                        <a:lnTo>
                          <a:pt x="346" y="483"/>
                        </a:lnTo>
                        <a:lnTo>
                          <a:pt x="350" y="481"/>
                        </a:lnTo>
                        <a:lnTo>
                          <a:pt x="352" y="481"/>
                        </a:lnTo>
                        <a:lnTo>
                          <a:pt x="354" y="481"/>
                        </a:lnTo>
                        <a:lnTo>
                          <a:pt x="356" y="480"/>
                        </a:lnTo>
                        <a:lnTo>
                          <a:pt x="396" y="480"/>
                        </a:lnTo>
                      </a:path>
                    </a:pathLst>
                  </a:custGeom>
                  <a:noFill/>
                  <a:ln w="18494" cap="flat" cmpd="sng">
                    <a:solidFill>
                      <a:srgbClr val="C0C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4" name="Freeform 53"/>
                  <p:cNvSpPr>
                    <a:spLocks/>
                  </p:cNvSpPr>
                  <p:nvPr/>
                </p:nvSpPr>
                <p:spPr bwMode="auto">
                  <a:xfrm>
                    <a:off x="859" y="942"/>
                    <a:ext cx="62" cy="156"/>
                  </a:xfrm>
                  <a:custGeom>
                    <a:avLst/>
                    <a:gdLst>
                      <a:gd name="T0" fmla="*/ 0 w 62"/>
                      <a:gd name="T1" fmla="*/ 0 h 156"/>
                      <a:gd name="T2" fmla="*/ 0 w 62"/>
                      <a:gd name="T3" fmla="*/ 2 h 156"/>
                      <a:gd name="T4" fmla="*/ 1 w 62"/>
                      <a:gd name="T5" fmla="*/ 2 h 156"/>
                      <a:gd name="T6" fmla="*/ 2 w 62"/>
                      <a:gd name="T7" fmla="*/ 4 h 156"/>
                      <a:gd name="T8" fmla="*/ 4 w 62"/>
                      <a:gd name="T9" fmla="*/ 5 h 156"/>
                      <a:gd name="T10" fmla="*/ 6 w 62"/>
                      <a:gd name="T11" fmla="*/ 6 h 156"/>
                      <a:gd name="T12" fmla="*/ 10 w 62"/>
                      <a:gd name="T13" fmla="*/ 9 h 156"/>
                      <a:gd name="T14" fmla="*/ 12 w 62"/>
                      <a:gd name="T15" fmla="*/ 11 h 156"/>
                      <a:gd name="T16" fmla="*/ 16 w 62"/>
                      <a:gd name="T17" fmla="*/ 12 h 156"/>
                      <a:gd name="T18" fmla="*/ 18 w 62"/>
                      <a:gd name="T19" fmla="*/ 16 h 156"/>
                      <a:gd name="T20" fmla="*/ 22 w 62"/>
                      <a:gd name="T21" fmla="*/ 18 h 156"/>
                      <a:gd name="T22" fmla="*/ 24 w 62"/>
                      <a:gd name="T23" fmla="*/ 20 h 156"/>
                      <a:gd name="T24" fmla="*/ 28 w 62"/>
                      <a:gd name="T25" fmla="*/ 22 h 156"/>
                      <a:gd name="T26" fmla="*/ 30 w 62"/>
                      <a:gd name="T27" fmla="*/ 24 h 156"/>
                      <a:gd name="T28" fmla="*/ 32 w 62"/>
                      <a:gd name="T29" fmla="*/ 27 h 156"/>
                      <a:gd name="T30" fmla="*/ 34 w 62"/>
                      <a:gd name="T31" fmla="*/ 29 h 156"/>
                      <a:gd name="T32" fmla="*/ 36 w 62"/>
                      <a:gd name="T33" fmla="*/ 30 h 156"/>
                      <a:gd name="T34" fmla="*/ 38 w 62"/>
                      <a:gd name="T35" fmla="*/ 37 h 156"/>
                      <a:gd name="T36" fmla="*/ 41 w 62"/>
                      <a:gd name="T37" fmla="*/ 46 h 156"/>
                      <a:gd name="T38" fmla="*/ 43 w 62"/>
                      <a:gd name="T39" fmla="*/ 55 h 156"/>
                      <a:gd name="T40" fmla="*/ 47 w 62"/>
                      <a:gd name="T41" fmla="*/ 64 h 156"/>
                      <a:gd name="T42" fmla="*/ 49 w 62"/>
                      <a:gd name="T43" fmla="*/ 75 h 156"/>
                      <a:gd name="T44" fmla="*/ 51 w 62"/>
                      <a:gd name="T45" fmla="*/ 84 h 156"/>
                      <a:gd name="T46" fmla="*/ 53 w 62"/>
                      <a:gd name="T47" fmla="*/ 95 h 156"/>
                      <a:gd name="T48" fmla="*/ 55 w 62"/>
                      <a:gd name="T49" fmla="*/ 105 h 156"/>
                      <a:gd name="T50" fmla="*/ 55 w 62"/>
                      <a:gd name="T51" fmla="*/ 115 h 156"/>
                      <a:gd name="T52" fmla="*/ 57 w 62"/>
                      <a:gd name="T53" fmla="*/ 124 h 156"/>
                      <a:gd name="T54" fmla="*/ 57 w 62"/>
                      <a:gd name="T55" fmla="*/ 133 h 156"/>
                      <a:gd name="T56" fmla="*/ 60 w 62"/>
                      <a:gd name="T57" fmla="*/ 141 h 156"/>
                      <a:gd name="T58" fmla="*/ 60 w 62"/>
                      <a:gd name="T59" fmla="*/ 147 h 156"/>
                      <a:gd name="T60" fmla="*/ 60 w 62"/>
                      <a:gd name="T61" fmla="*/ 152 h 156"/>
                      <a:gd name="T62" fmla="*/ 60 w 62"/>
                      <a:gd name="T63" fmla="*/ 154 h 156"/>
                      <a:gd name="T64" fmla="*/ 61 w 62"/>
                      <a:gd name="T65" fmla="*/ 155 h 15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62" h="156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2" y="4"/>
                        </a:lnTo>
                        <a:lnTo>
                          <a:pt x="4" y="5"/>
                        </a:lnTo>
                        <a:lnTo>
                          <a:pt x="6" y="6"/>
                        </a:lnTo>
                        <a:lnTo>
                          <a:pt x="10" y="9"/>
                        </a:lnTo>
                        <a:lnTo>
                          <a:pt x="12" y="11"/>
                        </a:lnTo>
                        <a:lnTo>
                          <a:pt x="16" y="12"/>
                        </a:lnTo>
                        <a:lnTo>
                          <a:pt x="18" y="16"/>
                        </a:lnTo>
                        <a:lnTo>
                          <a:pt x="22" y="18"/>
                        </a:lnTo>
                        <a:lnTo>
                          <a:pt x="24" y="20"/>
                        </a:lnTo>
                        <a:lnTo>
                          <a:pt x="28" y="22"/>
                        </a:lnTo>
                        <a:lnTo>
                          <a:pt x="30" y="24"/>
                        </a:lnTo>
                        <a:lnTo>
                          <a:pt x="32" y="27"/>
                        </a:lnTo>
                        <a:lnTo>
                          <a:pt x="34" y="29"/>
                        </a:lnTo>
                        <a:lnTo>
                          <a:pt x="36" y="30"/>
                        </a:lnTo>
                        <a:lnTo>
                          <a:pt x="38" y="37"/>
                        </a:lnTo>
                        <a:lnTo>
                          <a:pt x="41" y="46"/>
                        </a:lnTo>
                        <a:lnTo>
                          <a:pt x="43" y="55"/>
                        </a:lnTo>
                        <a:lnTo>
                          <a:pt x="47" y="64"/>
                        </a:lnTo>
                        <a:lnTo>
                          <a:pt x="49" y="75"/>
                        </a:lnTo>
                        <a:lnTo>
                          <a:pt x="51" y="84"/>
                        </a:lnTo>
                        <a:lnTo>
                          <a:pt x="53" y="95"/>
                        </a:lnTo>
                        <a:lnTo>
                          <a:pt x="55" y="105"/>
                        </a:lnTo>
                        <a:lnTo>
                          <a:pt x="55" y="115"/>
                        </a:lnTo>
                        <a:lnTo>
                          <a:pt x="57" y="124"/>
                        </a:lnTo>
                        <a:lnTo>
                          <a:pt x="57" y="133"/>
                        </a:lnTo>
                        <a:lnTo>
                          <a:pt x="60" y="141"/>
                        </a:lnTo>
                        <a:lnTo>
                          <a:pt x="60" y="147"/>
                        </a:lnTo>
                        <a:lnTo>
                          <a:pt x="60" y="152"/>
                        </a:lnTo>
                        <a:lnTo>
                          <a:pt x="60" y="154"/>
                        </a:lnTo>
                        <a:lnTo>
                          <a:pt x="61" y="155"/>
                        </a:lnTo>
                      </a:path>
                    </a:pathLst>
                  </a:custGeom>
                  <a:noFill/>
                  <a:ln w="18494" cap="flat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" name="Freeform 54"/>
                  <p:cNvSpPr>
                    <a:spLocks/>
                  </p:cNvSpPr>
                  <p:nvPr/>
                </p:nvSpPr>
                <p:spPr bwMode="auto">
                  <a:xfrm>
                    <a:off x="941" y="942"/>
                    <a:ext cx="63" cy="156"/>
                  </a:xfrm>
                  <a:custGeom>
                    <a:avLst/>
                    <a:gdLst>
                      <a:gd name="T0" fmla="*/ 62 w 63"/>
                      <a:gd name="T1" fmla="*/ 0 h 156"/>
                      <a:gd name="T2" fmla="*/ 61 w 63"/>
                      <a:gd name="T3" fmla="*/ 2 h 156"/>
                      <a:gd name="T4" fmla="*/ 60 w 63"/>
                      <a:gd name="T5" fmla="*/ 2 h 156"/>
                      <a:gd name="T6" fmla="*/ 58 w 63"/>
                      <a:gd name="T7" fmla="*/ 4 h 156"/>
                      <a:gd name="T8" fmla="*/ 57 w 63"/>
                      <a:gd name="T9" fmla="*/ 5 h 156"/>
                      <a:gd name="T10" fmla="*/ 54 w 63"/>
                      <a:gd name="T11" fmla="*/ 6 h 156"/>
                      <a:gd name="T12" fmla="*/ 51 w 63"/>
                      <a:gd name="T13" fmla="*/ 9 h 156"/>
                      <a:gd name="T14" fmla="*/ 48 w 63"/>
                      <a:gd name="T15" fmla="*/ 11 h 156"/>
                      <a:gd name="T16" fmla="*/ 46 w 63"/>
                      <a:gd name="T17" fmla="*/ 12 h 156"/>
                      <a:gd name="T18" fmla="*/ 42 w 63"/>
                      <a:gd name="T19" fmla="*/ 16 h 156"/>
                      <a:gd name="T20" fmla="*/ 39 w 63"/>
                      <a:gd name="T21" fmla="*/ 18 h 156"/>
                      <a:gd name="T22" fmla="*/ 35 w 63"/>
                      <a:gd name="T23" fmla="*/ 20 h 156"/>
                      <a:gd name="T24" fmla="*/ 33 w 63"/>
                      <a:gd name="T25" fmla="*/ 22 h 156"/>
                      <a:gd name="T26" fmla="*/ 30 w 63"/>
                      <a:gd name="T27" fmla="*/ 24 h 156"/>
                      <a:gd name="T28" fmla="*/ 28 w 63"/>
                      <a:gd name="T29" fmla="*/ 27 h 156"/>
                      <a:gd name="T30" fmla="*/ 26 w 63"/>
                      <a:gd name="T31" fmla="*/ 29 h 156"/>
                      <a:gd name="T32" fmla="*/ 25 w 63"/>
                      <a:gd name="T33" fmla="*/ 30 h 156"/>
                      <a:gd name="T34" fmla="*/ 21 w 63"/>
                      <a:gd name="T35" fmla="*/ 37 h 156"/>
                      <a:gd name="T36" fmla="*/ 19 w 63"/>
                      <a:gd name="T37" fmla="*/ 46 h 156"/>
                      <a:gd name="T38" fmla="*/ 15 w 63"/>
                      <a:gd name="T39" fmla="*/ 55 h 156"/>
                      <a:gd name="T40" fmla="*/ 13 w 63"/>
                      <a:gd name="T41" fmla="*/ 64 h 156"/>
                      <a:gd name="T42" fmla="*/ 10 w 63"/>
                      <a:gd name="T43" fmla="*/ 75 h 156"/>
                      <a:gd name="T44" fmla="*/ 8 w 63"/>
                      <a:gd name="T45" fmla="*/ 84 h 156"/>
                      <a:gd name="T46" fmla="*/ 6 w 63"/>
                      <a:gd name="T47" fmla="*/ 95 h 156"/>
                      <a:gd name="T48" fmla="*/ 5 w 63"/>
                      <a:gd name="T49" fmla="*/ 105 h 156"/>
                      <a:gd name="T50" fmla="*/ 3 w 63"/>
                      <a:gd name="T51" fmla="*/ 115 h 156"/>
                      <a:gd name="T52" fmla="*/ 2 w 63"/>
                      <a:gd name="T53" fmla="*/ 124 h 156"/>
                      <a:gd name="T54" fmla="*/ 1 w 63"/>
                      <a:gd name="T55" fmla="*/ 133 h 156"/>
                      <a:gd name="T56" fmla="*/ 1 w 63"/>
                      <a:gd name="T57" fmla="*/ 141 h 156"/>
                      <a:gd name="T58" fmla="*/ 0 w 63"/>
                      <a:gd name="T59" fmla="*/ 147 h 156"/>
                      <a:gd name="T60" fmla="*/ 0 w 63"/>
                      <a:gd name="T61" fmla="*/ 152 h 156"/>
                      <a:gd name="T62" fmla="*/ 0 w 63"/>
                      <a:gd name="T63" fmla="*/ 154 h 156"/>
                      <a:gd name="T64" fmla="*/ 0 w 63"/>
                      <a:gd name="T65" fmla="*/ 155 h 15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63" h="156">
                        <a:moveTo>
                          <a:pt x="62" y="0"/>
                        </a:moveTo>
                        <a:lnTo>
                          <a:pt x="61" y="2"/>
                        </a:lnTo>
                        <a:lnTo>
                          <a:pt x="60" y="2"/>
                        </a:lnTo>
                        <a:lnTo>
                          <a:pt x="58" y="4"/>
                        </a:lnTo>
                        <a:lnTo>
                          <a:pt x="57" y="5"/>
                        </a:lnTo>
                        <a:lnTo>
                          <a:pt x="54" y="6"/>
                        </a:lnTo>
                        <a:lnTo>
                          <a:pt x="51" y="9"/>
                        </a:lnTo>
                        <a:lnTo>
                          <a:pt x="48" y="11"/>
                        </a:lnTo>
                        <a:lnTo>
                          <a:pt x="46" y="12"/>
                        </a:lnTo>
                        <a:lnTo>
                          <a:pt x="42" y="16"/>
                        </a:lnTo>
                        <a:lnTo>
                          <a:pt x="39" y="18"/>
                        </a:lnTo>
                        <a:lnTo>
                          <a:pt x="35" y="20"/>
                        </a:lnTo>
                        <a:lnTo>
                          <a:pt x="33" y="22"/>
                        </a:lnTo>
                        <a:lnTo>
                          <a:pt x="30" y="24"/>
                        </a:lnTo>
                        <a:lnTo>
                          <a:pt x="28" y="27"/>
                        </a:lnTo>
                        <a:lnTo>
                          <a:pt x="26" y="29"/>
                        </a:lnTo>
                        <a:lnTo>
                          <a:pt x="25" y="30"/>
                        </a:lnTo>
                        <a:lnTo>
                          <a:pt x="21" y="37"/>
                        </a:lnTo>
                        <a:lnTo>
                          <a:pt x="19" y="46"/>
                        </a:lnTo>
                        <a:lnTo>
                          <a:pt x="15" y="55"/>
                        </a:lnTo>
                        <a:lnTo>
                          <a:pt x="13" y="64"/>
                        </a:lnTo>
                        <a:lnTo>
                          <a:pt x="10" y="75"/>
                        </a:lnTo>
                        <a:lnTo>
                          <a:pt x="8" y="84"/>
                        </a:lnTo>
                        <a:lnTo>
                          <a:pt x="6" y="95"/>
                        </a:lnTo>
                        <a:lnTo>
                          <a:pt x="5" y="105"/>
                        </a:lnTo>
                        <a:lnTo>
                          <a:pt x="3" y="115"/>
                        </a:lnTo>
                        <a:lnTo>
                          <a:pt x="2" y="124"/>
                        </a:lnTo>
                        <a:lnTo>
                          <a:pt x="1" y="133"/>
                        </a:lnTo>
                        <a:lnTo>
                          <a:pt x="1" y="141"/>
                        </a:lnTo>
                        <a:lnTo>
                          <a:pt x="0" y="147"/>
                        </a:lnTo>
                        <a:lnTo>
                          <a:pt x="0" y="152"/>
                        </a:lnTo>
                        <a:lnTo>
                          <a:pt x="0" y="154"/>
                        </a:lnTo>
                        <a:lnTo>
                          <a:pt x="0" y="155"/>
                        </a:lnTo>
                      </a:path>
                    </a:pathLst>
                  </a:custGeom>
                  <a:noFill/>
                  <a:ln w="18494" cap="flat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" name="Freeform 55"/>
                  <p:cNvSpPr>
                    <a:spLocks/>
                  </p:cNvSpPr>
                  <p:nvPr/>
                </p:nvSpPr>
                <p:spPr bwMode="auto">
                  <a:xfrm>
                    <a:off x="908" y="939"/>
                    <a:ext cx="59" cy="160"/>
                  </a:xfrm>
                  <a:custGeom>
                    <a:avLst/>
                    <a:gdLst>
                      <a:gd name="T0" fmla="*/ 0 w 59"/>
                      <a:gd name="T1" fmla="*/ 8 h 160"/>
                      <a:gd name="T2" fmla="*/ 0 w 59"/>
                      <a:gd name="T3" fmla="*/ 10 h 160"/>
                      <a:gd name="T4" fmla="*/ 2 w 59"/>
                      <a:gd name="T5" fmla="*/ 14 h 160"/>
                      <a:gd name="T6" fmla="*/ 6 w 59"/>
                      <a:gd name="T7" fmla="*/ 19 h 160"/>
                      <a:gd name="T8" fmla="*/ 8 w 59"/>
                      <a:gd name="T9" fmla="*/ 25 h 160"/>
                      <a:gd name="T10" fmla="*/ 11 w 59"/>
                      <a:gd name="T11" fmla="*/ 31 h 160"/>
                      <a:gd name="T12" fmla="*/ 13 w 59"/>
                      <a:gd name="T13" fmla="*/ 36 h 160"/>
                      <a:gd name="T14" fmla="*/ 14 w 59"/>
                      <a:gd name="T15" fmla="*/ 40 h 160"/>
                      <a:gd name="T16" fmla="*/ 17 w 59"/>
                      <a:gd name="T17" fmla="*/ 49 h 160"/>
                      <a:gd name="T18" fmla="*/ 18 w 59"/>
                      <a:gd name="T19" fmla="*/ 62 h 160"/>
                      <a:gd name="T20" fmla="*/ 19 w 59"/>
                      <a:gd name="T21" fmla="*/ 80 h 160"/>
                      <a:gd name="T22" fmla="*/ 19 w 59"/>
                      <a:gd name="T23" fmla="*/ 98 h 160"/>
                      <a:gd name="T24" fmla="*/ 17 w 59"/>
                      <a:gd name="T25" fmla="*/ 116 h 160"/>
                      <a:gd name="T26" fmla="*/ 17 w 59"/>
                      <a:gd name="T27" fmla="*/ 132 h 160"/>
                      <a:gd name="T28" fmla="*/ 17 w 59"/>
                      <a:gd name="T29" fmla="*/ 145 h 160"/>
                      <a:gd name="T30" fmla="*/ 17 w 59"/>
                      <a:gd name="T31" fmla="*/ 154 h 160"/>
                      <a:gd name="T32" fmla="*/ 17 w 59"/>
                      <a:gd name="T33" fmla="*/ 157 h 160"/>
                      <a:gd name="T34" fmla="*/ 17 w 59"/>
                      <a:gd name="T35" fmla="*/ 157 h 160"/>
                      <a:gd name="T36" fmla="*/ 18 w 59"/>
                      <a:gd name="T37" fmla="*/ 158 h 160"/>
                      <a:gd name="T38" fmla="*/ 19 w 59"/>
                      <a:gd name="T39" fmla="*/ 158 h 160"/>
                      <a:gd name="T40" fmla="*/ 21 w 59"/>
                      <a:gd name="T41" fmla="*/ 159 h 160"/>
                      <a:gd name="T42" fmla="*/ 21 w 59"/>
                      <a:gd name="T43" fmla="*/ 159 h 160"/>
                      <a:gd name="T44" fmla="*/ 23 w 59"/>
                      <a:gd name="T45" fmla="*/ 159 h 160"/>
                      <a:gd name="T46" fmla="*/ 24 w 59"/>
                      <a:gd name="T47" fmla="*/ 159 h 160"/>
                      <a:gd name="T48" fmla="*/ 25 w 59"/>
                      <a:gd name="T49" fmla="*/ 158 h 160"/>
                      <a:gd name="T50" fmla="*/ 25 w 59"/>
                      <a:gd name="T51" fmla="*/ 152 h 160"/>
                      <a:gd name="T52" fmla="*/ 25 w 59"/>
                      <a:gd name="T53" fmla="*/ 143 h 160"/>
                      <a:gd name="T54" fmla="*/ 25 w 59"/>
                      <a:gd name="T55" fmla="*/ 131 h 160"/>
                      <a:gd name="T56" fmla="*/ 27 w 59"/>
                      <a:gd name="T57" fmla="*/ 117 h 160"/>
                      <a:gd name="T58" fmla="*/ 27 w 59"/>
                      <a:gd name="T59" fmla="*/ 104 h 160"/>
                      <a:gd name="T60" fmla="*/ 28 w 59"/>
                      <a:gd name="T61" fmla="*/ 91 h 160"/>
                      <a:gd name="T62" fmla="*/ 29 w 59"/>
                      <a:gd name="T63" fmla="*/ 80 h 160"/>
                      <a:gd name="T64" fmla="*/ 30 w 59"/>
                      <a:gd name="T65" fmla="*/ 73 h 160"/>
                      <a:gd name="T66" fmla="*/ 30 w 59"/>
                      <a:gd name="T67" fmla="*/ 67 h 160"/>
                      <a:gd name="T68" fmla="*/ 30 w 59"/>
                      <a:gd name="T69" fmla="*/ 59 h 160"/>
                      <a:gd name="T70" fmla="*/ 30 w 59"/>
                      <a:gd name="T71" fmla="*/ 50 h 160"/>
                      <a:gd name="T72" fmla="*/ 33 w 59"/>
                      <a:gd name="T73" fmla="*/ 42 h 160"/>
                      <a:gd name="T74" fmla="*/ 33 w 59"/>
                      <a:gd name="T75" fmla="*/ 34 h 160"/>
                      <a:gd name="T76" fmla="*/ 35 w 59"/>
                      <a:gd name="T77" fmla="*/ 27 h 160"/>
                      <a:gd name="T78" fmla="*/ 37 w 59"/>
                      <a:gd name="T79" fmla="*/ 20 h 160"/>
                      <a:gd name="T80" fmla="*/ 39 w 59"/>
                      <a:gd name="T81" fmla="*/ 16 h 160"/>
                      <a:gd name="T82" fmla="*/ 41 w 59"/>
                      <a:gd name="T83" fmla="*/ 14 h 160"/>
                      <a:gd name="T84" fmla="*/ 43 w 59"/>
                      <a:gd name="T85" fmla="*/ 12 h 160"/>
                      <a:gd name="T86" fmla="*/ 47 w 59"/>
                      <a:gd name="T87" fmla="*/ 8 h 160"/>
                      <a:gd name="T88" fmla="*/ 49 w 59"/>
                      <a:gd name="T89" fmla="*/ 6 h 160"/>
                      <a:gd name="T90" fmla="*/ 53 w 59"/>
                      <a:gd name="T91" fmla="*/ 4 h 160"/>
                      <a:gd name="T92" fmla="*/ 55 w 59"/>
                      <a:gd name="T93" fmla="*/ 2 h 160"/>
                      <a:gd name="T94" fmla="*/ 57 w 59"/>
                      <a:gd name="T95" fmla="*/ 1 h 160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59" h="160">
                        <a:moveTo>
                          <a:pt x="0" y="6"/>
                        </a:moveTo>
                        <a:lnTo>
                          <a:pt x="0" y="8"/>
                        </a:lnTo>
                        <a:lnTo>
                          <a:pt x="0" y="10"/>
                        </a:lnTo>
                        <a:lnTo>
                          <a:pt x="2" y="11"/>
                        </a:lnTo>
                        <a:lnTo>
                          <a:pt x="2" y="14"/>
                        </a:lnTo>
                        <a:lnTo>
                          <a:pt x="4" y="16"/>
                        </a:lnTo>
                        <a:lnTo>
                          <a:pt x="6" y="19"/>
                        </a:lnTo>
                        <a:lnTo>
                          <a:pt x="8" y="21"/>
                        </a:lnTo>
                        <a:lnTo>
                          <a:pt x="8" y="25"/>
                        </a:lnTo>
                        <a:lnTo>
                          <a:pt x="10" y="27"/>
                        </a:lnTo>
                        <a:lnTo>
                          <a:pt x="11" y="31"/>
                        </a:lnTo>
                        <a:lnTo>
                          <a:pt x="13" y="33"/>
                        </a:lnTo>
                        <a:lnTo>
                          <a:pt x="13" y="36"/>
                        </a:lnTo>
                        <a:lnTo>
                          <a:pt x="14" y="38"/>
                        </a:lnTo>
                        <a:lnTo>
                          <a:pt x="14" y="40"/>
                        </a:lnTo>
                        <a:lnTo>
                          <a:pt x="17" y="41"/>
                        </a:lnTo>
                        <a:lnTo>
                          <a:pt x="17" y="49"/>
                        </a:lnTo>
                        <a:lnTo>
                          <a:pt x="18" y="55"/>
                        </a:lnTo>
                        <a:lnTo>
                          <a:pt x="18" y="62"/>
                        </a:lnTo>
                        <a:lnTo>
                          <a:pt x="19" y="70"/>
                        </a:lnTo>
                        <a:lnTo>
                          <a:pt x="19" y="80"/>
                        </a:lnTo>
                        <a:lnTo>
                          <a:pt x="19" y="88"/>
                        </a:lnTo>
                        <a:lnTo>
                          <a:pt x="19" y="98"/>
                        </a:lnTo>
                        <a:lnTo>
                          <a:pt x="19" y="106"/>
                        </a:lnTo>
                        <a:lnTo>
                          <a:pt x="17" y="116"/>
                        </a:lnTo>
                        <a:lnTo>
                          <a:pt x="17" y="124"/>
                        </a:lnTo>
                        <a:lnTo>
                          <a:pt x="17" y="132"/>
                        </a:lnTo>
                        <a:lnTo>
                          <a:pt x="17" y="138"/>
                        </a:lnTo>
                        <a:lnTo>
                          <a:pt x="17" y="145"/>
                        </a:lnTo>
                        <a:lnTo>
                          <a:pt x="17" y="150"/>
                        </a:lnTo>
                        <a:lnTo>
                          <a:pt x="17" y="154"/>
                        </a:lnTo>
                        <a:lnTo>
                          <a:pt x="17" y="156"/>
                        </a:lnTo>
                        <a:lnTo>
                          <a:pt x="17" y="157"/>
                        </a:lnTo>
                        <a:lnTo>
                          <a:pt x="18" y="157"/>
                        </a:lnTo>
                        <a:lnTo>
                          <a:pt x="18" y="158"/>
                        </a:lnTo>
                        <a:lnTo>
                          <a:pt x="19" y="158"/>
                        </a:lnTo>
                        <a:lnTo>
                          <a:pt x="21" y="158"/>
                        </a:lnTo>
                        <a:lnTo>
                          <a:pt x="21" y="159"/>
                        </a:lnTo>
                        <a:lnTo>
                          <a:pt x="23" y="159"/>
                        </a:lnTo>
                        <a:lnTo>
                          <a:pt x="24" y="159"/>
                        </a:lnTo>
                        <a:lnTo>
                          <a:pt x="25" y="159"/>
                        </a:lnTo>
                        <a:lnTo>
                          <a:pt x="25" y="158"/>
                        </a:lnTo>
                        <a:lnTo>
                          <a:pt x="25" y="156"/>
                        </a:lnTo>
                        <a:lnTo>
                          <a:pt x="25" y="152"/>
                        </a:lnTo>
                        <a:lnTo>
                          <a:pt x="25" y="147"/>
                        </a:lnTo>
                        <a:lnTo>
                          <a:pt x="25" y="143"/>
                        </a:lnTo>
                        <a:lnTo>
                          <a:pt x="25" y="137"/>
                        </a:lnTo>
                        <a:lnTo>
                          <a:pt x="25" y="131"/>
                        </a:lnTo>
                        <a:lnTo>
                          <a:pt x="27" y="123"/>
                        </a:lnTo>
                        <a:lnTo>
                          <a:pt x="27" y="117"/>
                        </a:lnTo>
                        <a:lnTo>
                          <a:pt x="27" y="110"/>
                        </a:lnTo>
                        <a:lnTo>
                          <a:pt x="27" y="104"/>
                        </a:lnTo>
                        <a:lnTo>
                          <a:pt x="28" y="97"/>
                        </a:lnTo>
                        <a:lnTo>
                          <a:pt x="28" y="91"/>
                        </a:lnTo>
                        <a:lnTo>
                          <a:pt x="29" y="85"/>
                        </a:lnTo>
                        <a:lnTo>
                          <a:pt x="29" y="80"/>
                        </a:lnTo>
                        <a:lnTo>
                          <a:pt x="30" y="75"/>
                        </a:lnTo>
                        <a:lnTo>
                          <a:pt x="30" y="73"/>
                        </a:lnTo>
                        <a:lnTo>
                          <a:pt x="30" y="69"/>
                        </a:lnTo>
                        <a:lnTo>
                          <a:pt x="30" y="67"/>
                        </a:lnTo>
                        <a:lnTo>
                          <a:pt x="30" y="62"/>
                        </a:lnTo>
                        <a:lnTo>
                          <a:pt x="30" y="59"/>
                        </a:lnTo>
                        <a:lnTo>
                          <a:pt x="30" y="55"/>
                        </a:lnTo>
                        <a:lnTo>
                          <a:pt x="30" y="50"/>
                        </a:lnTo>
                        <a:lnTo>
                          <a:pt x="33" y="46"/>
                        </a:lnTo>
                        <a:lnTo>
                          <a:pt x="33" y="42"/>
                        </a:lnTo>
                        <a:lnTo>
                          <a:pt x="33" y="38"/>
                        </a:lnTo>
                        <a:lnTo>
                          <a:pt x="33" y="34"/>
                        </a:lnTo>
                        <a:lnTo>
                          <a:pt x="35" y="30"/>
                        </a:lnTo>
                        <a:lnTo>
                          <a:pt x="35" y="27"/>
                        </a:lnTo>
                        <a:lnTo>
                          <a:pt x="36" y="23"/>
                        </a:lnTo>
                        <a:lnTo>
                          <a:pt x="37" y="20"/>
                        </a:lnTo>
                        <a:lnTo>
                          <a:pt x="39" y="16"/>
                        </a:lnTo>
                        <a:lnTo>
                          <a:pt x="41" y="14"/>
                        </a:lnTo>
                        <a:lnTo>
                          <a:pt x="43" y="12"/>
                        </a:lnTo>
                        <a:lnTo>
                          <a:pt x="46" y="10"/>
                        </a:lnTo>
                        <a:lnTo>
                          <a:pt x="47" y="8"/>
                        </a:lnTo>
                        <a:lnTo>
                          <a:pt x="49" y="6"/>
                        </a:lnTo>
                        <a:lnTo>
                          <a:pt x="52" y="4"/>
                        </a:lnTo>
                        <a:lnTo>
                          <a:pt x="53" y="4"/>
                        </a:lnTo>
                        <a:lnTo>
                          <a:pt x="55" y="2"/>
                        </a:lnTo>
                        <a:lnTo>
                          <a:pt x="57" y="1"/>
                        </a:lnTo>
                        <a:lnTo>
                          <a:pt x="58" y="0"/>
                        </a:lnTo>
                      </a:path>
                    </a:pathLst>
                  </a:custGeom>
                  <a:noFill/>
                  <a:ln w="18494" cap="flat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" name="AutoShape 5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45" y="666"/>
                    <a:ext cx="765" cy="31"/>
                  </a:xfrm>
                  <a:prstGeom prst="roundRect">
                    <a:avLst>
                      <a:gd name="adj" fmla="val 0"/>
                    </a:avLst>
                  </a:prstGeom>
                  <a:noFill/>
                  <a:ln w="8889">
                    <a:solidFill>
                      <a:srgbClr val="80808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208" name="AutoShape 57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81" y="653"/>
                    <a:ext cx="695" cy="14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rgbClr val="C0C0C0"/>
                  </a:solidFill>
                  <a:ln w="8889">
                    <a:solidFill>
                      <a:srgbClr val="C0C0C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209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787" y="945"/>
                    <a:ext cx="36" cy="32"/>
                  </a:xfrm>
                  <a:prstGeom prst="ellipse">
                    <a:avLst/>
                  </a:prstGeom>
                  <a:solidFill>
                    <a:srgbClr val="808080"/>
                  </a:solidFill>
                  <a:ln w="8889">
                    <a:solidFill>
                      <a:srgbClr val="80808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210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1039" y="949"/>
                    <a:ext cx="36" cy="32"/>
                  </a:xfrm>
                  <a:prstGeom prst="ellipse">
                    <a:avLst/>
                  </a:prstGeom>
                  <a:solidFill>
                    <a:srgbClr val="808080"/>
                  </a:solidFill>
                  <a:ln w="8889">
                    <a:solidFill>
                      <a:srgbClr val="80808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211" name="Freeform 60"/>
                  <p:cNvSpPr>
                    <a:spLocks/>
                  </p:cNvSpPr>
                  <p:nvPr/>
                </p:nvSpPr>
                <p:spPr bwMode="auto">
                  <a:xfrm>
                    <a:off x="727" y="699"/>
                    <a:ext cx="53" cy="57"/>
                  </a:xfrm>
                  <a:custGeom>
                    <a:avLst/>
                    <a:gdLst>
                      <a:gd name="T0" fmla="*/ 1 w 53"/>
                      <a:gd name="T1" fmla="*/ 0 h 57"/>
                      <a:gd name="T2" fmla="*/ 2 w 53"/>
                      <a:gd name="T3" fmla="*/ 0 h 57"/>
                      <a:gd name="T4" fmla="*/ 6 w 53"/>
                      <a:gd name="T5" fmla="*/ 0 h 57"/>
                      <a:gd name="T6" fmla="*/ 10 w 53"/>
                      <a:gd name="T7" fmla="*/ 0 h 57"/>
                      <a:gd name="T8" fmla="*/ 16 w 53"/>
                      <a:gd name="T9" fmla="*/ 0 h 57"/>
                      <a:gd name="T10" fmla="*/ 20 w 53"/>
                      <a:gd name="T11" fmla="*/ 0 h 57"/>
                      <a:gd name="T12" fmla="*/ 23 w 53"/>
                      <a:gd name="T13" fmla="*/ 0 h 57"/>
                      <a:gd name="T14" fmla="*/ 26 w 53"/>
                      <a:gd name="T15" fmla="*/ 0 h 57"/>
                      <a:gd name="T16" fmla="*/ 27 w 53"/>
                      <a:gd name="T17" fmla="*/ 1 h 57"/>
                      <a:gd name="T18" fmla="*/ 28 w 53"/>
                      <a:gd name="T19" fmla="*/ 4 h 57"/>
                      <a:gd name="T20" fmla="*/ 32 w 53"/>
                      <a:gd name="T21" fmla="*/ 6 h 57"/>
                      <a:gd name="T22" fmla="*/ 36 w 53"/>
                      <a:gd name="T23" fmla="*/ 10 h 57"/>
                      <a:gd name="T24" fmla="*/ 41 w 53"/>
                      <a:gd name="T25" fmla="*/ 16 h 57"/>
                      <a:gd name="T26" fmla="*/ 45 w 53"/>
                      <a:gd name="T27" fmla="*/ 20 h 57"/>
                      <a:gd name="T28" fmla="*/ 48 w 53"/>
                      <a:gd name="T29" fmla="*/ 23 h 57"/>
                      <a:gd name="T30" fmla="*/ 51 w 53"/>
                      <a:gd name="T31" fmla="*/ 25 h 57"/>
                      <a:gd name="T32" fmla="*/ 51 w 53"/>
                      <a:gd name="T33" fmla="*/ 25 h 57"/>
                      <a:gd name="T34" fmla="*/ 49 w 53"/>
                      <a:gd name="T35" fmla="*/ 28 h 57"/>
                      <a:gd name="T36" fmla="*/ 47 w 53"/>
                      <a:gd name="T37" fmla="*/ 33 h 57"/>
                      <a:gd name="T38" fmla="*/ 43 w 53"/>
                      <a:gd name="T39" fmla="*/ 39 h 57"/>
                      <a:gd name="T40" fmla="*/ 41 w 53"/>
                      <a:gd name="T41" fmla="*/ 45 h 57"/>
                      <a:gd name="T42" fmla="*/ 37 w 53"/>
                      <a:gd name="T43" fmla="*/ 50 h 57"/>
                      <a:gd name="T44" fmla="*/ 35 w 53"/>
                      <a:gd name="T45" fmla="*/ 53 h 57"/>
                      <a:gd name="T46" fmla="*/ 35 w 53"/>
                      <a:gd name="T47" fmla="*/ 56 h 57"/>
                      <a:gd name="T48" fmla="*/ 32 w 53"/>
                      <a:gd name="T49" fmla="*/ 55 h 57"/>
                      <a:gd name="T50" fmla="*/ 30 w 53"/>
                      <a:gd name="T51" fmla="*/ 52 h 57"/>
                      <a:gd name="T52" fmla="*/ 27 w 53"/>
                      <a:gd name="T53" fmla="*/ 48 h 57"/>
                      <a:gd name="T54" fmla="*/ 23 w 53"/>
                      <a:gd name="T55" fmla="*/ 44 h 57"/>
                      <a:gd name="T56" fmla="*/ 19 w 53"/>
                      <a:gd name="T57" fmla="*/ 38 h 57"/>
                      <a:gd name="T58" fmla="*/ 14 w 53"/>
                      <a:gd name="T59" fmla="*/ 33 h 57"/>
                      <a:gd name="T60" fmla="*/ 11 w 53"/>
                      <a:gd name="T61" fmla="*/ 29 h 57"/>
                      <a:gd name="T62" fmla="*/ 10 w 53"/>
                      <a:gd name="T63" fmla="*/ 26 h 57"/>
                      <a:gd name="T64" fmla="*/ 8 w 53"/>
                      <a:gd name="T65" fmla="*/ 25 h 57"/>
                      <a:gd name="T66" fmla="*/ 6 w 53"/>
                      <a:gd name="T67" fmla="*/ 22 h 57"/>
                      <a:gd name="T68" fmla="*/ 4 w 53"/>
                      <a:gd name="T69" fmla="*/ 19 h 57"/>
                      <a:gd name="T70" fmla="*/ 3 w 53"/>
                      <a:gd name="T71" fmla="*/ 15 h 57"/>
                      <a:gd name="T72" fmla="*/ 1 w 53"/>
                      <a:gd name="T73" fmla="*/ 11 h 57"/>
                      <a:gd name="T74" fmla="*/ 0 w 53"/>
                      <a:gd name="T75" fmla="*/ 7 h 57"/>
                      <a:gd name="T76" fmla="*/ 0 w 53"/>
                      <a:gd name="T77" fmla="*/ 5 h 57"/>
                      <a:gd name="T78" fmla="*/ 0 w 53"/>
                      <a:gd name="T79" fmla="*/ 2 h 57"/>
                      <a:gd name="T80" fmla="*/ 1 w 53"/>
                      <a:gd name="T81" fmla="*/ 0 h 57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53" h="57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lnTo>
                          <a:pt x="8" y="0"/>
                        </a:lnTo>
                        <a:lnTo>
                          <a:pt x="10" y="0"/>
                        </a:lnTo>
                        <a:lnTo>
                          <a:pt x="14" y="0"/>
                        </a:lnTo>
                        <a:lnTo>
                          <a:pt x="16" y="0"/>
                        </a:lnTo>
                        <a:lnTo>
                          <a:pt x="18" y="0"/>
                        </a:lnTo>
                        <a:lnTo>
                          <a:pt x="20" y="0"/>
                        </a:lnTo>
                        <a:lnTo>
                          <a:pt x="22" y="0"/>
                        </a:lnTo>
                        <a:lnTo>
                          <a:pt x="23" y="0"/>
                        </a:lnTo>
                        <a:lnTo>
                          <a:pt x="25" y="0"/>
                        </a:lnTo>
                        <a:lnTo>
                          <a:pt x="26" y="0"/>
                        </a:lnTo>
                        <a:lnTo>
                          <a:pt x="27" y="0"/>
                        </a:lnTo>
                        <a:lnTo>
                          <a:pt x="27" y="1"/>
                        </a:lnTo>
                        <a:lnTo>
                          <a:pt x="28" y="2"/>
                        </a:lnTo>
                        <a:lnTo>
                          <a:pt x="28" y="4"/>
                        </a:lnTo>
                        <a:lnTo>
                          <a:pt x="31" y="4"/>
                        </a:lnTo>
                        <a:lnTo>
                          <a:pt x="32" y="6"/>
                        </a:lnTo>
                        <a:lnTo>
                          <a:pt x="34" y="9"/>
                        </a:lnTo>
                        <a:lnTo>
                          <a:pt x="36" y="10"/>
                        </a:lnTo>
                        <a:lnTo>
                          <a:pt x="39" y="12"/>
                        </a:lnTo>
                        <a:lnTo>
                          <a:pt x="41" y="16"/>
                        </a:lnTo>
                        <a:lnTo>
                          <a:pt x="43" y="18"/>
                        </a:lnTo>
                        <a:lnTo>
                          <a:pt x="45" y="20"/>
                        </a:lnTo>
                        <a:lnTo>
                          <a:pt x="47" y="21"/>
                        </a:lnTo>
                        <a:lnTo>
                          <a:pt x="48" y="23"/>
                        </a:lnTo>
                        <a:lnTo>
                          <a:pt x="50" y="24"/>
                        </a:lnTo>
                        <a:lnTo>
                          <a:pt x="51" y="25"/>
                        </a:lnTo>
                        <a:lnTo>
                          <a:pt x="52" y="24"/>
                        </a:lnTo>
                        <a:lnTo>
                          <a:pt x="51" y="25"/>
                        </a:lnTo>
                        <a:lnTo>
                          <a:pt x="51" y="26"/>
                        </a:lnTo>
                        <a:lnTo>
                          <a:pt x="49" y="28"/>
                        </a:lnTo>
                        <a:lnTo>
                          <a:pt x="49" y="30"/>
                        </a:lnTo>
                        <a:lnTo>
                          <a:pt x="47" y="33"/>
                        </a:lnTo>
                        <a:lnTo>
                          <a:pt x="45" y="35"/>
                        </a:lnTo>
                        <a:lnTo>
                          <a:pt x="43" y="39"/>
                        </a:lnTo>
                        <a:lnTo>
                          <a:pt x="43" y="41"/>
                        </a:lnTo>
                        <a:lnTo>
                          <a:pt x="41" y="45"/>
                        </a:lnTo>
                        <a:lnTo>
                          <a:pt x="39" y="47"/>
                        </a:lnTo>
                        <a:lnTo>
                          <a:pt x="37" y="50"/>
                        </a:lnTo>
                        <a:lnTo>
                          <a:pt x="37" y="52"/>
                        </a:lnTo>
                        <a:lnTo>
                          <a:pt x="35" y="53"/>
                        </a:lnTo>
                        <a:lnTo>
                          <a:pt x="35" y="55"/>
                        </a:lnTo>
                        <a:lnTo>
                          <a:pt x="35" y="56"/>
                        </a:lnTo>
                        <a:lnTo>
                          <a:pt x="35" y="55"/>
                        </a:lnTo>
                        <a:lnTo>
                          <a:pt x="32" y="55"/>
                        </a:lnTo>
                        <a:lnTo>
                          <a:pt x="32" y="54"/>
                        </a:lnTo>
                        <a:lnTo>
                          <a:pt x="30" y="52"/>
                        </a:lnTo>
                        <a:lnTo>
                          <a:pt x="29" y="50"/>
                        </a:lnTo>
                        <a:lnTo>
                          <a:pt x="27" y="48"/>
                        </a:lnTo>
                        <a:lnTo>
                          <a:pt x="25" y="46"/>
                        </a:lnTo>
                        <a:lnTo>
                          <a:pt x="23" y="44"/>
                        </a:lnTo>
                        <a:lnTo>
                          <a:pt x="22" y="39"/>
                        </a:lnTo>
                        <a:lnTo>
                          <a:pt x="19" y="38"/>
                        </a:lnTo>
                        <a:lnTo>
                          <a:pt x="16" y="35"/>
                        </a:lnTo>
                        <a:lnTo>
                          <a:pt x="14" y="33"/>
                        </a:lnTo>
                        <a:lnTo>
                          <a:pt x="13" y="30"/>
                        </a:lnTo>
                        <a:lnTo>
                          <a:pt x="11" y="29"/>
                        </a:lnTo>
                        <a:lnTo>
                          <a:pt x="10" y="27"/>
                        </a:lnTo>
                        <a:lnTo>
                          <a:pt x="10" y="26"/>
                        </a:lnTo>
                        <a:lnTo>
                          <a:pt x="10" y="25"/>
                        </a:lnTo>
                        <a:lnTo>
                          <a:pt x="8" y="25"/>
                        </a:lnTo>
                        <a:lnTo>
                          <a:pt x="8" y="22"/>
                        </a:lnTo>
                        <a:lnTo>
                          <a:pt x="6" y="22"/>
                        </a:lnTo>
                        <a:lnTo>
                          <a:pt x="6" y="20"/>
                        </a:lnTo>
                        <a:lnTo>
                          <a:pt x="4" y="19"/>
                        </a:lnTo>
                        <a:lnTo>
                          <a:pt x="4" y="16"/>
                        </a:lnTo>
                        <a:lnTo>
                          <a:pt x="3" y="15"/>
                        </a:lnTo>
                        <a:lnTo>
                          <a:pt x="3" y="12"/>
                        </a:lnTo>
                        <a:lnTo>
                          <a:pt x="1" y="11"/>
                        </a:lnTo>
                        <a:lnTo>
                          <a:pt x="1" y="9"/>
                        </a:lnTo>
                        <a:lnTo>
                          <a:pt x="0" y="7"/>
                        </a:lnTo>
                        <a:lnTo>
                          <a:pt x="0" y="5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" name="Freeform 61"/>
                  <p:cNvSpPr>
                    <a:spLocks/>
                  </p:cNvSpPr>
                  <p:nvPr/>
                </p:nvSpPr>
                <p:spPr bwMode="auto">
                  <a:xfrm>
                    <a:off x="660" y="697"/>
                    <a:ext cx="273" cy="229"/>
                  </a:xfrm>
                  <a:custGeom>
                    <a:avLst/>
                    <a:gdLst>
                      <a:gd name="T0" fmla="*/ 190 w 273"/>
                      <a:gd name="T1" fmla="*/ 1 h 229"/>
                      <a:gd name="T2" fmla="*/ 255 w 273"/>
                      <a:gd name="T3" fmla="*/ 37 h 229"/>
                      <a:gd name="T4" fmla="*/ 259 w 273"/>
                      <a:gd name="T5" fmla="*/ 78 h 229"/>
                      <a:gd name="T6" fmla="*/ 267 w 273"/>
                      <a:gd name="T7" fmla="*/ 78 h 229"/>
                      <a:gd name="T8" fmla="*/ 272 w 273"/>
                      <a:gd name="T9" fmla="*/ 86 h 229"/>
                      <a:gd name="T10" fmla="*/ 272 w 273"/>
                      <a:gd name="T11" fmla="*/ 169 h 229"/>
                      <a:gd name="T12" fmla="*/ 272 w 273"/>
                      <a:gd name="T13" fmla="*/ 228 h 229"/>
                      <a:gd name="T14" fmla="*/ 230 w 273"/>
                      <a:gd name="T15" fmla="*/ 221 h 229"/>
                      <a:gd name="T16" fmla="*/ 176 w 273"/>
                      <a:gd name="T17" fmla="*/ 212 h 229"/>
                      <a:gd name="T18" fmla="*/ 156 w 273"/>
                      <a:gd name="T19" fmla="*/ 210 h 229"/>
                      <a:gd name="T20" fmla="*/ 118 w 273"/>
                      <a:gd name="T21" fmla="*/ 210 h 229"/>
                      <a:gd name="T22" fmla="*/ 108 w 273"/>
                      <a:gd name="T23" fmla="*/ 213 h 229"/>
                      <a:gd name="T24" fmla="*/ 108 w 273"/>
                      <a:gd name="T25" fmla="*/ 221 h 229"/>
                      <a:gd name="T26" fmla="*/ 104 w 273"/>
                      <a:gd name="T27" fmla="*/ 225 h 229"/>
                      <a:gd name="T28" fmla="*/ 83 w 273"/>
                      <a:gd name="T29" fmla="*/ 215 h 229"/>
                      <a:gd name="T30" fmla="*/ 69 w 273"/>
                      <a:gd name="T31" fmla="*/ 201 h 229"/>
                      <a:gd name="T32" fmla="*/ 62 w 273"/>
                      <a:gd name="T33" fmla="*/ 167 h 229"/>
                      <a:gd name="T34" fmla="*/ 32 w 273"/>
                      <a:gd name="T35" fmla="*/ 132 h 229"/>
                      <a:gd name="T36" fmla="*/ 7 w 273"/>
                      <a:gd name="T37" fmla="*/ 125 h 229"/>
                      <a:gd name="T38" fmla="*/ 38 w 273"/>
                      <a:gd name="T39" fmla="*/ 122 h 229"/>
                      <a:gd name="T40" fmla="*/ 66 w 273"/>
                      <a:gd name="T41" fmla="*/ 133 h 229"/>
                      <a:gd name="T42" fmla="*/ 86 w 273"/>
                      <a:gd name="T43" fmla="*/ 162 h 229"/>
                      <a:gd name="T44" fmla="*/ 94 w 273"/>
                      <a:gd name="T45" fmla="*/ 185 h 229"/>
                      <a:gd name="T46" fmla="*/ 112 w 273"/>
                      <a:gd name="T47" fmla="*/ 191 h 229"/>
                      <a:gd name="T48" fmla="*/ 135 w 273"/>
                      <a:gd name="T49" fmla="*/ 191 h 229"/>
                      <a:gd name="T50" fmla="*/ 138 w 273"/>
                      <a:gd name="T51" fmla="*/ 177 h 229"/>
                      <a:gd name="T52" fmla="*/ 141 w 273"/>
                      <a:gd name="T53" fmla="*/ 139 h 229"/>
                      <a:gd name="T54" fmla="*/ 141 w 273"/>
                      <a:gd name="T55" fmla="*/ 136 h 229"/>
                      <a:gd name="T56" fmla="*/ 146 w 273"/>
                      <a:gd name="T57" fmla="*/ 169 h 229"/>
                      <a:gd name="T58" fmla="*/ 187 w 273"/>
                      <a:gd name="T59" fmla="*/ 186 h 229"/>
                      <a:gd name="T60" fmla="*/ 237 w 273"/>
                      <a:gd name="T61" fmla="*/ 170 h 229"/>
                      <a:gd name="T62" fmla="*/ 256 w 273"/>
                      <a:gd name="T63" fmla="*/ 142 h 229"/>
                      <a:gd name="T64" fmla="*/ 247 w 273"/>
                      <a:gd name="T65" fmla="*/ 109 h 229"/>
                      <a:gd name="T66" fmla="*/ 223 w 273"/>
                      <a:gd name="T67" fmla="*/ 99 h 229"/>
                      <a:gd name="T68" fmla="*/ 193 w 273"/>
                      <a:gd name="T69" fmla="*/ 98 h 229"/>
                      <a:gd name="T70" fmla="*/ 146 w 273"/>
                      <a:gd name="T71" fmla="*/ 109 h 229"/>
                      <a:gd name="T72" fmla="*/ 133 w 273"/>
                      <a:gd name="T73" fmla="*/ 115 h 229"/>
                      <a:gd name="T74" fmla="*/ 133 w 273"/>
                      <a:gd name="T75" fmla="*/ 109 h 229"/>
                      <a:gd name="T76" fmla="*/ 133 w 273"/>
                      <a:gd name="T77" fmla="*/ 99 h 229"/>
                      <a:gd name="T78" fmla="*/ 172 w 273"/>
                      <a:gd name="T79" fmla="*/ 95 h 229"/>
                      <a:gd name="T80" fmla="*/ 217 w 273"/>
                      <a:gd name="T81" fmla="*/ 84 h 229"/>
                      <a:gd name="T82" fmla="*/ 236 w 273"/>
                      <a:gd name="T83" fmla="*/ 68 h 229"/>
                      <a:gd name="T84" fmla="*/ 242 w 273"/>
                      <a:gd name="T85" fmla="*/ 36 h 229"/>
                      <a:gd name="T86" fmla="*/ 206 w 273"/>
                      <a:gd name="T87" fmla="*/ 22 h 229"/>
                      <a:gd name="T88" fmla="*/ 184 w 273"/>
                      <a:gd name="T89" fmla="*/ 43 h 229"/>
                      <a:gd name="T90" fmla="*/ 205 w 273"/>
                      <a:gd name="T91" fmla="*/ 60 h 229"/>
                      <a:gd name="T92" fmla="*/ 213 w 273"/>
                      <a:gd name="T93" fmla="*/ 52 h 229"/>
                      <a:gd name="T94" fmla="*/ 216 w 273"/>
                      <a:gd name="T95" fmla="*/ 43 h 229"/>
                      <a:gd name="T96" fmla="*/ 222 w 273"/>
                      <a:gd name="T97" fmla="*/ 51 h 229"/>
                      <a:gd name="T98" fmla="*/ 227 w 273"/>
                      <a:gd name="T99" fmla="*/ 65 h 229"/>
                      <a:gd name="T100" fmla="*/ 204 w 273"/>
                      <a:gd name="T101" fmla="*/ 72 h 229"/>
                      <a:gd name="T102" fmla="*/ 164 w 273"/>
                      <a:gd name="T103" fmla="*/ 83 h 229"/>
                      <a:gd name="T104" fmla="*/ 160 w 273"/>
                      <a:gd name="T105" fmla="*/ 78 h 229"/>
                      <a:gd name="T106" fmla="*/ 167 w 273"/>
                      <a:gd name="T107" fmla="*/ 65 h 229"/>
                      <a:gd name="T108" fmla="*/ 169 w 273"/>
                      <a:gd name="T109" fmla="*/ 29 h 229"/>
                      <a:gd name="T110" fmla="*/ 159 w 273"/>
                      <a:gd name="T111" fmla="*/ 17 h 229"/>
                      <a:gd name="T112" fmla="*/ 151 w 273"/>
                      <a:gd name="T113" fmla="*/ 2 h 229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0" t="0" r="r" b="b"/>
                    <a:pathLst>
                      <a:path w="273" h="229">
                        <a:moveTo>
                          <a:pt x="151" y="0"/>
                        </a:moveTo>
                        <a:lnTo>
                          <a:pt x="152" y="0"/>
                        </a:lnTo>
                        <a:lnTo>
                          <a:pt x="156" y="0"/>
                        </a:lnTo>
                        <a:lnTo>
                          <a:pt x="162" y="0"/>
                        </a:lnTo>
                        <a:lnTo>
                          <a:pt x="170" y="0"/>
                        </a:lnTo>
                        <a:lnTo>
                          <a:pt x="180" y="1"/>
                        </a:lnTo>
                        <a:lnTo>
                          <a:pt x="190" y="1"/>
                        </a:lnTo>
                        <a:lnTo>
                          <a:pt x="200" y="3"/>
                        </a:lnTo>
                        <a:lnTo>
                          <a:pt x="213" y="5"/>
                        </a:lnTo>
                        <a:lnTo>
                          <a:pt x="223" y="8"/>
                        </a:lnTo>
                        <a:lnTo>
                          <a:pt x="233" y="13"/>
                        </a:lnTo>
                        <a:lnTo>
                          <a:pt x="242" y="20"/>
                        </a:lnTo>
                        <a:lnTo>
                          <a:pt x="250" y="27"/>
                        </a:lnTo>
                        <a:lnTo>
                          <a:pt x="255" y="37"/>
                        </a:lnTo>
                        <a:lnTo>
                          <a:pt x="259" y="49"/>
                        </a:lnTo>
                        <a:lnTo>
                          <a:pt x="260" y="63"/>
                        </a:lnTo>
                        <a:lnTo>
                          <a:pt x="258" y="78"/>
                        </a:lnTo>
                        <a:lnTo>
                          <a:pt x="259" y="78"/>
                        </a:lnTo>
                        <a:lnTo>
                          <a:pt x="261" y="78"/>
                        </a:lnTo>
                        <a:lnTo>
                          <a:pt x="262" y="78"/>
                        </a:lnTo>
                        <a:lnTo>
                          <a:pt x="265" y="78"/>
                        </a:lnTo>
                        <a:lnTo>
                          <a:pt x="266" y="78"/>
                        </a:lnTo>
                        <a:lnTo>
                          <a:pt x="267" y="78"/>
                        </a:lnTo>
                        <a:lnTo>
                          <a:pt x="269" y="78"/>
                        </a:lnTo>
                        <a:lnTo>
                          <a:pt x="271" y="78"/>
                        </a:lnTo>
                        <a:lnTo>
                          <a:pt x="272" y="78"/>
                        </a:lnTo>
                        <a:lnTo>
                          <a:pt x="272" y="81"/>
                        </a:lnTo>
                        <a:lnTo>
                          <a:pt x="272" y="86"/>
                        </a:lnTo>
                        <a:lnTo>
                          <a:pt x="272" y="94"/>
                        </a:lnTo>
                        <a:lnTo>
                          <a:pt x="272" y="102"/>
                        </a:lnTo>
                        <a:lnTo>
                          <a:pt x="272" y="115"/>
                        </a:lnTo>
                        <a:lnTo>
                          <a:pt x="272" y="127"/>
                        </a:lnTo>
                        <a:lnTo>
                          <a:pt x="272" y="141"/>
                        </a:lnTo>
                        <a:lnTo>
                          <a:pt x="272" y="155"/>
                        </a:lnTo>
                        <a:lnTo>
                          <a:pt x="272" y="169"/>
                        </a:lnTo>
                        <a:lnTo>
                          <a:pt x="272" y="183"/>
                        </a:lnTo>
                        <a:lnTo>
                          <a:pt x="272" y="196"/>
                        </a:lnTo>
                        <a:lnTo>
                          <a:pt x="272" y="206"/>
                        </a:lnTo>
                        <a:lnTo>
                          <a:pt x="272" y="216"/>
                        </a:lnTo>
                        <a:lnTo>
                          <a:pt x="272" y="223"/>
                        </a:lnTo>
                        <a:lnTo>
                          <a:pt x="272" y="228"/>
                        </a:lnTo>
                        <a:lnTo>
                          <a:pt x="270" y="228"/>
                        </a:lnTo>
                        <a:lnTo>
                          <a:pt x="267" y="227"/>
                        </a:lnTo>
                        <a:lnTo>
                          <a:pt x="262" y="227"/>
                        </a:lnTo>
                        <a:lnTo>
                          <a:pt x="256" y="225"/>
                        </a:lnTo>
                        <a:lnTo>
                          <a:pt x="248" y="225"/>
                        </a:lnTo>
                        <a:lnTo>
                          <a:pt x="240" y="223"/>
                        </a:lnTo>
                        <a:lnTo>
                          <a:pt x="230" y="221"/>
                        </a:lnTo>
                        <a:lnTo>
                          <a:pt x="222" y="219"/>
                        </a:lnTo>
                        <a:lnTo>
                          <a:pt x="212" y="219"/>
                        </a:lnTo>
                        <a:lnTo>
                          <a:pt x="203" y="217"/>
                        </a:lnTo>
                        <a:lnTo>
                          <a:pt x="195" y="216"/>
                        </a:lnTo>
                        <a:lnTo>
                          <a:pt x="188" y="214"/>
                        </a:lnTo>
                        <a:lnTo>
                          <a:pt x="181" y="214"/>
                        </a:lnTo>
                        <a:lnTo>
                          <a:pt x="176" y="212"/>
                        </a:lnTo>
                        <a:lnTo>
                          <a:pt x="174" y="210"/>
                        </a:lnTo>
                        <a:lnTo>
                          <a:pt x="173" y="208"/>
                        </a:lnTo>
                        <a:lnTo>
                          <a:pt x="171" y="210"/>
                        </a:lnTo>
                        <a:lnTo>
                          <a:pt x="170" y="210"/>
                        </a:lnTo>
                        <a:lnTo>
                          <a:pt x="165" y="210"/>
                        </a:lnTo>
                        <a:lnTo>
                          <a:pt x="162" y="210"/>
                        </a:lnTo>
                        <a:lnTo>
                          <a:pt x="156" y="210"/>
                        </a:lnTo>
                        <a:lnTo>
                          <a:pt x="152" y="210"/>
                        </a:lnTo>
                        <a:lnTo>
                          <a:pt x="146" y="210"/>
                        </a:lnTo>
                        <a:lnTo>
                          <a:pt x="140" y="210"/>
                        </a:lnTo>
                        <a:lnTo>
                          <a:pt x="134" y="210"/>
                        </a:lnTo>
                        <a:lnTo>
                          <a:pt x="128" y="210"/>
                        </a:lnTo>
                        <a:lnTo>
                          <a:pt x="122" y="210"/>
                        </a:lnTo>
                        <a:lnTo>
                          <a:pt x="118" y="210"/>
                        </a:lnTo>
                        <a:lnTo>
                          <a:pt x="113" y="210"/>
                        </a:lnTo>
                        <a:lnTo>
                          <a:pt x="110" y="210"/>
                        </a:lnTo>
                        <a:lnTo>
                          <a:pt x="108" y="210"/>
                        </a:lnTo>
                        <a:lnTo>
                          <a:pt x="108" y="209"/>
                        </a:lnTo>
                        <a:lnTo>
                          <a:pt x="108" y="211"/>
                        </a:lnTo>
                        <a:lnTo>
                          <a:pt x="108" y="213"/>
                        </a:lnTo>
                        <a:lnTo>
                          <a:pt x="108" y="214"/>
                        </a:lnTo>
                        <a:lnTo>
                          <a:pt x="108" y="216"/>
                        </a:lnTo>
                        <a:lnTo>
                          <a:pt x="108" y="218"/>
                        </a:lnTo>
                        <a:lnTo>
                          <a:pt x="108" y="220"/>
                        </a:lnTo>
                        <a:lnTo>
                          <a:pt x="108" y="221"/>
                        </a:lnTo>
                        <a:lnTo>
                          <a:pt x="108" y="223"/>
                        </a:lnTo>
                        <a:lnTo>
                          <a:pt x="108" y="225"/>
                        </a:lnTo>
                        <a:lnTo>
                          <a:pt x="104" y="225"/>
                        </a:lnTo>
                        <a:lnTo>
                          <a:pt x="99" y="223"/>
                        </a:lnTo>
                        <a:lnTo>
                          <a:pt x="95" y="223"/>
                        </a:lnTo>
                        <a:lnTo>
                          <a:pt x="93" y="221"/>
                        </a:lnTo>
                        <a:lnTo>
                          <a:pt x="89" y="221"/>
                        </a:lnTo>
                        <a:lnTo>
                          <a:pt x="87" y="219"/>
                        </a:lnTo>
                        <a:lnTo>
                          <a:pt x="86" y="217"/>
                        </a:lnTo>
                        <a:lnTo>
                          <a:pt x="83" y="215"/>
                        </a:lnTo>
                        <a:lnTo>
                          <a:pt x="81" y="214"/>
                        </a:lnTo>
                        <a:lnTo>
                          <a:pt x="79" y="212"/>
                        </a:lnTo>
                        <a:lnTo>
                          <a:pt x="77" y="209"/>
                        </a:lnTo>
                        <a:lnTo>
                          <a:pt x="75" y="208"/>
                        </a:lnTo>
                        <a:lnTo>
                          <a:pt x="73" y="206"/>
                        </a:lnTo>
                        <a:lnTo>
                          <a:pt x="71" y="203"/>
                        </a:lnTo>
                        <a:lnTo>
                          <a:pt x="69" y="201"/>
                        </a:lnTo>
                        <a:lnTo>
                          <a:pt x="69" y="197"/>
                        </a:lnTo>
                        <a:lnTo>
                          <a:pt x="67" y="194"/>
                        </a:lnTo>
                        <a:lnTo>
                          <a:pt x="66" y="190"/>
                        </a:lnTo>
                        <a:lnTo>
                          <a:pt x="64" y="185"/>
                        </a:lnTo>
                        <a:lnTo>
                          <a:pt x="64" y="179"/>
                        </a:lnTo>
                        <a:lnTo>
                          <a:pt x="62" y="173"/>
                        </a:lnTo>
                        <a:lnTo>
                          <a:pt x="62" y="167"/>
                        </a:lnTo>
                        <a:lnTo>
                          <a:pt x="60" y="161"/>
                        </a:lnTo>
                        <a:lnTo>
                          <a:pt x="58" y="155"/>
                        </a:lnTo>
                        <a:lnTo>
                          <a:pt x="54" y="150"/>
                        </a:lnTo>
                        <a:lnTo>
                          <a:pt x="51" y="144"/>
                        </a:lnTo>
                        <a:lnTo>
                          <a:pt x="46" y="140"/>
                        </a:lnTo>
                        <a:lnTo>
                          <a:pt x="40" y="134"/>
                        </a:lnTo>
                        <a:lnTo>
                          <a:pt x="32" y="132"/>
                        </a:lnTo>
                        <a:lnTo>
                          <a:pt x="23" y="128"/>
                        </a:lnTo>
                        <a:lnTo>
                          <a:pt x="12" y="128"/>
                        </a:lnTo>
                        <a:lnTo>
                          <a:pt x="0" y="126"/>
                        </a:lnTo>
                        <a:lnTo>
                          <a:pt x="1" y="126"/>
                        </a:lnTo>
                        <a:lnTo>
                          <a:pt x="3" y="126"/>
                        </a:lnTo>
                        <a:lnTo>
                          <a:pt x="7" y="125"/>
                        </a:lnTo>
                        <a:lnTo>
                          <a:pt x="11" y="125"/>
                        </a:lnTo>
                        <a:lnTo>
                          <a:pt x="15" y="124"/>
                        </a:lnTo>
                        <a:lnTo>
                          <a:pt x="20" y="124"/>
                        </a:lnTo>
                        <a:lnTo>
                          <a:pt x="26" y="122"/>
                        </a:lnTo>
                        <a:lnTo>
                          <a:pt x="29" y="122"/>
                        </a:lnTo>
                        <a:lnTo>
                          <a:pt x="34" y="122"/>
                        </a:lnTo>
                        <a:lnTo>
                          <a:pt x="38" y="122"/>
                        </a:lnTo>
                        <a:lnTo>
                          <a:pt x="42" y="120"/>
                        </a:lnTo>
                        <a:lnTo>
                          <a:pt x="45" y="120"/>
                        </a:lnTo>
                        <a:lnTo>
                          <a:pt x="48" y="119"/>
                        </a:lnTo>
                        <a:lnTo>
                          <a:pt x="50" y="119"/>
                        </a:lnTo>
                        <a:lnTo>
                          <a:pt x="51" y="118"/>
                        </a:lnTo>
                        <a:lnTo>
                          <a:pt x="58" y="126"/>
                        </a:lnTo>
                        <a:lnTo>
                          <a:pt x="66" y="133"/>
                        </a:lnTo>
                        <a:lnTo>
                          <a:pt x="71" y="139"/>
                        </a:lnTo>
                        <a:lnTo>
                          <a:pt x="77" y="144"/>
                        </a:lnTo>
                        <a:lnTo>
                          <a:pt x="80" y="149"/>
                        </a:lnTo>
                        <a:lnTo>
                          <a:pt x="83" y="152"/>
                        </a:lnTo>
                        <a:lnTo>
                          <a:pt x="84" y="156"/>
                        </a:lnTo>
                        <a:lnTo>
                          <a:pt x="86" y="158"/>
                        </a:lnTo>
                        <a:lnTo>
                          <a:pt x="86" y="162"/>
                        </a:lnTo>
                        <a:lnTo>
                          <a:pt x="87" y="164"/>
                        </a:lnTo>
                        <a:lnTo>
                          <a:pt x="87" y="167"/>
                        </a:lnTo>
                        <a:lnTo>
                          <a:pt x="88" y="169"/>
                        </a:lnTo>
                        <a:lnTo>
                          <a:pt x="88" y="173"/>
                        </a:lnTo>
                        <a:lnTo>
                          <a:pt x="90" y="177"/>
                        </a:lnTo>
                        <a:lnTo>
                          <a:pt x="92" y="181"/>
                        </a:lnTo>
                        <a:lnTo>
                          <a:pt x="94" y="185"/>
                        </a:lnTo>
                        <a:lnTo>
                          <a:pt x="94" y="187"/>
                        </a:lnTo>
                        <a:lnTo>
                          <a:pt x="96" y="189"/>
                        </a:lnTo>
                        <a:lnTo>
                          <a:pt x="98" y="191"/>
                        </a:lnTo>
                        <a:lnTo>
                          <a:pt x="102" y="191"/>
                        </a:lnTo>
                        <a:lnTo>
                          <a:pt x="104" y="191"/>
                        </a:lnTo>
                        <a:lnTo>
                          <a:pt x="108" y="191"/>
                        </a:lnTo>
                        <a:lnTo>
                          <a:pt x="112" y="191"/>
                        </a:lnTo>
                        <a:lnTo>
                          <a:pt x="116" y="191"/>
                        </a:lnTo>
                        <a:lnTo>
                          <a:pt x="118" y="191"/>
                        </a:lnTo>
                        <a:lnTo>
                          <a:pt x="122" y="191"/>
                        </a:lnTo>
                        <a:lnTo>
                          <a:pt x="126" y="191"/>
                        </a:lnTo>
                        <a:lnTo>
                          <a:pt x="130" y="191"/>
                        </a:lnTo>
                        <a:lnTo>
                          <a:pt x="132" y="191"/>
                        </a:lnTo>
                        <a:lnTo>
                          <a:pt x="135" y="191"/>
                        </a:lnTo>
                        <a:lnTo>
                          <a:pt x="136" y="190"/>
                        </a:lnTo>
                        <a:lnTo>
                          <a:pt x="136" y="187"/>
                        </a:lnTo>
                        <a:lnTo>
                          <a:pt x="136" y="185"/>
                        </a:lnTo>
                        <a:lnTo>
                          <a:pt x="138" y="181"/>
                        </a:lnTo>
                        <a:lnTo>
                          <a:pt x="138" y="177"/>
                        </a:lnTo>
                        <a:lnTo>
                          <a:pt x="138" y="172"/>
                        </a:lnTo>
                        <a:lnTo>
                          <a:pt x="138" y="166"/>
                        </a:lnTo>
                        <a:lnTo>
                          <a:pt x="140" y="160"/>
                        </a:lnTo>
                        <a:lnTo>
                          <a:pt x="140" y="156"/>
                        </a:lnTo>
                        <a:lnTo>
                          <a:pt x="140" y="150"/>
                        </a:lnTo>
                        <a:lnTo>
                          <a:pt x="140" y="145"/>
                        </a:lnTo>
                        <a:lnTo>
                          <a:pt x="141" y="139"/>
                        </a:lnTo>
                        <a:lnTo>
                          <a:pt x="141" y="136"/>
                        </a:lnTo>
                        <a:lnTo>
                          <a:pt x="141" y="132"/>
                        </a:lnTo>
                        <a:lnTo>
                          <a:pt x="141" y="130"/>
                        </a:lnTo>
                        <a:lnTo>
                          <a:pt x="143" y="129"/>
                        </a:lnTo>
                        <a:lnTo>
                          <a:pt x="141" y="131"/>
                        </a:lnTo>
                        <a:lnTo>
                          <a:pt x="141" y="133"/>
                        </a:lnTo>
                        <a:lnTo>
                          <a:pt x="141" y="136"/>
                        </a:lnTo>
                        <a:lnTo>
                          <a:pt x="141" y="139"/>
                        </a:lnTo>
                        <a:lnTo>
                          <a:pt x="141" y="144"/>
                        </a:lnTo>
                        <a:lnTo>
                          <a:pt x="141" y="149"/>
                        </a:lnTo>
                        <a:lnTo>
                          <a:pt x="141" y="155"/>
                        </a:lnTo>
                        <a:lnTo>
                          <a:pt x="143" y="159"/>
                        </a:lnTo>
                        <a:lnTo>
                          <a:pt x="143" y="165"/>
                        </a:lnTo>
                        <a:lnTo>
                          <a:pt x="146" y="169"/>
                        </a:lnTo>
                        <a:lnTo>
                          <a:pt x="148" y="174"/>
                        </a:lnTo>
                        <a:lnTo>
                          <a:pt x="152" y="178"/>
                        </a:lnTo>
                        <a:lnTo>
                          <a:pt x="156" y="182"/>
                        </a:lnTo>
                        <a:lnTo>
                          <a:pt x="162" y="184"/>
                        </a:lnTo>
                        <a:lnTo>
                          <a:pt x="170" y="186"/>
                        </a:lnTo>
                        <a:lnTo>
                          <a:pt x="178" y="186"/>
                        </a:lnTo>
                        <a:lnTo>
                          <a:pt x="187" y="186"/>
                        </a:lnTo>
                        <a:lnTo>
                          <a:pt x="196" y="185"/>
                        </a:lnTo>
                        <a:lnTo>
                          <a:pt x="205" y="184"/>
                        </a:lnTo>
                        <a:lnTo>
                          <a:pt x="213" y="182"/>
                        </a:lnTo>
                        <a:lnTo>
                          <a:pt x="219" y="180"/>
                        </a:lnTo>
                        <a:lnTo>
                          <a:pt x="226" y="177"/>
                        </a:lnTo>
                        <a:lnTo>
                          <a:pt x="231" y="174"/>
                        </a:lnTo>
                        <a:lnTo>
                          <a:pt x="237" y="170"/>
                        </a:lnTo>
                        <a:lnTo>
                          <a:pt x="242" y="167"/>
                        </a:lnTo>
                        <a:lnTo>
                          <a:pt x="246" y="162"/>
                        </a:lnTo>
                        <a:lnTo>
                          <a:pt x="248" y="159"/>
                        </a:lnTo>
                        <a:lnTo>
                          <a:pt x="253" y="155"/>
                        </a:lnTo>
                        <a:lnTo>
                          <a:pt x="254" y="150"/>
                        </a:lnTo>
                        <a:lnTo>
                          <a:pt x="256" y="147"/>
                        </a:lnTo>
                        <a:lnTo>
                          <a:pt x="256" y="142"/>
                        </a:lnTo>
                        <a:lnTo>
                          <a:pt x="258" y="136"/>
                        </a:lnTo>
                        <a:lnTo>
                          <a:pt x="256" y="131"/>
                        </a:lnTo>
                        <a:lnTo>
                          <a:pt x="256" y="125"/>
                        </a:lnTo>
                        <a:lnTo>
                          <a:pt x="254" y="121"/>
                        </a:lnTo>
                        <a:lnTo>
                          <a:pt x="253" y="115"/>
                        </a:lnTo>
                        <a:lnTo>
                          <a:pt x="249" y="113"/>
                        </a:lnTo>
                        <a:lnTo>
                          <a:pt x="247" y="109"/>
                        </a:lnTo>
                        <a:lnTo>
                          <a:pt x="243" y="107"/>
                        </a:lnTo>
                        <a:lnTo>
                          <a:pt x="242" y="103"/>
                        </a:lnTo>
                        <a:lnTo>
                          <a:pt x="237" y="102"/>
                        </a:lnTo>
                        <a:lnTo>
                          <a:pt x="234" y="101"/>
                        </a:lnTo>
                        <a:lnTo>
                          <a:pt x="230" y="101"/>
                        </a:lnTo>
                        <a:lnTo>
                          <a:pt x="228" y="99"/>
                        </a:lnTo>
                        <a:lnTo>
                          <a:pt x="223" y="99"/>
                        </a:lnTo>
                        <a:lnTo>
                          <a:pt x="220" y="98"/>
                        </a:lnTo>
                        <a:lnTo>
                          <a:pt x="216" y="98"/>
                        </a:lnTo>
                        <a:lnTo>
                          <a:pt x="214" y="96"/>
                        </a:lnTo>
                        <a:lnTo>
                          <a:pt x="209" y="96"/>
                        </a:lnTo>
                        <a:lnTo>
                          <a:pt x="204" y="96"/>
                        </a:lnTo>
                        <a:lnTo>
                          <a:pt x="198" y="98"/>
                        </a:lnTo>
                        <a:lnTo>
                          <a:pt x="193" y="98"/>
                        </a:lnTo>
                        <a:lnTo>
                          <a:pt x="184" y="100"/>
                        </a:lnTo>
                        <a:lnTo>
                          <a:pt x="178" y="101"/>
                        </a:lnTo>
                        <a:lnTo>
                          <a:pt x="171" y="103"/>
                        </a:lnTo>
                        <a:lnTo>
                          <a:pt x="165" y="103"/>
                        </a:lnTo>
                        <a:lnTo>
                          <a:pt x="158" y="106"/>
                        </a:lnTo>
                        <a:lnTo>
                          <a:pt x="152" y="107"/>
                        </a:lnTo>
                        <a:lnTo>
                          <a:pt x="146" y="109"/>
                        </a:lnTo>
                        <a:lnTo>
                          <a:pt x="142" y="111"/>
                        </a:lnTo>
                        <a:lnTo>
                          <a:pt x="137" y="113"/>
                        </a:lnTo>
                        <a:lnTo>
                          <a:pt x="135" y="114"/>
                        </a:lnTo>
                        <a:lnTo>
                          <a:pt x="133" y="115"/>
                        </a:lnTo>
                        <a:lnTo>
                          <a:pt x="133" y="114"/>
                        </a:lnTo>
                        <a:lnTo>
                          <a:pt x="133" y="112"/>
                        </a:lnTo>
                        <a:lnTo>
                          <a:pt x="133" y="111"/>
                        </a:lnTo>
                        <a:lnTo>
                          <a:pt x="133" y="109"/>
                        </a:lnTo>
                        <a:lnTo>
                          <a:pt x="133" y="107"/>
                        </a:lnTo>
                        <a:lnTo>
                          <a:pt x="133" y="106"/>
                        </a:lnTo>
                        <a:lnTo>
                          <a:pt x="133" y="103"/>
                        </a:lnTo>
                        <a:lnTo>
                          <a:pt x="133" y="101"/>
                        </a:lnTo>
                        <a:lnTo>
                          <a:pt x="133" y="99"/>
                        </a:lnTo>
                        <a:lnTo>
                          <a:pt x="136" y="99"/>
                        </a:lnTo>
                        <a:lnTo>
                          <a:pt x="141" y="99"/>
                        </a:lnTo>
                        <a:lnTo>
                          <a:pt x="147" y="99"/>
                        </a:lnTo>
                        <a:lnTo>
                          <a:pt x="153" y="97"/>
                        </a:lnTo>
                        <a:lnTo>
                          <a:pt x="159" y="97"/>
                        </a:lnTo>
                        <a:lnTo>
                          <a:pt x="166" y="95"/>
                        </a:lnTo>
                        <a:lnTo>
                          <a:pt x="172" y="95"/>
                        </a:lnTo>
                        <a:lnTo>
                          <a:pt x="180" y="93"/>
                        </a:lnTo>
                        <a:lnTo>
                          <a:pt x="187" y="93"/>
                        </a:lnTo>
                        <a:lnTo>
                          <a:pt x="193" y="90"/>
                        </a:lnTo>
                        <a:lnTo>
                          <a:pt x="199" y="89"/>
                        </a:lnTo>
                        <a:lnTo>
                          <a:pt x="206" y="87"/>
                        </a:lnTo>
                        <a:lnTo>
                          <a:pt x="211" y="86"/>
                        </a:lnTo>
                        <a:lnTo>
                          <a:pt x="217" y="84"/>
                        </a:lnTo>
                        <a:lnTo>
                          <a:pt x="222" y="82"/>
                        </a:lnTo>
                        <a:lnTo>
                          <a:pt x="228" y="80"/>
                        </a:lnTo>
                        <a:lnTo>
                          <a:pt x="230" y="78"/>
                        </a:lnTo>
                        <a:lnTo>
                          <a:pt x="232" y="75"/>
                        </a:lnTo>
                        <a:lnTo>
                          <a:pt x="234" y="71"/>
                        </a:lnTo>
                        <a:lnTo>
                          <a:pt x="236" y="68"/>
                        </a:lnTo>
                        <a:lnTo>
                          <a:pt x="238" y="64"/>
                        </a:lnTo>
                        <a:lnTo>
                          <a:pt x="240" y="60"/>
                        </a:lnTo>
                        <a:lnTo>
                          <a:pt x="242" y="54"/>
                        </a:lnTo>
                        <a:lnTo>
                          <a:pt x="242" y="50"/>
                        </a:lnTo>
                        <a:lnTo>
                          <a:pt x="243" y="46"/>
                        </a:lnTo>
                        <a:lnTo>
                          <a:pt x="242" y="41"/>
                        </a:lnTo>
                        <a:lnTo>
                          <a:pt x="242" y="36"/>
                        </a:lnTo>
                        <a:lnTo>
                          <a:pt x="239" y="33"/>
                        </a:lnTo>
                        <a:lnTo>
                          <a:pt x="236" y="29"/>
                        </a:lnTo>
                        <a:lnTo>
                          <a:pt x="232" y="26"/>
                        </a:lnTo>
                        <a:lnTo>
                          <a:pt x="228" y="23"/>
                        </a:lnTo>
                        <a:lnTo>
                          <a:pt x="219" y="22"/>
                        </a:lnTo>
                        <a:lnTo>
                          <a:pt x="212" y="21"/>
                        </a:lnTo>
                        <a:lnTo>
                          <a:pt x="206" y="22"/>
                        </a:lnTo>
                        <a:lnTo>
                          <a:pt x="200" y="23"/>
                        </a:lnTo>
                        <a:lnTo>
                          <a:pt x="195" y="26"/>
                        </a:lnTo>
                        <a:lnTo>
                          <a:pt x="191" y="29"/>
                        </a:lnTo>
                        <a:lnTo>
                          <a:pt x="188" y="33"/>
                        </a:lnTo>
                        <a:lnTo>
                          <a:pt x="187" y="35"/>
                        </a:lnTo>
                        <a:lnTo>
                          <a:pt x="184" y="40"/>
                        </a:lnTo>
                        <a:lnTo>
                          <a:pt x="184" y="43"/>
                        </a:lnTo>
                        <a:lnTo>
                          <a:pt x="184" y="48"/>
                        </a:lnTo>
                        <a:lnTo>
                          <a:pt x="187" y="51"/>
                        </a:lnTo>
                        <a:lnTo>
                          <a:pt x="188" y="55"/>
                        </a:lnTo>
                        <a:lnTo>
                          <a:pt x="193" y="58"/>
                        </a:lnTo>
                        <a:lnTo>
                          <a:pt x="199" y="60"/>
                        </a:lnTo>
                        <a:lnTo>
                          <a:pt x="205" y="60"/>
                        </a:lnTo>
                        <a:lnTo>
                          <a:pt x="207" y="60"/>
                        </a:lnTo>
                        <a:lnTo>
                          <a:pt x="209" y="58"/>
                        </a:lnTo>
                        <a:lnTo>
                          <a:pt x="211" y="55"/>
                        </a:lnTo>
                        <a:lnTo>
                          <a:pt x="211" y="54"/>
                        </a:lnTo>
                        <a:lnTo>
                          <a:pt x="213" y="52"/>
                        </a:lnTo>
                        <a:lnTo>
                          <a:pt x="213" y="49"/>
                        </a:lnTo>
                        <a:lnTo>
                          <a:pt x="213" y="48"/>
                        </a:lnTo>
                        <a:lnTo>
                          <a:pt x="215" y="46"/>
                        </a:lnTo>
                        <a:lnTo>
                          <a:pt x="216" y="43"/>
                        </a:lnTo>
                        <a:lnTo>
                          <a:pt x="218" y="42"/>
                        </a:lnTo>
                        <a:lnTo>
                          <a:pt x="218" y="43"/>
                        </a:lnTo>
                        <a:lnTo>
                          <a:pt x="218" y="44"/>
                        </a:lnTo>
                        <a:lnTo>
                          <a:pt x="218" y="46"/>
                        </a:lnTo>
                        <a:lnTo>
                          <a:pt x="220" y="47"/>
                        </a:lnTo>
                        <a:lnTo>
                          <a:pt x="220" y="49"/>
                        </a:lnTo>
                        <a:lnTo>
                          <a:pt x="222" y="51"/>
                        </a:lnTo>
                        <a:lnTo>
                          <a:pt x="222" y="53"/>
                        </a:lnTo>
                        <a:lnTo>
                          <a:pt x="224" y="54"/>
                        </a:lnTo>
                        <a:lnTo>
                          <a:pt x="224" y="57"/>
                        </a:lnTo>
                        <a:lnTo>
                          <a:pt x="225" y="59"/>
                        </a:lnTo>
                        <a:lnTo>
                          <a:pt x="225" y="61"/>
                        </a:lnTo>
                        <a:lnTo>
                          <a:pt x="227" y="62"/>
                        </a:lnTo>
                        <a:lnTo>
                          <a:pt x="227" y="65"/>
                        </a:lnTo>
                        <a:lnTo>
                          <a:pt x="227" y="66"/>
                        </a:lnTo>
                        <a:lnTo>
                          <a:pt x="228" y="66"/>
                        </a:lnTo>
                        <a:lnTo>
                          <a:pt x="222" y="68"/>
                        </a:lnTo>
                        <a:lnTo>
                          <a:pt x="216" y="69"/>
                        </a:lnTo>
                        <a:lnTo>
                          <a:pt x="210" y="71"/>
                        </a:lnTo>
                        <a:lnTo>
                          <a:pt x="204" y="72"/>
                        </a:lnTo>
                        <a:lnTo>
                          <a:pt x="196" y="74"/>
                        </a:lnTo>
                        <a:lnTo>
                          <a:pt x="190" y="76"/>
                        </a:lnTo>
                        <a:lnTo>
                          <a:pt x="184" y="78"/>
                        </a:lnTo>
                        <a:lnTo>
                          <a:pt x="179" y="78"/>
                        </a:lnTo>
                        <a:lnTo>
                          <a:pt x="173" y="80"/>
                        </a:lnTo>
                        <a:lnTo>
                          <a:pt x="168" y="81"/>
                        </a:lnTo>
                        <a:lnTo>
                          <a:pt x="164" y="83"/>
                        </a:lnTo>
                        <a:lnTo>
                          <a:pt x="161" y="83"/>
                        </a:lnTo>
                        <a:lnTo>
                          <a:pt x="158" y="83"/>
                        </a:lnTo>
                        <a:lnTo>
                          <a:pt x="157" y="82"/>
                        </a:lnTo>
                        <a:lnTo>
                          <a:pt x="157" y="80"/>
                        </a:lnTo>
                        <a:lnTo>
                          <a:pt x="159" y="78"/>
                        </a:lnTo>
                        <a:lnTo>
                          <a:pt x="160" y="78"/>
                        </a:lnTo>
                        <a:lnTo>
                          <a:pt x="162" y="76"/>
                        </a:lnTo>
                        <a:lnTo>
                          <a:pt x="162" y="74"/>
                        </a:lnTo>
                        <a:lnTo>
                          <a:pt x="164" y="72"/>
                        </a:lnTo>
                        <a:lnTo>
                          <a:pt x="165" y="71"/>
                        </a:lnTo>
                        <a:lnTo>
                          <a:pt x="167" y="67"/>
                        </a:lnTo>
                        <a:lnTo>
                          <a:pt x="167" y="65"/>
                        </a:lnTo>
                        <a:lnTo>
                          <a:pt x="168" y="62"/>
                        </a:lnTo>
                        <a:lnTo>
                          <a:pt x="168" y="58"/>
                        </a:lnTo>
                        <a:lnTo>
                          <a:pt x="170" y="53"/>
                        </a:lnTo>
                        <a:lnTo>
                          <a:pt x="170" y="48"/>
                        </a:lnTo>
                        <a:lnTo>
                          <a:pt x="170" y="42"/>
                        </a:lnTo>
                        <a:lnTo>
                          <a:pt x="169" y="36"/>
                        </a:lnTo>
                        <a:lnTo>
                          <a:pt x="169" y="29"/>
                        </a:lnTo>
                        <a:lnTo>
                          <a:pt x="167" y="29"/>
                        </a:lnTo>
                        <a:lnTo>
                          <a:pt x="167" y="27"/>
                        </a:lnTo>
                        <a:lnTo>
                          <a:pt x="165" y="25"/>
                        </a:lnTo>
                        <a:lnTo>
                          <a:pt x="165" y="23"/>
                        </a:lnTo>
                        <a:lnTo>
                          <a:pt x="163" y="21"/>
                        </a:lnTo>
                        <a:lnTo>
                          <a:pt x="161" y="19"/>
                        </a:lnTo>
                        <a:lnTo>
                          <a:pt x="159" y="17"/>
                        </a:lnTo>
                        <a:lnTo>
                          <a:pt x="159" y="14"/>
                        </a:lnTo>
                        <a:lnTo>
                          <a:pt x="157" y="12"/>
                        </a:lnTo>
                        <a:lnTo>
                          <a:pt x="155" y="10"/>
                        </a:lnTo>
                        <a:lnTo>
                          <a:pt x="153" y="8"/>
                        </a:lnTo>
                        <a:lnTo>
                          <a:pt x="153" y="5"/>
                        </a:lnTo>
                        <a:lnTo>
                          <a:pt x="151" y="5"/>
                        </a:lnTo>
                        <a:lnTo>
                          <a:pt x="151" y="2"/>
                        </a:lnTo>
                        <a:lnTo>
                          <a:pt x="151" y="0"/>
                        </a:lnTo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" name="Freeform 62"/>
                  <p:cNvSpPr>
                    <a:spLocks/>
                  </p:cNvSpPr>
                  <p:nvPr/>
                </p:nvSpPr>
                <p:spPr bwMode="auto">
                  <a:xfrm>
                    <a:off x="1084" y="699"/>
                    <a:ext cx="52" cy="57"/>
                  </a:xfrm>
                  <a:custGeom>
                    <a:avLst/>
                    <a:gdLst>
                      <a:gd name="T0" fmla="*/ 50 w 52"/>
                      <a:gd name="T1" fmla="*/ 0 h 57"/>
                      <a:gd name="T2" fmla="*/ 47 w 52"/>
                      <a:gd name="T3" fmla="*/ 0 h 57"/>
                      <a:gd name="T4" fmla="*/ 44 w 52"/>
                      <a:gd name="T5" fmla="*/ 0 h 57"/>
                      <a:gd name="T6" fmla="*/ 40 w 52"/>
                      <a:gd name="T7" fmla="*/ 0 h 57"/>
                      <a:gd name="T8" fmla="*/ 34 w 52"/>
                      <a:gd name="T9" fmla="*/ 0 h 57"/>
                      <a:gd name="T10" fmla="*/ 30 w 52"/>
                      <a:gd name="T11" fmla="*/ 0 h 57"/>
                      <a:gd name="T12" fmla="*/ 26 w 52"/>
                      <a:gd name="T13" fmla="*/ 0 h 57"/>
                      <a:gd name="T14" fmla="*/ 25 w 52"/>
                      <a:gd name="T15" fmla="*/ 0 h 57"/>
                      <a:gd name="T16" fmla="*/ 24 w 52"/>
                      <a:gd name="T17" fmla="*/ 1 h 57"/>
                      <a:gd name="T18" fmla="*/ 21 w 52"/>
                      <a:gd name="T19" fmla="*/ 4 h 57"/>
                      <a:gd name="T20" fmla="*/ 18 w 52"/>
                      <a:gd name="T21" fmla="*/ 6 h 57"/>
                      <a:gd name="T22" fmla="*/ 14 w 52"/>
                      <a:gd name="T23" fmla="*/ 10 h 57"/>
                      <a:gd name="T24" fmla="*/ 9 w 52"/>
                      <a:gd name="T25" fmla="*/ 16 h 57"/>
                      <a:gd name="T26" fmla="*/ 5 w 52"/>
                      <a:gd name="T27" fmla="*/ 20 h 57"/>
                      <a:gd name="T28" fmla="*/ 1 w 52"/>
                      <a:gd name="T29" fmla="*/ 23 h 57"/>
                      <a:gd name="T30" fmla="*/ 0 w 52"/>
                      <a:gd name="T31" fmla="*/ 25 h 57"/>
                      <a:gd name="T32" fmla="*/ 0 w 52"/>
                      <a:gd name="T33" fmla="*/ 25 h 57"/>
                      <a:gd name="T34" fmla="*/ 0 w 52"/>
                      <a:gd name="T35" fmla="*/ 28 h 57"/>
                      <a:gd name="T36" fmla="*/ 2 w 52"/>
                      <a:gd name="T37" fmla="*/ 33 h 57"/>
                      <a:gd name="T38" fmla="*/ 6 w 52"/>
                      <a:gd name="T39" fmla="*/ 39 h 57"/>
                      <a:gd name="T40" fmla="*/ 8 w 52"/>
                      <a:gd name="T41" fmla="*/ 45 h 57"/>
                      <a:gd name="T42" fmla="*/ 11 w 52"/>
                      <a:gd name="T43" fmla="*/ 50 h 57"/>
                      <a:gd name="T44" fmla="*/ 14 w 52"/>
                      <a:gd name="T45" fmla="*/ 53 h 57"/>
                      <a:gd name="T46" fmla="*/ 15 w 52"/>
                      <a:gd name="T47" fmla="*/ 56 h 57"/>
                      <a:gd name="T48" fmla="*/ 18 w 52"/>
                      <a:gd name="T49" fmla="*/ 55 h 57"/>
                      <a:gd name="T50" fmla="*/ 19 w 52"/>
                      <a:gd name="T51" fmla="*/ 52 h 57"/>
                      <a:gd name="T52" fmla="*/ 22 w 52"/>
                      <a:gd name="T53" fmla="*/ 48 h 57"/>
                      <a:gd name="T54" fmla="*/ 26 w 52"/>
                      <a:gd name="T55" fmla="*/ 44 h 57"/>
                      <a:gd name="T56" fmla="*/ 32 w 52"/>
                      <a:gd name="T57" fmla="*/ 38 h 57"/>
                      <a:gd name="T58" fmla="*/ 36 w 52"/>
                      <a:gd name="T59" fmla="*/ 33 h 57"/>
                      <a:gd name="T60" fmla="*/ 38 w 52"/>
                      <a:gd name="T61" fmla="*/ 29 h 57"/>
                      <a:gd name="T62" fmla="*/ 41 w 52"/>
                      <a:gd name="T63" fmla="*/ 26 h 57"/>
                      <a:gd name="T64" fmla="*/ 43 w 52"/>
                      <a:gd name="T65" fmla="*/ 25 h 57"/>
                      <a:gd name="T66" fmla="*/ 43 w 52"/>
                      <a:gd name="T67" fmla="*/ 22 h 57"/>
                      <a:gd name="T68" fmla="*/ 44 w 52"/>
                      <a:gd name="T69" fmla="*/ 19 h 57"/>
                      <a:gd name="T70" fmla="*/ 46 w 52"/>
                      <a:gd name="T71" fmla="*/ 15 h 57"/>
                      <a:gd name="T72" fmla="*/ 49 w 52"/>
                      <a:gd name="T73" fmla="*/ 11 h 57"/>
                      <a:gd name="T74" fmla="*/ 49 w 52"/>
                      <a:gd name="T75" fmla="*/ 7 h 57"/>
                      <a:gd name="T76" fmla="*/ 50 w 52"/>
                      <a:gd name="T77" fmla="*/ 5 h 57"/>
                      <a:gd name="T78" fmla="*/ 50 w 52"/>
                      <a:gd name="T79" fmla="*/ 2 h 57"/>
                      <a:gd name="T80" fmla="*/ 51 w 52"/>
                      <a:gd name="T81" fmla="*/ 0 h 57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52" h="57">
                        <a:moveTo>
                          <a:pt x="51" y="0"/>
                        </a:moveTo>
                        <a:lnTo>
                          <a:pt x="50" y="0"/>
                        </a:lnTo>
                        <a:lnTo>
                          <a:pt x="49" y="0"/>
                        </a:lnTo>
                        <a:lnTo>
                          <a:pt x="47" y="0"/>
                        </a:lnTo>
                        <a:lnTo>
                          <a:pt x="46" y="0"/>
                        </a:lnTo>
                        <a:lnTo>
                          <a:pt x="44" y="0"/>
                        </a:lnTo>
                        <a:lnTo>
                          <a:pt x="42" y="0"/>
                        </a:lnTo>
                        <a:lnTo>
                          <a:pt x="40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32" y="0"/>
                        </a:lnTo>
                        <a:lnTo>
                          <a:pt x="30" y="0"/>
                        </a:lnTo>
                        <a:lnTo>
                          <a:pt x="28" y="0"/>
                        </a:lnTo>
                        <a:lnTo>
                          <a:pt x="26" y="0"/>
                        </a:lnTo>
                        <a:lnTo>
                          <a:pt x="25" y="0"/>
                        </a:lnTo>
                        <a:lnTo>
                          <a:pt x="24" y="1"/>
                        </a:lnTo>
                        <a:lnTo>
                          <a:pt x="23" y="2"/>
                        </a:lnTo>
                        <a:lnTo>
                          <a:pt x="21" y="4"/>
                        </a:lnTo>
                        <a:lnTo>
                          <a:pt x="20" y="4"/>
                        </a:lnTo>
                        <a:lnTo>
                          <a:pt x="18" y="6"/>
                        </a:lnTo>
                        <a:lnTo>
                          <a:pt x="16" y="9"/>
                        </a:lnTo>
                        <a:lnTo>
                          <a:pt x="14" y="10"/>
                        </a:lnTo>
                        <a:lnTo>
                          <a:pt x="12" y="12"/>
                        </a:lnTo>
                        <a:lnTo>
                          <a:pt x="9" y="16"/>
                        </a:lnTo>
                        <a:lnTo>
                          <a:pt x="7" y="18"/>
                        </a:lnTo>
                        <a:lnTo>
                          <a:pt x="5" y="20"/>
                        </a:lnTo>
                        <a:lnTo>
                          <a:pt x="3" y="21"/>
                        </a:lnTo>
                        <a:lnTo>
                          <a:pt x="1" y="23"/>
                        </a:lnTo>
                        <a:lnTo>
                          <a:pt x="1" y="24"/>
                        </a:lnTo>
                        <a:lnTo>
                          <a:pt x="0" y="25"/>
                        </a:lnTo>
                        <a:lnTo>
                          <a:pt x="0" y="24"/>
                        </a:lnTo>
                        <a:lnTo>
                          <a:pt x="0" y="25"/>
                        </a:lnTo>
                        <a:lnTo>
                          <a:pt x="0" y="26"/>
                        </a:lnTo>
                        <a:lnTo>
                          <a:pt x="0" y="28"/>
                        </a:lnTo>
                        <a:lnTo>
                          <a:pt x="2" y="30"/>
                        </a:lnTo>
                        <a:lnTo>
                          <a:pt x="2" y="33"/>
                        </a:lnTo>
                        <a:lnTo>
                          <a:pt x="4" y="35"/>
                        </a:lnTo>
                        <a:lnTo>
                          <a:pt x="6" y="39"/>
                        </a:lnTo>
                        <a:lnTo>
                          <a:pt x="8" y="41"/>
                        </a:lnTo>
                        <a:lnTo>
                          <a:pt x="8" y="45"/>
                        </a:lnTo>
                        <a:lnTo>
                          <a:pt x="10" y="47"/>
                        </a:lnTo>
                        <a:lnTo>
                          <a:pt x="11" y="50"/>
                        </a:lnTo>
                        <a:lnTo>
                          <a:pt x="14" y="52"/>
                        </a:lnTo>
                        <a:lnTo>
                          <a:pt x="14" y="53"/>
                        </a:lnTo>
                        <a:lnTo>
                          <a:pt x="15" y="55"/>
                        </a:lnTo>
                        <a:lnTo>
                          <a:pt x="15" y="56"/>
                        </a:lnTo>
                        <a:lnTo>
                          <a:pt x="18" y="55"/>
                        </a:lnTo>
                        <a:lnTo>
                          <a:pt x="18" y="54"/>
                        </a:lnTo>
                        <a:lnTo>
                          <a:pt x="19" y="52"/>
                        </a:lnTo>
                        <a:lnTo>
                          <a:pt x="21" y="50"/>
                        </a:lnTo>
                        <a:lnTo>
                          <a:pt x="22" y="48"/>
                        </a:lnTo>
                        <a:lnTo>
                          <a:pt x="24" y="46"/>
                        </a:lnTo>
                        <a:lnTo>
                          <a:pt x="26" y="44"/>
                        </a:lnTo>
                        <a:lnTo>
                          <a:pt x="30" y="39"/>
                        </a:lnTo>
                        <a:lnTo>
                          <a:pt x="32" y="38"/>
                        </a:lnTo>
                        <a:lnTo>
                          <a:pt x="33" y="35"/>
                        </a:lnTo>
                        <a:lnTo>
                          <a:pt x="36" y="33"/>
                        </a:lnTo>
                        <a:lnTo>
                          <a:pt x="38" y="30"/>
                        </a:lnTo>
                        <a:lnTo>
                          <a:pt x="38" y="29"/>
                        </a:lnTo>
                        <a:lnTo>
                          <a:pt x="40" y="27"/>
                        </a:lnTo>
                        <a:lnTo>
                          <a:pt x="41" y="26"/>
                        </a:lnTo>
                        <a:lnTo>
                          <a:pt x="43" y="25"/>
                        </a:lnTo>
                        <a:lnTo>
                          <a:pt x="43" y="22"/>
                        </a:lnTo>
                        <a:lnTo>
                          <a:pt x="44" y="20"/>
                        </a:lnTo>
                        <a:lnTo>
                          <a:pt x="44" y="19"/>
                        </a:lnTo>
                        <a:lnTo>
                          <a:pt x="46" y="16"/>
                        </a:lnTo>
                        <a:lnTo>
                          <a:pt x="46" y="15"/>
                        </a:lnTo>
                        <a:lnTo>
                          <a:pt x="49" y="12"/>
                        </a:lnTo>
                        <a:lnTo>
                          <a:pt x="49" y="11"/>
                        </a:lnTo>
                        <a:lnTo>
                          <a:pt x="49" y="9"/>
                        </a:lnTo>
                        <a:lnTo>
                          <a:pt x="49" y="7"/>
                        </a:lnTo>
                        <a:lnTo>
                          <a:pt x="50" y="5"/>
                        </a:lnTo>
                        <a:lnTo>
                          <a:pt x="50" y="3"/>
                        </a:lnTo>
                        <a:lnTo>
                          <a:pt x="50" y="2"/>
                        </a:lnTo>
                        <a:lnTo>
                          <a:pt x="51" y="0"/>
                        </a:lnTo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" name="Freeform 63"/>
                  <p:cNvSpPr>
                    <a:spLocks/>
                  </p:cNvSpPr>
                  <p:nvPr/>
                </p:nvSpPr>
                <p:spPr bwMode="auto">
                  <a:xfrm>
                    <a:off x="931" y="697"/>
                    <a:ext cx="273" cy="229"/>
                  </a:xfrm>
                  <a:custGeom>
                    <a:avLst/>
                    <a:gdLst>
                      <a:gd name="T0" fmla="*/ 80 w 273"/>
                      <a:gd name="T1" fmla="*/ 1 h 229"/>
                      <a:gd name="T2" fmla="*/ 13 w 273"/>
                      <a:gd name="T3" fmla="*/ 37 h 229"/>
                      <a:gd name="T4" fmla="*/ 12 w 273"/>
                      <a:gd name="T5" fmla="*/ 78 h 229"/>
                      <a:gd name="T6" fmla="*/ 1 w 273"/>
                      <a:gd name="T7" fmla="*/ 78 h 229"/>
                      <a:gd name="T8" fmla="*/ 0 w 273"/>
                      <a:gd name="T9" fmla="*/ 86 h 229"/>
                      <a:gd name="T10" fmla="*/ 0 w 273"/>
                      <a:gd name="T11" fmla="*/ 169 h 229"/>
                      <a:gd name="T12" fmla="*/ 0 w 273"/>
                      <a:gd name="T13" fmla="*/ 228 h 229"/>
                      <a:gd name="T14" fmla="*/ 39 w 273"/>
                      <a:gd name="T15" fmla="*/ 221 h 229"/>
                      <a:gd name="T16" fmla="*/ 95 w 273"/>
                      <a:gd name="T17" fmla="*/ 212 h 229"/>
                      <a:gd name="T18" fmla="*/ 113 w 273"/>
                      <a:gd name="T19" fmla="*/ 210 h 229"/>
                      <a:gd name="T20" fmla="*/ 154 w 273"/>
                      <a:gd name="T21" fmla="*/ 210 h 229"/>
                      <a:gd name="T22" fmla="*/ 164 w 273"/>
                      <a:gd name="T23" fmla="*/ 213 h 229"/>
                      <a:gd name="T24" fmla="*/ 164 w 273"/>
                      <a:gd name="T25" fmla="*/ 221 h 229"/>
                      <a:gd name="T26" fmla="*/ 167 w 273"/>
                      <a:gd name="T27" fmla="*/ 225 h 229"/>
                      <a:gd name="T28" fmla="*/ 187 w 273"/>
                      <a:gd name="T29" fmla="*/ 215 h 229"/>
                      <a:gd name="T30" fmla="*/ 201 w 273"/>
                      <a:gd name="T31" fmla="*/ 201 h 229"/>
                      <a:gd name="T32" fmla="*/ 208 w 273"/>
                      <a:gd name="T33" fmla="*/ 167 h 229"/>
                      <a:gd name="T34" fmla="*/ 237 w 273"/>
                      <a:gd name="T35" fmla="*/ 132 h 229"/>
                      <a:gd name="T36" fmla="*/ 263 w 273"/>
                      <a:gd name="T37" fmla="*/ 125 h 229"/>
                      <a:gd name="T38" fmla="*/ 232 w 273"/>
                      <a:gd name="T39" fmla="*/ 122 h 229"/>
                      <a:gd name="T40" fmla="*/ 204 w 273"/>
                      <a:gd name="T41" fmla="*/ 133 h 229"/>
                      <a:gd name="T42" fmla="*/ 183 w 273"/>
                      <a:gd name="T43" fmla="*/ 162 h 229"/>
                      <a:gd name="T44" fmla="*/ 178 w 273"/>
                      <a:gd name="T45" fmla="*/ 185 h 229"/>
                      <a:gd name="T46" fmla="*/ 158 w 273"/>
                      <a:gd name="T47" fmla="*/ 191 h 229"/>
                      <a:gd name="T48" fmla="*/ 136 w 273"/>
                      <a:gd name="T49" fmla="*/ 191 h 229"/>
                      <a:gd name="T50" fmla="*/ 131 w 273"/>
                      <a:gd name="T51" fmla="*/ 177 h 229"/>
                      <a:gd name="T52" fmla="*/ 130 w 273"/>
                      <a:gd name="T53" fmla="*/ 139 h 229"/>
                      <a:gd name="T54" fmla="*/ 129 w 273"/>
                      <a:gd name="T55" fmla="*/ 136 h 229"/>
                      <a:gd name="T56" fmla="*/ 124 w 273"/>
                      <a:gd name="T57" fmla="*/ 169 h 229"/>
                      <a:gd name="T58" fmla="*/ 83 w 273"/>
                      <a:gd name="T59" fmla="*/ 186 h 229"/>
                      <a:gd name="T60" fmla="*/ 33 w 273"/>
                      <a:gd name="T61" fmla="*/ 170 h 229"/>
                      <a:gd name="T62" fmla="*/ 14 w 273"/>
                      <a:gd name="T63" fmla="*/ 142 h 229"/>
                      <a:gd name="T64" fmla="*/ 23 w 273"/>
                      <a:gd name="T65" fmla="*/ 109 h 229"/>
                      <a:gd name="T66" fmla="*/ 47 w 273"/>
                      <a:gd name="T67" fmla="*/ 99 h 229"/>
                      <a:gd name="T68" fmla="*/ 78 w 273"/>
                      <a:gd name="T69" fmla="*/ 98 h 229"/>
                      <a:gd name="T70" fmla="*/ 123 w 273"/>
                      <a:gd name="T71" fmla="*/ 109 h 229"/>
                      <a:gd name="T72" fmla="*/ 139 w 273"/>
                      <a:gd name="T73" fmla="*/ 115 h 229"/>
                      <a:gd name="T74" fmla="*/ 139 w 273"/>
                      <a:gd name="T75" fmla="*/ 109 h 229"/>
                      <a:gd name="T76" fmla="*/ 139 w 273"/>
                      <a:gd name="T77" fmla="*/ 99 h 229"/>
                      <a:gd name="T78" fmla="*/ 96 w 273"/>
                      <a:gd name="T79" fmla="*/ 95 h 229"/>
                      <a:gd name="T80" fmla="*/ 53 w 273"/>
                      <a:gd name="T81" fmla="*/ 84 h 229"/>
                      <a:gd name="T82" fmla="*/ 33 w 273"/>
                      <a:gd name="T83" fmla="*/ 68 h 229"/>
                      <a:gd name="T84" fmla="*/ 29 w 273"/>
                      <a:gd name="T85" fmla="*/ 36 h 229"/>
                      <a:gd name="T86" fmla="*/ 64 w 273"/>
                      <a:gd name="T87" fmla="*/ 22 h 229"/>
                      <a:gd name="T88" fmla="*/ 86 w 273"/>
                      <a:gd name="T89" fmla="*/ 43 h 229"/>
                      <a:gd name="T90" fmla="*/ 65 w 273"/>
                      <a:gd name="T91" fmla="*/ 60 h 229"/>
                      <a:gd name="T92" fmla="*/ 58 w 273"/>
                      <a:gd name="T93" fmla="*/ 52 h 229"/>
                      <a:gd name="T94" fmla="*/ 54 w 273"/>
                      <a:gd name="T95" fmla="*/ 43 h 229"/>
                      <a:gd name="T96" fmla="*/ 48 w 273"/>
                      <a:gd name="T97" fmla="*/ 51 h 229"/>
                      <a:gd name="T98" fmla="*/ 43 w 273"/>
                      <a:gd name="T99" fmla="*/ 65 h 229"/>
                      <a:gd name="T100" fmla="*/ 67 w 273"/>
                      <a:gd name="T101" fmla="*/ 72 h 229"/>
                      <a:gd name="T102" fmla="*/ 107 w 273"/>
                      <a:gd name="T103" fmla="*/ 83 h 229"/>
                      <a:gd name="T104" fmla="*/ 111 w 273"/>
                      <a:gd name="T105" fmla="*/ 78 h 229"/>
                      <a:gd name="T106" fmla="*/ 102 w 273"/>
                      <a:gd name="T107" fmla="*/ 65 h 229"/>
                      <a:gd name="T108" fmla="*/ 103 w 273"/>
                      <a:gd name="T109" fmla="*/ 29 h 229"/>
                      <a:gd name="T110" fmla="*/ 110 w 273"/>
                      <a:gd name="T111" fmla="*/ 17 h 229"/>
                      <a:gd name="T112" fmla="*/ 120 w 273"/>
                      <a:gd name="T113" fmla="*/ 2 h 229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0" t="0" r="r" b="b"/>
                    <a:pathLst>
                      <a:path w="273" h="229">
                        <a:moveTo>
                          <a:pt x="121" y="0"/>
                        </a:moveTo>
                        <a:lnTo>
                          <a:pt x="119" y="0"/>
                        </a:lnTo>
                        <a:lnTo>
                          <a:pt x="114" y="0"/>
                        </a:lnTo>
                        <a:lnTo>
                          <a:pt x="108" y="0"/>
                        </a:lnTo>
                        <a:lnTo>
                          <a:pt x="101" y="0"/>
                        </a:lnTo>
                        <a:lnTo>
                          <a:pt x="90" y="1"/>
                        </a:lnTo>
                        <a:lnTo>
                          <a:pt x="80" y="1"/>
                        </a:lnTo>
                        <a:lnTo>
                          <a:pt x="69" y="3"/>
                        </a:lnTo>
                        <a:lnTo>
                          <a:pt x="59" y="5"/>
                        </a:lnTo>
                        <a:lnTo>
                          <a:pt x="47" y="8"/>
                        </a:lnTo>
                        <a:lnTo>
                          <a:pt x="37" y="13"/>
                        </a:lnTo>
                        <a:lnTo>
                          <a:pt x="28" y="20"/>
                        </a:lnTo>
                        <a:lnTo>
                          <a:pt x="20" y="27"/>
                        </a:lnTo>
                        <a:lnTo>
                          <a:pt x="13" y="37"/>
                        </a:lnTo>
                        <a:lnTo>
                          <a:pt x="11" y="49"/>
                        </a:lnTo>
                        <a:lnTo>
                          <a:pt x="10" y="63"/>
                        </a:lnTo>
                        <a:lnTo>
                          <a:pt x="14" y="78"/>
                        </a:lnTo>
                        <a:lnTo>
                          <a:pt x="13" y="78"/>
                        </a:lnTo>
                        <a:lnTo>
                          <a:pt x="12" y="78"/>
                        </a:lnTo>
                        <a:lnTo>
                          <a:pt x="10" y="78"/>
                        </a:lnTo>
                        <a:lnTo>
                          <a:pt x="9" y="78"/>
                        </a:lnTo>
                        <a:lnTo>
                          <a:pt x="7" y="78"/>
                        </a:lnTo>
                        <a:lnTo>
                          <a:pt x="5" y="78"/>
                        </a:lnTo>
                        <a:lnTo>
                          <a:pt x="4" y="78"/>
                        </a:lnTo>
                        <a:lnTo>
                          <a:pt x="1" y="78"/>
                        </a:lnTo>
                        <a:lnTo>
                          <a:pt x="0" y="78"/>
                        </a:lnTo>
                        <a:lnTo>
                          <a:pt x="0" y="81"/>
                        </a:lnTo>
                        <a:lnTo>
                          <a:pt x="0" y="86"/>
                        </a:lnTo>
                        <a:lnTo>
                          <a:pt x="0" y="94"/>
                        </a:lnTo>
                        <a:lnTo>
                          <a:pt x="0" y="102"/>
                        </a:lnTo>
                        <a:lnTo>
                          <a:pt x="0" y="115"/>
                        </a:lnTo>
                        <a:lnTo>
                          <a:pt x="0" y="127"/>
                        </a:lnTo>
                        <a:lnTo>
                          <a:pt x="0" y="141"/>
                        </a:lnTo>
                        <a:lnTo>
                          <a:pt x="0" y="155"/>
                        </a:lnTo>
                        <a:lnTo>
                          <a:pt x="0" y="169"/>
                        </a:lnTo>
                        <a:lnTo>
                          <a:pt x="0" y="183"/>
                        </a:lnTo>
                        <a:lnTo>
                          <a:pt x="0" y="196"/>
                        </a:lnTo>
                        <a:lnTo>
                          <a:pt x="0" y="206"/>
                        </a:lnTo>
                        <a:lnTo>
                          <a:pt x="0" y="216"/>
                        </a:lnTo>
                        <a:lnTo>
                          <a:pt x="0" y="223"/>
                        </a:lnTo>
                        <a:lnTo>
                          <a:pt x="0" y="228"/>
                        </a:lnTo>
                        <a:lnTo>
                          <a:pt x="4" y="227"/>
                        </a:lnTo>
                        <a:lnTo>
                          <a:pt x="8" y="227"/>
                        </a:lnTo>
                        <a:lnTo>
                          <a:pt x="15" y="225"/>
                        </a:lnTo>
                        <a:lnTo>
                          <a:pt x="23" y="225"/>
                        </a:lnTo>
                        <a:lnTo>
                          <a:pt x="30" y="223"/>
                        </a:lnTo>
                        <a:lnTo>
                          <a:pt x="39" y="221"/>
                        </a:lnTo>
                        <a:lnTo>
                          <a:pt x="49" y="219"/>
                        </a:lnTo>
                        <a:lnTo>
                          <a:pt x="57" y="219"/>
                        </a:lnTo>
                        <a:lnTo>
                          <a:pt x="67" y="217"/>
                        </a:lnTo>
                        <a:lnTo>
                          <a:pt x="75" y="216"/>
                        </a:lnTo>
                        <a:lnTo>
                          <a:pt x="83" y="214"/>
                        </a:lnTo>
                        <a:lnTo>
                          <a:pt x="89" y="214"/>
                        </a:lnTo>
                        <a:lnTo>
                          <a:pt x="95" y="212"/>
                        </a:lnTo>
                        <a:lnTo>
                          <a:pt x="97" y="210"/>
                        </a:lnTo>
                        <a:lnTo>
                          <a:pt x="99" y="208"/>
                        </a:lnTo>
                        <a:lnTo>
                          <a:pt x="99" y="210"/>
                        </a:lnTo>
                        <a:lnTo>
                          <a:pt x="101" y="210"/>
                        </a:lnTo>
                        <a:lnTo>
                          <a:pt x="105" y="210"/>
                        </a:lnTo>
                        <a:lnTo>
                          <a:pt x="109" y="210"/>
                        </a:lnTo>
                        <a:lnTo>
                          <a:pt x="113" y="210"/>
                        </a:lnTo>
                        <a:lnTo>
                          <a:pt x="119" y="210"/>
                        </a:lnTo>
                        <a:lnTo>
                          <a:pt x="125" y="210"/>
                        </a:lnTo>
                        <a:lnTo>
                          <a:pt x="131" y="210"/>
                        </a:lnTo>
                        <a:lnTo>
                          <a:pt x="137" y="210"/>
                        </a:lnTo>
                        <a:lnTo>
                          <a:pt x="143" y="210"/>
                        </a:lnTo>
                        <a:lnTo>
                          <a:pt x="148" y="210"/>
                        </a:lnTo>
                        <a:lnTo>
                          <a:pt x="154" y="210"/>
                        </a:lnTo>
                        <a:lnTo>
                          <a:pt x="157" y="210"/>
                        </a:lnTo>
                        <a:lnTo>
                          <a:pt x="161" y="210"/>
                        </a:lnTo>
                        <a:lnTo>
                          <a:pt x="163" y="210"/>
                        </a:lnTo>
                        <a:lnTo>
                          <a:pt x="164" y="209"/>
                        </a:lnTo>
                        <a:lnTo>
                          <a:pt x="164" y="211"/>
                        </a:lnTo>
                        <a:lnTo>
                          <a:pt x="164" y="213"/>
                        </a:lnTo>
                        <a:lnTo>
                          <a:pt x="164" y="214"/>
                        </a:lnTo>
                        <a:lnTo>
                          <a:pt x="164" y="216"/>
                        </a:lnTo>
                        <a:lnTo>
                          <a:pt x="164" y="218"/>
                        </a:lnTo>
                        <a:lnTo>
                          <a:pt x="164" y="220"/>
                        </a:lnTo>
                        <a:lnTo>
                          <a:pt x="164" y="221"/>
                        </a:lnTo>
                        <a:lnTo>
                          <a:pt x="164" y="223"/>
                        </a:lnTo>
                        <a:lnTo>
                          <a:pt x="164" y="225"/>
                        </a:lnTo>
                        <a:lnTo>
                          <a:pt x="167" y="225"/>
                        </a:lnTo>
                        <a:lnTo>
                          <a:pt x="171" y="223"/>
                        </a:lnTo>
                        <a:lnTo>
                          <a:pt x="173" y="223"/>
                        </a:lnTo>
                        <a:lnTo>
                          <a:pt x="177" y="221"/>
                        </a:lnTo>
                        <a:lnTo>
                          <a:pt x="179" y="221"/>
                        </a:lnTo>
                        <a:lnTo>
                          <a:pt x="182" y="219"/>
                        </a:lnTo>
                        <a:lnTo>
                          <a:pt x="184" y="217"/>
                        </a:lnTo>
                        <a:lnTo>
                          <a:pt x="187" y="215"/>
                        </a:lnTo>
                        <a:lnTo>
                          <a:pt x="189" y="214"/>
                        </a:lnTo>
                        <a:lnTo>
                          <a:pt x="191" y="212"/>
                        </a:lnTo>
                        <a:lnTo>
                          <a:pt x="193" y="209"/>
                        </a:lnTo>
                        <a:lnTo>
                          <a:pt x="195" y="208"/>
                        </a:lnTo>
                        <a:lnTo>
                          <a:pt x="197" y="206"/>
                        </a:lnTo>
                        <a:lnTo>
                          <a:pt x="199" y="203"/>
                        </a:lnTo>
                        <a:lnTo>
                          <a:pt x="201" y="201"/>
                        </a:lnTo>
                        <a:lnTo>
                          <a:pt x="203" y="197"/>
                        </a:lnTo>
                        <a:lnTo>
                          <a:pt x="203" y="194"/>
                        </a:lnTo>
                        <a:lnTo>
                          <a:pt x="204" y="190"/>
                        </a:lnTo>
                        <a:lnTo>
                          <a:pt x="204" y="185"/>
                        </a:lnTo>
                        <a:lnTo>
                          <a:pt x="206" y="179"/>
                        </a:lnTo>
                        <a:lnTo>
                          <a:pt x="206" y="173"/>
                        </a:lnTo>
                        <a:lnTo>
                          <a:pt x="208" y="167"/>
                        </a:lnTo>
                        <a:lnTo>
                          <a:pt x="209" y="161"/>
                        </a:lnTo>
                        <a:lnTo>
                          <a:pt x="212" y="155"/>
                        </a:lnTo>
                        <a:lnTo>
                          <a:pt x="214" y="150"/>
                        </a:lnTo>
                        <a:lnTo>
                          <a:pt x="218" y="144"/>
                        </a:lnTo>
                        <a:lnTo>
                          <a:pt x="223" y="140"/>
                        </a:lnTo>
                        <a:lnTo>
                          <a:pt x="230" y="134"/>
                        </a:lnTo>
                        <a:lnTo>
                          <a:pt x="237" y="132"/>
                        </a:lnTo>
                        <a:lnTo>
                          <a:pt x="246" y="128"/>
                        </a:lnTo>
                        <a:lnTo>
                          <a:pt x="258" y="128"/>
                        </a:lnTo>
                        <a:lnTo>
                          <a:pt x="272" y="126"/>
                        </a:lnTo>
                        <a:lnTo>
                          <a:pt x="271" y="126"/>
                        </a:lnTo>
                        <a:lnTo>
                          <a:pt x="269" y="126"/>
                        </a:lnTo>
                        <a:lnTo>
                          <a:pt x="266" y="126"/>
                        </a:lnTo>
                        <a:lnTo>
                          <a:pt x="263" y="125"/>
                        </a:lnTo>
                        <a:lnTo>
                          <a:pt x="259" y="125"/>
                        </a:lnTo>
                        <a:lnTo>
                          <a:pt x="255" y="124"/>
                        </a:lnTo>
                        <a:lnTo>
                          <a:pt x="251" y="124"/>
                        </a:lnTo>
                        <a:lnTo>
                          <a:pt x="246" y="122"/>
                        </a:lnTo>
                        <a:lnTo>
                          <a:pt x="240" y="122"/>
                        </a:lnTo>
                        <a:lnTo>
                          <a:pt x="237" y="122"/>
                        </a:lnTo>
                        <a:lnTo>
                          <a:pt x="232" y="122"/>
                        </a:lnTo>
                        <a:lnTo>
                          <a:pt x="228" y="120"/>
                        </a:lnTo>
                        <a:lnTo>
                          <a:pt x="224" y="120"/>
                        </a:lnTo>
                        <a:lnTo>
                          <a:pt x="222" y="119"/>
                        </a:lnTo>
                        <a:lnTo>
                          <a:pt x="221" y="119"/>
                        </a:lnTo>
                        <a:lnTo>
                          <a:pt x="221" y="118"/>
                        </a:lnTo>
                        <a:lnTo>
                          <a:pt x="212" y="126"/>
                        </a:lnTo>
                        <a:lnTo>
                          <a:pt x="204" y="133"/>
                        </a:lnTo>
                        <a:lnTo>
                          <a:pt x="198" y="139"/>
                        </a:lnTo>
                        <a:lnTo>
                          <a:pt x="194" y="144"/>
                        </a:lnTo>
                        <a:lnTo>
                          <a:pt x="190" y="149"/>
                        </a:lnTo>
                        <a:lnTo>
                          <a:pt x="187" y="152"/>
                        </a:lnTo>
                        <a:lnTo>
                          <a:pt x="185" y="156"/>
                        </a:lnTo>
                        <a:lnTo>
                          <a:pt x="185" y="158"/>
                        </a:lnTo>
                        <a:lnTo>
                          <a:pt x="183" y="162"/>
                        </a:lnTo>
                        <a:lnTo>
                          <a:pt x="183" y="164"/>
                        </a:lnTo>
                        <a:lnTo>
                          <a:pt x="182" y="167"/>
                        </a:lnTo>
                        <a:lnTo>
                          <a:pt x="182" y="169"/>
                        </a:lnTo>
                        <a:lnTo>
                          <a:pt x="180" y="173"/>
                        </a:lnTo>
                        <a:lnTo>
                          <a:pt x="180" y="177"/>
                        </a:lnTo>
                        <a:lnTo>
                          <a:pt x="179" y="181"/>
                        </a:lnTo>
                        <a:lnTo>
                          <a:pt x="178" y="185"/>
                        </a:lnTo>
                        <a:lnTo>
                          <a:pt x="176" y="187"/>
                        </a:lnTo>
                        <a:lnTo>
                          <a:pt x="174" y="189"/>
                        </a:lnTo>
                        <a:lnTo>
                          <a:pt x="171" y="191"/>
                        </a:lnTo>
                        <a:lnTo>
                          <a:pt x="169" y="191"/>
                        </a:lnTo>
                        <a:lnTo>
                          <a:pt x="165" y="191"/>
                        </a:lnTo>
                        <a:lnTo>
                          <a:pt x="162" y="191"/>
                        </a:lnTo>
                        <a:lnTo>
                          <a:pt x="158" y="191"/>
                        </a:lnTo>
                        <a:lnTo>
                          <a:pt x="155" y="191"/>
                        </a:lnTo>
                        <a:lnTo>
                          <a:pt x="151" y="191"/>
                        </a:lnTo>
                        <a:lnTo>
                          <a:pt x="147" y="191"/>
                        </a:lnTo>
                        <a:lnTo>
                          <a:pt x="143" y="191"/>
                        </a:lnTo>
                        <a:lnTo>
                          <a:pt x="141" y="191"/>
                        </a:lnTo>
                        <a:lnTo>
                          <a:pt x="138" y="191"/>
                        </a:lnTo>
                        <a:lnTo>
                          <a:pt x="136" y="191"/>
                        </a:lnTo>
                        <a:lnTo>
                          <a:pt x="136" y="190"/>
                        </a:lnTo>
                        <a:lnTo>
                          <a:pt x="133" y="190"/>
                        </a:lnTo>
                        <a:lnTo>
                          <a:pt x="133" y="187"/>
                        </a:lnTo>
                        <a:lnTo>
                          <a:pt x="133" y="185"/>
                        </a:lnTo>
                        <a:lnTo>
                          <a:pt x="133" y="181"/>
                        </a:lnTo>
                        <a:lnTo>
                          <a:pt x="131" y="177"/>
                        </a:lnTo>
                        <a:lnTo>
                          <a:pt x="131" y="172"/>
                        </a:lnTo>
                        <a:lnTo>
                          <a:pt x="131" y="166"/>
                        </a:lnTo>
                        <a:lnTo>
                          <a:pt x="131" y="160"/>
                        </a:lnTo>
                        <a:lnTo>
                          <a:pt x="130" y="156"/>
                        </a:lnTo>
                        <a:lnTo>
                          <a:pt x="130" y="150"/>
                        </a:lnTo>
                        <a:lnTo>
                          <a:pt x="130" y="145"/>
                        </a:lnTo>
                        <a:lnTo>
                          <a:pt x="130" y="139"/>
                        </a:lnTo>
                        <a:lnTo>
                          <a:pt x="130" y="136"/>
                        </a:lnTo>
                        <a:lnTo>
                          <a:pt x="130" y="132"/>
                        </a:lnTo>
                        <a:lnTo>
                          <a:pt x="130" y="130"/>
                        </a:lnTo>
                        <a:lnTo>
                          <a:pt x="130" y="129"/>
                        </a:lnTo>
                        <a:lnTo>
                          <a:pt x="129" y="131"/>
                        </a:lnTo>
                        <a:lnTo>
                          <a:pt x="129" y="133"/>
                        </a:lnTo>
                        <a:lnTo>
                          <a:pt x="129" y="136"/>
                        </a:lnTo>
                        <a:lnTo>
                          <a:pt x="130" y="139"/>
                        </a:lnTo>
                        <a:lnTo>
                          <a:pt x="129" y="144"/>
                        </a:lnTo>
                        <a:lnTo>
                          <a:pt x="129" y="149"/>
                        </a:lnTo>
                        <a:lnTo>
                          <a:pt x="128" y="155"/>
                        </a:lnTo>
                        <a:lnTo>
                          <a:pt x="128" y="159"/>
                        </a:lnTo>
                        <a:lnTo>
                          <a:pt x="126" y="165"/>
                        </a:lnTo>
                        <a:lnTo>
                          <a:pt x="124" y="169"/>
                        </a:lnTo>
                        <a:lnTo>
                          <a:pt x="120" y="174"/>
                        </a:lnTo>
                        <a:lnTo>
                          <a:pt x="118" y="178"/>
                        </a:lnTo>
                        <a:lnTo>
                          <a:pt x="113" y="182"/>
                        </a:lnTo>
                        <a:lnTo>
                          <a:pt x="108" y="184"/>
                        </a:lnTo>
                        <a:lnTo>
                          <a:pt x="101" y="186"/>
                        </a:lnTo>
                        <a:lnTo>
                          <a:pt x="94" y="186"/>
                        </a:lnTo>
                        <a:lnTo>
                          <a:pt x="83" y="186"/>
                        </a:lnTo>
                        <a:lnTo>
                          <a:pt x="73" y="185"/>
                        </a:lnTo>
                        <a:lnTo>
                          <a:pt x="65" y="184"/>
                        </a:lnTo>
                        <a:lnTo>
                          <a:pt x="57" y="182"/>
                        </a:lnTo>
                        <a:lnTo>
                          <a:pt x="49" y="180"/>
                        </a:lnTo>
                        <a:lnTo>
                          <a:pt x="43" y="177"/>
                        </a:lnTo>
                        <a:lnTo>
                          <a:pt x="37" y="174"/>
                        </a:lnTo>
                        <a:lnTo>
                          <a:pt x="33" y="170"/>
                        </a:lnTo>
                        <a:lnTo>
                          <a:pt x="28" y="167"/>
                        </a:lnTo>
                        <a:lnTo>
                          <a:pt x="24" y="162"/>
                        </a:lnTo>
                        <a:lnTo>
                          <a:pt x="20" y="159"/>
                        </a:lnTo>
                        <a:lnTo>
                          <a:pt x="18" y="155"/>
                        </a:lnTo>
                        <a:lnTo>
                          <a:pt x="16" y="150"/>
                        </a:lnTo>
                        <a:lnTo>
                          <a:pt x="15" y="147"/>
                        </a:lnTo>
                        <a:lnTo>
                          <a:pt x="14" y="142"/>
                        </a:lnTo>
                        <a:lnTo>
                          <a:pt x="14" y="136"/>
                        </a:lnTo>
                        <a:lnTo>
                          <a:pt x="14" y="131"/>
                        </a:lnTo>
                        <a:lnTo>
                          <a:pt x="15" y="125"/>
                        </a:lnTo>
                        <a:lnTo>
                          <a:pt x="16" y="121"/>
                        </a:lnTo>
                        <a:lnTo>
                          <a:pt x="18" y="115"/>
                        </a:lnTo>
                        <a:lnTo>
                          <a:pt x="20" y="113"/>
                        </a:lnTo>
                        <a:lnTo>
                          <a:pt x="23" y="109"/>
                        </a:lnTo>
                        <a:lnTo>
                          <a:pt x="26" y="107"/>
                        </a:lnTo>
                        <a:lnTo>
                          <a:pt x="30" y="103"/>
                        </a:lnTo>
                        <a:lnTo>
                          <a:pt x="32" y="102"/>
                        </a:lnTo>
                        <a:lnTo>
                          <a:pt x="36" y="101"/>
                        </a:lnTo>
                        <a:lnTo>
                          <a:pt x="39" y="101"/>
                        </a:lnTo>
                        <a:lnTo>
                          <a:pt x="43" y="99"/>
                        </a:lnTo>
                        <a:lnTo>
                          <a:pt x="47" y="99"/>
                        </a:lnTo>
                        <a:lnTo>
                          <a:pt x="51" y="98"/>
                        </a:lnTo>
                        <a:lnTo>
                          <a:pt x="54" y="98"/>
                        </a:lnTo>
                        <a:lnTo>
                          <a:pt x="58" y="96"/>
                        </a:lnTo>
                        <a:lnTo>
                          <a:pt x="61" y="96"/>
                        </a:lnTo>
                        <a:lnTo>
                          <a:pt x="66" y="96"/>
                        </a:lnTo>
                        <a:lnTo>
                          <a:pt x="72" y="98"/>
                        </a:lnTo>
                        <a:lnTo>
                          <a:pt x="78" y="98"/>
                        </a:lnTo>
                        <a:lnTo>
                          <a:pt x="84" y="100"/>
                        </a:lnTo>
                        <a:lnTo>
                          <a:pt x="91" y="101"/>
                        </a:lnTo>
                        <a:lnTo>
                          <a:pt x="97" y="103"/>
                        </a:lnTo>
                        <a:lnTo>
                          <a:pt x="105" y="103"/>
                        </a:lnTo>
                        <a:lnTo>
                          <a:pt x="111" y="106"/>
                        </a:lnTo>
                        <a:lnTo>
                          <a:pt x="117" y="107"/>
                        </a:lnTo>
                        <a:lnTo>
                          <a:pt x="123" y="109"/>
                        </a:lnTo>
                        <a:lnTo>
                          <a:pt x="129" y="111"/>
                        </a:lnTo>
                        <a:lnTo>
                          <a:pt x="133" y="113"/>
                        </a:lnTo>
                        <a:lnTo>
                          <a:pt x="136" y="114"/>
                        </a:lnTo>
                        <a:lnTo>
                          <a:pt x="138" y="115"/>
                        </a:lnTo>
                        <a:lnTo>
                          <a:pt x="139" y="115"/>
                        </a:lnTo>
                        <a:lnTo>
                          <a:pt x="139" y="114"/>
                        </a:lnTo>
                        <a:lnTo>
                          <a:pt x="139" y="112"/>
                        </a:lnTo>
                        <a:lnTo>
                          <a:pt x="139" y="111"/>
                        </a:lnTo>
                        <a:lnTo>
                          <a:pt x="139" y="109"/>
                        </a:lnTo>
                        <a:lnTo>
                          <a:pt x="139" y="107"/>
                        </a:lnTo>
                        <a:lnTo>
                          <a:pt x="139" y="106"/>
                        </a:lnTo>
                        <a:lnTo>
                          <a:pt x="139" y="103"/>
                        </a:lnTo>
                        <a:lnTo>
                          <a:pt x="139" y="101"/>
                        </a:lnTo>
                        <a:lnTo>
                          <a:pt x="139" y="99"/>
                        </a:lnTo>
                        <a:lnTo>
                          <a:pt x="133" y="99"/>
                        </a:lnTo>
                        <a:lnTo>
                          <a:pt x="129" y="99"/>
                        </a:lnTo>
                        <a:lnTo>
                          <a:pt x="123" y="99"/>
                        </a:lnTo>
                        <a:lnTo>
                          <a:pt x="117" y="97"/>
                        </a:lnTo>
                        <a:lnTo>
                          <a:pt x="110" y="97"/>
                        </a:lnTo>
                        <a:lnTo>
                          <a:pt x="104" y="95"/>
                        </a:lnTo>
                        <a:lnTo>
                          <a:pt x="96" y="95"/>
                        </a:lnTo>
                        <a:lnTo>
                          <a:pt x="90" y="93"/>
                        </a:lnTo>
                        <a:lnTo>
                          <a:pt x="83" y="93"/>
                        </a:lnTo>
                        <a:lnTo>
                          <a:pt x="76" y="90"/>
                        </a:lnTo>
                        <a:lnTo>
                          <a:pt x="70" y="89"/>
                        </a:lnTo>
                        <a:lnTo>
                          <a:pt x="64" y="87"/>
                        </a:lnTo>
                        <a:lnTo>
                          <a:pt x="57" y="86"/>
                        </a:lnTo>
                        <a:lnTo>
                          <a:pt x="53" y="84"/>
                        </a:lnTo>
                        <a:lnTo>
                          <a:pt x="48" y="82"/>
                        </a:lnTo>
                        <a:lnTo>
                          <a:pt x="45" y="80"/>
                        </a:lnTo>
                        <a:lnTo>
                          <a:pt x="42" y="80"/>
                        </a:lnTo>
                        <a:lnTo>
                          <a:pt x="40" y="78"/>
                        </a:lnTo>
                        <a:lnTo>
                          <a:pt x="38" y="75"/>
                        </a:lnTo>
                        <a:lnTo>
                          <a:pt x="36" y="71"/>
                        </a:lnTo>
                        <a:lnTo>
                          <a:pt x="33" y="68"/>
                        </a:lnTo>
                        <a:lnTo>
                          <a:pt x="31" y="64"/>
                        </a:lnTo>
                        <a:lnTo>
                          <a:pt x="29" y="60"/>
                        </a:lnTo>
                        <a:lnTo>
                          <a:pt x="29" y="54"/>
                        </a:lnTo>
                        <a:lnTo>
                          <a:pt x="26" y="50"/>
                        </a:lnTo>
                        <a:lnTo>
                          <a:pt x="26" y="46"/>
                        </a:lnTo>
                        <a:lnTo>
                          <a:pt x="26" y="41"/>
                        </a:lnTo>
                        <a:lnTo>
                          <a:pt x="29" y="36"/>
                        </a:lnTo>
                        <a:lnTo>
                          <a:pt x="30" y="33"/>
                        </a:lnTo>
                        <a:lnTo>
                          <a:pt x="34" y="29"/>
                        </a:lnTo>
                        <a:lnTo>
                          <a:pt x="38" y="26"/>
                        </a:lnTo>
                        <a:lnTo>
                          <a:pt x="45" y="23"/>
                        </a:lnTo>
                        <a:lnTo>
                          <a:pt x="51" y="22"/>
                        </a:lnTo>
                        <a:lnTo>
                          <a:pt x="58" y="21"/>
                        </a:lnTo>
                        <a:lnTo>
                          <a:pt x="64" y="22"/>
                        </a:lnTo>
                        <a:lnTo>
                          <a:pt x="70" y="23"/>
                        </a:lnTo>
                        <a:lnTo>
                          <a:pt x="74" y="26"/>
                        </a:lnTo>
                        <a:lnTo>
                          <a:pt x="79" y="29"/>
                        </a:lnTo>
                        <a:lnTo>
                          <a:pt x="82" y="33"/>
                        </a:lnTo>
                        <a:lnTo>
                          <a:pt x="85" y="35"/>
                        </a:lnTo>
                        <a:lnTo>
                          <a:pt x="85" y="40"/>
                        </a:lnTo>
                        <a:lnTo>
                          <a:pt x="86" y="43"/>
                        </a:lnTo>
                        <a:lnTo>
                          <a:pt x="84" y="48"/>
                        </a:lnTo>
                        <a:lnTo>
                          <a:pt x="84" y="51"/>
                        </a:lnTo>
                        <a:lnTo>
                          <a:pt x="80" y="55"/>
                        </a:lnTo>
                        <a:lnTo>
                          <a:pt x="77" y="58"/>
                        </a:lnTo>
                        <a:lnTo>
                          <a:pt x="72" y="60"/>
                        </a:lnTo>
                        <a:lnTo>
                          <a:pt x="67" y="60"/>
                        </a:lnTo>
                        <a:lnTo>
                          <a:pt x="65" y="60"/>
                        </a:lnTo>
                        <a:lnTo>
                          <a:pt x="64" y="60"/>
                        </a:lnTo>
                        <a:lnTo>
                          <a:pt x="61" y="60"/>
                        </a:lnTo>
                        <a:lnTo>
                          <a:pt x="61" y="58"/>
                        </a:lnTo>
                        <a:lnTo>
                          <a:pt x="60" y="58"/>
                        </a:lnTo>
                        <a:lnTo>
                          <a:pt x="60" y="55"/>
                        </a:lnTo>
                        <a:lnTo>
                          <a:pt x="58" y="54"/>
                        </a:lnTo>
                        <a:lnTo>
                          <a:pt x="58" y="52"/>
                        </a:lnTo>
                        <a:lnTo>
                          <a:pt x="56" y="52"/>
                        </a:lnTo>
                        <a:lnTo>
                          <a:pt x="56" y="49"/>
                        </a:lnTo>
                        <a:lnTo>
                          <a:pt x="55" y="48"/>
                        </a:lnTo>
                        <a:lnTo>
                          <a:pt x="55" y="46"/>
                        </a:lnTo>
                        <a:lnTo>
                          <a:pt x="54" y="46"/>
                        </a:lnTo>
                        <a:lnTo>
                          <a:pt x="54" y="43"/>
                        </a:lnTo>
                        <a:lnTo>
                          <a:pt x="54" y="42"/>
                        </a:lnTo>
                        <a:lnTo>
                          <a:pt x="52" y="43"/>
                        </a:lnTo>
                        <a:lnTo>
                          <a:pt x="52" y="44"/>
                        </a:lnTo>
                        <a:lnTo>
                          <a:pt x="50" y="46"/>
                        </a:lnTo>
                        <a:lnTo>
                          <a:pt x="50" y="47"/>
                        </a:lnTo>
                        <a:lnTo>
                          <a:pt x="48" y="49"/>
                        </a:lnTo>
                        <a:lnTo>
                          <a:pt x="48" y="51"/>
                        </a:lnTo>
                        <a:lnTo>
                          <a:pt x="47" y="53"/>
                        </a:lnTo>
                        <a:lnTo>
                          <a:pt x="47" y="54"/>
                        </a:lnTo>
                        <a:lnTo>
                          <a:pt x="45" y="57"/>
                        </a:lnTo>
                        <a:lnTo>
                          <a:pt x="45" y="59"/>
                        </a:lnTo>
                        <a:lnTo>
                          <a:pt x="44" y="61"/>
                        </a:lnTo>
                        <a:lnTo>
                          <a:pt x="44" y="62"/>
                        </a:lnTo>
                        <a:lnTo>
                          <a:pt x="43" y="65"/>
                        </a:lnTo>
                        <a:lnTo>
                          <a:pt x="43" y="66"/>
                        </a:lnTo>
                        <a:lnTo>
                          <a:pt x="44" y="66"/>
                        </a:lnTo>
                        <a:lnTo>
                          <a:pt x="48" y="68"/>
                        </a:lnTo>
                        <a:lnTo>
                          <a:pt x="54" y="69"/>
                        </a:lnTo>
                        <a:lnTo>
                          <a:pt x="60" y="71"/>
                        </a:lnTo>
                        <a:lnTo>
                          <a:pt x="67" y="72"/>
                        </a:lnTo>
                        <a:lnTo>
                          <a:pt x="73" y="74"/>
                        </a:lnTo>
                        <a:lnTo>
                          <a:pt x="79" y="76"/>
                        </a:lnTo>
                        <a:lnTo>
                          <a:pt x="85" y="78"/>
                        </a:lnTo>
                        <a:lnTo>
                          <a:pt x="92" y="78"/>
                        </a:lnTo>
                        <a:lnTo>
                          <a:pt x="96" y="80"/>
                        </a:lnTo>
                        <a:lnTo>
                          <a:pt x="102" y="81"/>
                        </a:lnTo>
                        <a:lnTo>
                          <a:pt x="107" y="83"/>
                        </a:lnTo>
                        <a:lnTo>
                          <a:pt x="111" y="83"/>
                        </a:lnTo>
                        <a:lnTo>
                          <a:pt x="113" y="83"/>
                        </a:lnTo>
                        <a:lnTo>
                          <a:pt x="114" y="82"/>
                        </a:lnTo>
                        <a:lnTo>
                          <a:pt x="114" y="80"/>
                        </a:lnTo>
                        <a:lnTo>
                          <a:pt x="113" y="78"/>
                        </a:lnTo>
                        <a:lnTo>
                          <a:pt x="111" y="78"/>
                        </a:lnTo>
                        <a:lnTo>
                          <a:pt x="108" y="78"/>
                        </a:lnTo>
                        <a:lnTo>
                          <a:pt x="108" y="76"/>
                        </a:lnTo>
                        <a:lnTo>
                          <a:pt x="107" y="74"/>
                        </a:lnTo>
                        <a:lnTo>
                          <a:pt x="106" y="72"/>
                        </a:lnTo>
                        <a:lnTo>
                          <a:pt x="104" y="71"/>
                        </a:lnTo>
                        <a:lnTo>
                          <a:pt x="104" y="67"/>
                        </a:lnTo>
                        <a:lnTo>
                          <a:pt x="102" y="65"/>
                        </a:lnTo>
                        <a:lnTo>
                          <a:pt x="102" y="62"/>
                        </a:lnTo>
                        <a:lnTo>
                          <a:pt x="101" y="58"/>
                        </a:lnTo>
                        <a:lnTo>
                          <a:pt x="101" y="53"/>
                        </a:lnTo>
                        <a:lnTo>
                          <a:pt x="101" y="48"/>
                        </a:lnTo>
                        <a:lnTo>
                          <a:pt x="101" y="42"/>
                        </a:lnTo>
                        <a:lnTo>
                          <a:pt x="101" y="36"/>
                        </a:lnTo>
                        <a:lnTo>
                          <a:pt x="103" y="29"/>
                        </a:lnTo>
                        <a:lnTo>
                          <a:pt x="103" y="27"/>
                        </a:lnTo>
                        <a:lnTo>
                          <a:pt x="103" y="25"/>
                        </a:lnTo>
                        <a:lnTo>
                          <a:pt x="105" y="23"/>
                        </a:lnTo>
                        <a:lnTo>
                          <a:pt x="106" y="21"/>
                        </a:lnTo>
                        <a:lnTo>
                          <a:pt x="108" y="19"/>
                        </a:lnTo>
                        <a:lnTo>
                          <a:pt x="110" y="17"/>
                        </a:lnTo>
                        <a:lnTo>
                          <a:pt x="112" y="14"/>
                        </a:lnTo>
                        <a:lnTo>
                          <a:pt x="112" y="12"/>
                        </a:lnTo>
                        <a:lnTo>
                          <a:pt x="114" y="10"/>
                        </a:lnTo>
                        <a:lnTo>
                          <a:pt x="116" y="8"/>
                        </a:lnTo>
                        <a:lnTo>
                          <a:pt x="118" y="5"/>
                        </a:lnTo>
                        <a:lnTo>
                          <a:pt x="120" y="2"/>
                        </a:lnTo>
                        <a:lnTo>
                          <a:pt x="121" y="0"/>
                        </a:lnTo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" name="Freeform 64"/>
                  <p:cNvSpPr>
                    <a:spLocks/>
                  </p:cNvSpPr>
                  <p:nvPr/>
                </p:nvSpPr>
                <p:spPr bwMode="auto">
                  <a:xfrm>
                    <a:off x="622" y="934"/>
                    <a:ext cx="285" cy="171"/>
                  </a:xfrm>
                  <a:custGeom>
                    <a:avLst/>
                    <a:gdLst>
                      <a:gd name="T0" fmla="*/ 3 w 285"/>
                      <a:gd name="T1" fmla="*/ 11 h 171"/>
                      <a:gd name="T2" fmla="*/ 13 w 285"/>
                      <a:gd name="T3" fmla="*/ 8 h 171"/>
                      <a:gd name="T4" fmla="*/ 24 w 285"/>
                      <a:gd name="T5" fmla="*/ 4 h 171"/>
                      <a:gd name="T6" fmla="*/ 33 w 285"/>
                      <a:gd name="T7" fmla="*/ 2 h 171"/>
                      <a:gd name="T8" fmla="*/ 76 w 285"/>
                      <a:gd name="T9" fmla="*/ 17 h 171"/>
                      <a:gd name="T10" fmla="*/ 118 w 285"/>
                      <a:gd name="T11" fmla="*/ 27 h 171"/>
                      <a:gd name="T12" fmla="*/ 144 w 285"/>
                      <a:gd name="T13" fmla="*/ 29 h 171"/>
                      <a:gd name="T14" fmla="*/ 155 w 285"/>
                      <a:gd name="T15" fmla="*/ 29 h 171"/>
                      <a:gd name="T16" fmla="*/ 150 w 285"/>
                      <a:gd name="T17" fmla="*/ 57 h 171"/>
                      <a:gd name="T18" fmla="*/ 153 w 285"/>
                      <a:gd name="T19" fmla="*/ 100 h 171"/>
                      <a:gd name="T20" fmla="*/ 162 w 285"/>
                      <a:gd name="T21" fmla="*/ 139 h 171"/>
                      <a:gd name="T22" fmla="*/ 177 w 285"/>
                      <a:gd name="T23" fmla="*/ 161 h 171"/>
                      <a:gd name="T24" fmla="*/ 187 w 285"/>
                      <a:gd name="T25" fmla="*/ 158 h 171"/>
                      <a:gd name="T26" fmla="*/ 192 w 285"/>
                      <a:gd name="T27" fmla="*/ 133 h 171"/>
                      <a:gd name="T28" fmla="*/ 202 w 285"/>
                      <a:gd name="T29" fmla="*/ 103 h 171"/>
                      <a:gd name="T30" fmla="*/ 231 w 285"/>
                      <a:gd name="T31" fmla="*/ 78 h 171"/>
                      <a:gd name="T32" fmla="*/ 243 w 285"/>
                      <a:gd name="T33" fmla="*/ 71 h 171"/>
                      <a:gd name="T34" fmla="*/ 245 w 285"/>
                      <a:gd name="T35" fmla="*/ 55 h 171"/>
                      <a:gd name="T36" fmla="*/ 249 w 285"/>
                      <a:gd name="T37" fmla="*/ 37 h 171"/>
                      <a:gd name="T38" fmla="*/ 251 w 285"/>
                      <a:gd name="T39" fmla="*/ 25 h 171"/>
                      <a:gd name="T40" fmla="*/ 256 w 285"/>
                      <a:gd name="T41" fmla="*/ 65 h 171"/>
                      <a:gd name="T42" fmla="*/ 266 w 285"/>
                      <a:gd name="T43" fmla="*/ 111 h 171"/>
                      <a:gd name="T44" fmla="*/ 275 w 285"/>
                      <a:gd name="T45" fmla="*/ 145 h 171"/>
                      <a:gd name="T46" fmla="*/ 282 w 285"/>
                      <a:gd name="T47" fmla="*/ 161 h 171"/>
                      <a:gd name="T48" fmla="*/ 272 w 285"/>
                      <a:gd name="T49" fmla="*/ 165 h 171"/>
                      <a:gd name="T50" fmla="*/ 253 w 285"/>
                      <a:gd name="T51" fmla="*/ 167 h 171"/>
                      <a:gd name="T52" fmla="*/ 226 w 285"/>
                      <a:gd name="T53" fmla="*/ 168 h 171"/>
                      <a:gd name="T54" fmla="*/ 191 w 285"/>
                      <a:gd name="T55" fmla="*/ 170 h 171"/>
                      <a:gd name="T56" fmla="*/ 177 w 285"/>
                      <a:gd name="T57" fmla="*/ 168 h 171"/>
                      <a:gd name="T58" fmla="*/ 162 w 285"/>
                      <a:gd name="T59" fmla="*/ 161 h 171"/>
                      <a:gd name="T60" fmla="*/ 143 w 285"/>
                      <a:gd name="T61" fmla="*/ 152 h 171"/>
                      <a:gd name="T62" fmla="*/ 127 w 285"/>
                      <a:gd name="T63" fmla="*/ 142 h 171"/>
                      <a:gd name="T64" fmla="*/ 119 w 285"/>
                      <a:gd name="T65" fmla="*/ 135 h 171"/>
                      <a:gd name="T66" fmla="*/ 113 w 285"/>
                      <a:gd name="T67" fmla="*/ 126 h 171"/>
                      <a:gd name="T68" fmla="*/ 106 w 285"/>
                      <a:gd name="T69" fmla="*/ 116 h 171"/>
                      <a:gd name="T70" fmla="*/ 97 w 285"/>
                      <a:gd name="T71" fmla="*/ 113 h 171"/>
                      <a:gd name="T72" fmla="*/ 89 w 285"/>
                      <a:gd name="T73" fmla="*/ 111 h 171"/>
                      <a:gd name="T74" fmla="*/ 76 w 285"/>
                      <a:gd name="T75" fmla="*/ 104 h 171"/>
                      <a:gd name="T76" fmla="*/ 65 w 285"/>
                      <a:gd name="T77" fmla="*/ 95 h 171"/>
                      <a:gd name="T78" fmla="*/ 59 w 285"/>
                      <a:gd name="T79" fmla="*/ 85 h 171"/>
                      <a:gd name="T80" fmla="*/ 63 w 285"/>
                      <a:gd name="T81" fmla="*/ 83 h 171"/>
                      <a:gd name="T82" fmla="*/ 74 w 285"/>
                      <a:gd name="T83" fmla="*/ 81 h 171"/>
                      <a:gd name="T84" fmla="*/ 86 w 285"/>
                      <a:gd name="T85" fmla="*/ 79 h 171"/>
                      <a:gd name="T86" fmla="*/ 95 w 285"/>
                      <a:gd name="T87" fmla="*/ 79 h 171"/>
                      <a:gd name="T88" fmla="*/ 86 w 285"/>
                      <a:gd name="T89" fmla="*/ 47 h 171"/>
                      <a:gd name="T90" fmla="*/ 63 w 285"/>
                      <a:gd name="T91" fmla="*/ 27 h 171"/>
                      <a:gd name="T92" fmla="*/ 33 w 285"/>
                      <a:gd name="T93" fmla="*/ 22 h 171"/>
                      <a:gd name="T94" fmla="*/ 6 w 285"/>
                      <a:gd name="T95" fmla="*/ 15 h 171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285" h="171">
                        <a:moveTo>
                          <a:pt x="0" y="11"/>
                        </a:moveTo>
                        <a:lnTo>
                          <a:pt x="0" y="11"/>
                        </a:lnTo>
                        <a:lnTo>
                          <a:pt x="1" y="11"/>
                        </a:lnTo>
                        <a:lnTo>
                          <a:pt x="3" y="11"/>
                        </a:lnTo>
                        <a:lnTo>
                          <a:pt x="5" y="10"/>
                        </a:lnTo>
                        <a:lnTo>
                          <a:pt x="7" y="10"/>
                        </a:lnTo>
                        <a:lnTo>
                          <a:pt x="11" y="8"/>
                        </a:lnTo>
                        <a:lnTo>
                          <a:pt x="13" y="8"/>
                        </a:lnTo>
                        <a:lnTo>
                          <a:pt x="17" y="6"/>
                        </a:lnTo>
                        <a:lnTo>
                          <a:pt x="19" y="6"/>
                        </a:lnTo>
                        <a:lnTo>
                          <a:pt x="23" y="4"/>
                        </a:lnTo>
                        <a:lnTo>
                          <a:pt x="24" y="4"/>
                        </a:lnTo>
                        <a:lnTo>
                          <a:pt x="29" y="2"/>
                        </a:lnTo>
                        <a:lnTo>
                          <a:pt x="30" y="2"/>
                        </a:lnTo>
                        <a:lnTo>
                          <a:pt x="33" y="2"/>
                        </a:lnTo>
                        <a:lnTo>
                          <a:pt x="35" y="0"/>
                        </a:lnTo>
                        <a:lnTo>
                          <a:pt x="49" y="7"/>
                        </a:lnTo>
                        <a:lnTo>
                          <a:pt x="64" y="13"/>
                        </a:lnTo>
                        <a:lnTo>
                          <a:pt x="76" y="17"/>
                        </a:lnTo>
                        <a:lnTo>
                          <a:pt x="89" y="20"/>
                        </a:lnTo>
                        <a:lnTo>
                          <a:pt x="99" y="23"/>
                        </a:lnTo>
                        <a:lnTo>
                          <a:pt x="109" y="25"/>
                        </a:lnTo>
                        <a:lnTo>
                          <a:pt x="118" y="27"/>
                        </a:lnTo>
                        <a:lnTo>
                          <a:pt x="127" y="27"/>
                        </a:lnTo>
                        <a:lnTo>
                          <a:pt x="133" y="29"/>
                        </a:lnTo>
                        <a:lnTo>
                          <a:pt x="140" y="29"/>
                        </a:lnTo>
                        <a:lnTo>
                          <a:pt x="144" y="29"/>
                        </a:lnTo>
                        <a:lnTo>
                          <a:pt x="149" y="29"/>
                        </a:lnTo>
                        <a:lnTo>
                          <a:pt x="151" y="29"/>
                        </a:lnTo>
                        <a:lnTo>
                          <a:pt x="154" y="29"/>
                        </a:lnTo>
                        <a:lnTo>
                          <a:pt x="155" y="29"/>
                        </a:lnTo>
                        <a:lnTo>
                          <a:pt x="156" y="27"/>
                        </a:lnTo>
                        <a:lnTo>
                          <a:pt x="153" y="37"/>
                        </a:lnTo>
                        <a:lnTo>
                          <a:pt x="151" y="47"/>
                        </a:lnTo>
                        <a:lnTo>
                          <a:pt x="150" y="57"/>
                        </a:lnTo>
                        <a:lnTo>
                          <a:pt x="150" y="67"/>
                        </a:lnTo>
                        <a:lnTo>
                          <a:pt x="150" y="80"/>
                        </a:lnTo>
                        <a:lnTo>
                          <a:pt x="151" y="90"/>
                        </a:lnTo>
                        <a:lnTo>
                          <a:pt x="153" y="100"/>
                        </a:lnTo>
                        <a:lnTo>
                          <a:pt x="155" y="110"/>
                        </a:lnTo>
                        <a:lnTo>
                          <a:pt x="157" y="121"/>
                        </a:lnTo>
                        <a:lnTo>
                          <a:pt x="159" y="130"/>
                        </a:lnTo>
                        <a:lnTo>
                          <a:pt x="162" y="139"/>
                        </a:lnTo>
                        <a:lnTo>
                          <a:pt x="166" y="146"/>
                        </a:lnTo>
                        <a:lnTo>
                          <a:pt x="169" y="153"/>
                        </a:lnTo>
                        <a:lnTo>
                          <a:pt x="173" y="158"/>
                        </a:lnTo>
                        <a:lnTo>
                          <a:pt x="177" y="161"/>
                        </a:lnTo>
                        <a:lnTo>
                          <a:pt x="182" y="162"/>
                        </a:lnTo>
                        <a:lnTo>
                          <a:pt x="184" y="163"/>
                        </a:lnTo>
                        <a:lnTo>
                          <a:pt x="186" y="161"/>
                        </a:lnTo>
                        <a:lnTo>
                          <a:pt x="187" y="158"/>
                        </a:lnTo>
                        <a:lnTo>
                          <a:pt x="190" y="153"/>
                        </a:lnTo>
                        <a:lnTo>
                          <a:pt x="190" y="148"/>
                        </a:lnTo>
                        <a:lnTo>
                          <a:pt x="191" y="141"/>
                        </a:lnTo>
                        <a:lnTo>
                          <a:pt x="192" y="133"/>
                        </a:lnTo>
                        <a:lnTo>
                          <a:pt x="194" y="125"/>
                        </a:lnTo>
                        <a:lnTo>
                          <a:pt x="196" y="118"/>
                        </a:lnTo>
                        <a:lnTo>
                          <a:pt x="198" y="110"/>
                        </a:lnTo>
                        <a:lnTo>
                          <a:pt x="202" y="103"/>
                        </a:lnTo>
                        <a:lnTo>
                          <a:pt x="208" y="95"/>
                        </a:lnTo>
                        <a:lnTo>
                          <a:pt x="213" y="89"/>
                        </a:lnTo>
                        <a:lnTo>
                          <a:pt x="221" y="83"/>
                        </a:lnTo>
                        <a:lnTo>
                          <a:pt x="231" y="78"/>
                        </a:lnTo>
                        <a:lnTo>
                          <a:pt x="243" y="74"/>
                        </a:lnTo>
                        <a:lnTo>
                          <a:pt x="243" y="73"/>
                        </a:lnTo>
                        <a:lnTo>
                          <a:pt x="243" y="71"/>
                        </a:lnTo>
                        <a:lnTo>
                          <a:pt x="244" y="67"/>
                        </a:lnTo>
                        <a:lnTo>
                          <a:pt x="244" y="64"/>
                        </a:lnTo>
                        <a:lnTo>
                          <a:pt x="245" y="60"/>
                        </a:lnTo>
                        <a:lnTo>
                          <a:pt x="245" y="55"/>
                        </a:lnTo>
                        <a:lnTo>
                          <a:pt x="247" y="49"/>
                        </a:lnTo>
                        <a:lnTo>
                          <a:pt x="247" y="45"/>
                        </a:lnTo>
                        <a:lnTo>
                          <a:pt x="249" y="42"/>
                        </a:lnTo>
                        <a:lnTo>
                          <a:pt x="249" y="37"/>
                        </a:lnTo>
                        <a:lnTo>
                          <a:pt x="251" y="32"/>
                        </a:lnTo>
                        <a:lnTo>
                          <a:pt x="251" y="30"/>
                        </a:lnTo>
                        <a:lnTo>
                          <a:pt x="251" y="26"/>
                        </a:lnTo>
                        <a:lnTo>
                          <a:pt x="251" y="25"/>
                        </a:lnTo>
                        <a:lnTo>
                          <a:pt x="253" y="24"/>
                        </a:lnTo>
                        <a:lnTo>
                          <a:pt x="253" y="38"/>
                        </a:lnTo>
                        <a:lnTo>
                          <a:pt x="254" y="52"/>
                        </a:lnTo>
                        <a:lnTo>
                          <a:pt x="256" y="65"/>
                        </a:lnTo>
                        <a:lnTo>
                          <a:pt x="258" y="77"/>
                        </a:lnTo>
                        <a:lnTo>
                          <a:pt x="260" y="89"/>
                        </a:lnTo>
                        <a:lnTo>
                          <a:pt x="263" y="101"/>
                        </a:lnTo>
                        <a:lnTo>
                          <a:pt x="266" y="111"/>
                        </a:lnTo>
                        <a:lnTo>
                          <a:pt x="269" y="120"/>
                        </a:lnTo>
                        <a:lnTo>
                          <a:pt x="272" y="130"/>
                        </a:lnTo>
                        <a:lnTo>
                          <a:pt x="274" y="138"/>
                        </a:lnTo>
                        <a:lnTo>
                          <a:pt x="275" y="145"/>
                        </a:lnTo>
                        <a:lnTo>
                          <a:pt x="279" y="150"/>
                        </a:lnTo>
                        <a:lnTo>
                          <a:pt x="280" y="155"/>
                        </a:lnTo>
                        <a:lnTo>
                          <a:pt x="281" y="158"/>
                        </a:lnTo>
                        <a:lnTo>
                          <a:pt x="282" y="161"/>
                        </a:lnTo>
                        <a:lnTo>
                          <a:pt x="284" y="161"/>
                        </a:lnTo>
                        <a:lnTo>
                          <a:pt x="280" y="162"/>
                        </a:lnTo>
                        <a:lnTo>
                          <a:pt x="276" y="163"/>
                        </a:lnTo>
                        <a:lnTo>
                          <a:pt x="272" y="165"/>
                        </a:lnTo>
                        <a:lnTo>
                          <a:pt x="269" y="165"/>
                        </a:lnTo>
                        <a:lnTo>
                          <a:pt x="263" y="167"/>
                        </a:lnTo>
                        <a:lnTo>
                          <a:pt x="259" y="167"/>
                        </a:lnTo>
                        <a:lnTo>
                          <a:pt x="253" y="167"/>
                        </a:lnTo>
                        <a:lnTo>
                          <a:pt x="248" y="167"/>
                        </a:lnTo>
                        <a:lnTo>
                          <a:pt x="240" y="168"/>
                        </a:lnTo>
                        <a:lnTo>
                          <a:pt x="234" y="168"/>
                        </a:lnTo>
                        <a:lnTo>
                          <a:pt x="226" y="168"/>
                        </a:lnTo>
                        <a:lnTo>
                          <a:pt x="218" y="168"/>
                        </a:lnTo>
                        <a:lnTo>
                          <a:pt x="209" y="170"/>
                        </a:lnTo>
                        <a:lnTo>
                          <a:pt x="201" y="170"/>
                        </a:lnTo>
                        <a:lnTo>
                          <a:pt x="191" y="170"/>
                        </a:lnTo>
                        <a:lnTo>
                          <a:pt x="182" y="170"/>
                        </a:lnTo>
                        <a:lnTo>
                          <a:pt x="181" y="170"/>
                        </a:lnTo>
                        <a:lnTo>
                          <a:pt x="180" y="169"/>
                        </a:lnTo>
                        <a:lnTo>
                          <a:pt x="177" y="168"/>
                        </a:lnTo>
                        <a:lnTo>
                          <a:pt x="174" y="167"/>
                        </a:lnTo>
                        <a:lnTo>
                          <a:pt x="171" y="165"/>
                        </a:lnTo>
                        <a:lnTo>
                          <a:pt x="167" y="163"/>
                        </a:lnTo>
                        <a:lnTo>
                          <a:pt x="162" y="161"/>
                        </a:lnTo>
                        <a:lnTo>
                          <a:pt x="159" y="158"/>
                        </a:lnTo>
                        <a:lnTo>
                          <a:pt x="152" y="156"/>
                        </a:lnTo>
                        <a:lnTo>
                          <a:pt x="148" y="154"/>
                        </a:lnTo>
                        <a:lnTo>
                          <a:pt x="143" y="152"/>
                        </a:lnTo>
                        <a:lnTo>
                          <a:pt x="140" y="148"/>
                        </a:lnTo>
                        <a:lnTo>
                          <a:pt x="135" y="146"/>
                        </a:lnTo>
                        <a:lnTo>
                          <a:pt x="131" y="144"/>
                        </a:lnTo>
                        <a:lnTo>
                          <a:pt x="127" y="142"/>
                        </a:lnTo>
                        <a:lnTo>
                          <a:pt x="125" y="139"/>
                        </a:lnTo>
                        <a:lnTo>
                          <a:pt x="124" y="139"/>
                        </a:lnTo>
                        <a:lnTo>
                          <a:pt x="121" y="137"/>
                        </a:lnTo>
                        <a:lnTo>
                          <a:pt x="119" y="135"/>
                        </a:lnTo>
                        <a:lnTo>
                          <a:pt x="119" y="133"/>
                        </a:lnTo>
                        <a:lnTo>
                          <a:pt x="117" y="131"/>
                        </a:lnTo>
                        <a:lnTo>
                          <a:pt x="115" y="128"/>
                        </a:lnTo>
                        <a:lnTo>
                          <a:pt x="113" y="126"/>
                        </a:lnTo>
                        <a:lnTo>
                          <a:pt x="112" y="122"/>
                        </a:lnTo>
                        <a:lnTo>
                          <a:pt x="110" y="120"/>
                        </a:lnTo>
                        <a:lnTo>
                          <a:pt x="108" y="118"/>
                        </a:lnTo>
                        <a:lnTo>
                          <a:pt x="106" y="116"/>
                        </a:lnTo>
                        <a:lnTo>
                          <a:pt x="104" y="114"/>
                        </a:lnTo>
                        <a:lnTo>
                          <a:pt x="101" y="114"/>
                        </a:lnTo>
                        <a:lnTo>
                          <a:pt x="99" y="113"/>
                        </a:lnTo>
                        <a:lnTo>
                          <a:pt x="97" y="113"/>
                        </a:lnTo>
                        <a:lnTo>
                          <a:pt x="95" y="112"/>
                        </a:lnTo>
                        <a:lnTo>
                          <a:pt x="93" y="113"/>
                        </a:lnTo>
                        <a:lnTo>
                          <a:pt x="91" y="112"/>
                        </a:lnTo>
                        <a:lnTo>
                          <a:pt x="89" y="111"/>
                        </a:lnTo>
                        <a:lnTo>
                          <a:pt x="86" y="109"/>
                        </a:lnTo>
                        <a:lnTo>
                          <a:pt x="83" y="108"/>
                        </a:lnTo>
                        <a:lnTo>
                          <a:pt x="80" y="106"/>
                        </a:lnTo>
                        <a:lnTo>
                          <a:pt x="76" y="104"/>
                        </a:lnTo>
                        <a:lnTo>
                          <a:pt x="74" y="101"/>
                        </a:lnTo>
                        <a:lnTo>
                          <a:pt x="70" y="98"/>
                        </a:lnTo>
                        <a:lnTo>
                          <a:pt x="67" y="97"/>
                        </a:lnTo>
                        <a:lnTo>
                          <a:pt x="65" y="95"/>
                        </a:lnTo>
                        <a:lnTo>
                          <a:pt x="63" y="91"/>
                        </a:lnTo>
                        <a:lnTo>
                          <a:pt x="61" y="89"/>
                        </a:lnTo>
                        <a:lnTo>
                          <a:pt x="59" y="87"/>
                        </a:lnTo>
                        <a:lnTo>
                          <a:pt x="59" y="85"/>
                        </a:lnTo>
                        <a:lnTo>
                          <a:pt x="59" y="83"/>
                        </a:lnTo>
                        <a:lnTo>
                          <a:pt x="61" y="83"/>
                        </a:lnTo>
                        <a:lnTo>
                          <a:pt x="63" y="83"/>
                        </a:lnTo>
                        <a:lnTo>
                          <a:pt x="66" y="81"/>
                        </a:lnTo>
                        <a:lnTo>
                          <a:pt x="67" y="81"/>
                        </a:lnTo>
                        <a:lnTo>
                          <a:pt x="71" y="81"/>
                        </a:lnTo>
                        <a:lnTo>
                          <a:pt x="74" y="81"/>
                        </a:lnTo>
                        <a:lnTo>
                          <a:pt x="78" y="79"/>
                        </a:lnTo>
                        <a:lnTo>
                          <a:pt x="80" y="79"/>
                        </a:lnTo>
                        <a:lnTo>
                          <a:pt x="84" y="79"/>
                        </a:lnTo>
                        <a:lnTo>
                          <a:pt x="86" y="79"/>
                        </a:lnTo>
                        <a:lnTo>
                          <a:pt x="90" y="79"/>
                        </a:lnTo>
                        <a:lnTo>
                          <a:pt x="92" y="79"/>
                        </a:lnTo>
                        <a:lnTo>
                          <a:pt x="95" y="79"/>
                        </a:lnTo>
                        <a:lnTo>
                          <a:pt x="96" y="78"/>
                        </a:lnTo>
                        <a:lnTo>
                          <a:pt x="93" y="66"/>
                        </a:lnTo>
                        <a:lnTo>
                          <a:pt x="90" y="55"/>
                        </a:lnTo>
                        <a:lnTo>
                          <a:pt x="86" y="47"/>
                        </a:lnTo>
                        <a:lnTo>
                          <a:pt x="82" y="39"/>
                        </a:lnTo>
                        <a:lnTo>
                          <a:pt x="76" y="35"/>
                        </a:lnTo>
                        <a:lnTo>
                          <a:pt x="70" y="30"/>
                        </a:lnTo>
                        <a:lnTo>
                          <a:pt x="63" y="27"/>
                        </a:lnTo>
                        <a:lnTo>
                          <a:pt x="57" y="24"/>
                        </a:lnTo>
                        <a:lnTo>
                          <a:pt x="49" y="24"/>
                        </a:lnTo>
                        <a:lnTo>
                          <a:pt x="41" y="22"/>
                        </a:lnTo>
                        <a:lnTo>
                          <a:pt x="33" y="22"/>
                        </a:lnTo>
                        <a:lnTo>
                          <a:pt x="26" y="20"/>
                        </a:lnTo>
                        <a:lnTo>
                          <a:pt x="18" y="19"/>
                        </a:lnTo>
                        <a:lnTo>
                          <a:pt x="12" y="17"/>
                        </a:lnTo>
                        <a:lnTo>
                          <a:pt x="6" y="15"/>
                        </a:lnTo>
                        <a:lnTo>
                          <a:pt x="0" y="11"/>
                        </a:lnTo>
                      </a:path>
                    </a:pathLst>
                  </a:custGeom>
                  <a:solidFill>
                    <a:srgbClr val="808080"/>
                  </a:solidFill>
                  <a:ln w="8889" cap="flat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" name="Freeform 65"/>
                  <p:cNvSpPr>
                    <a:spLocks/>
                  </p:cNvSpPr>
                  <p:nvPr/>
                </p:nvSpPr>
                <p:spPr bwMode="auto">
                  <a:xfrm>
                    <a:off x="955" y="933"/>
                    <a:ext cx="285" cy="170"/>
                  </a:xfrm>
                  <a:custGeom>
                    <a:avLst/>
                    <a:gdLst>
                      <a:gd name="T0" fmla="*/ 280 w 285"/>
                      <a:gd name="T1" fmla="*/ 11 h 170"/>
                      <a:gd name="T2" fmla="*/ 268 w 285"/>
                      <a:gd name="T3" fmla="*/ 7 h 170"/>
                      <a:gd name="T4" fmla="*/ 256 w 285"/>
                      <a:gd name="T5" fmla="*/ 4 h 170"/>
                      <a:gd name="T6" fmla="*/ 250 w 285"/>
                      <a:gd name="T7" fmla="*/ 1 h 170"/>
                      <a:gd name="T8" fmla="*/ 204 w 285"/>
                      <a:gd name="T9" fmla="*/ 16 h 170"/>
                      <a:gd name="T10" fmla="*/ 163 w 285"/>
                      <a:gd name="T11" fmla="*/ 27 h 170"/>
                      <a:gd name="T12" fmla="*/ 137 w 285"/>
                      <a:gd name="T13" fmla="*/ 28 h 170"/>
                      <a:gd name="T14" fmla="*/ 128 w 285"/>
                      <a:gd name="T15" fmla="*/ 28 h 170"/>
                      <a:gd name="T16" fmla="*/ 131 w 285"/>
                      <a:gd name="T17" fmla="*/ 57 h 170"/>
                      <a:gd name="T18" fmla="*/ 130 w 285"/>
                      <a:gd name="T19" fmla="*/ 99 h 170"/>
                      <a:gd name="T20" fmla="*/ 120 w 285"/>
                      <a:gd name="T21" fmla="*/ 139 h 170"/>
                      <a:gd name="T22" fmla="*/ 106 w 285"/>
                      <a:gd name="T23" fmla="*/ 161 h 170"/>
                      <a:gd name="T24" fmla="*/ 94 w 285"/>
                      <a:gd name="T25" fmla="*/ 157 h 170"/>
                      <a:gd name="T26" fmla="*/ 89 w 285"/>
                      <a:gd name="T27" fmla="*/ 133 h 170"/>
                      <a:gd name="T28" fmla="*/ 80 w 285"/>
                      <a:gd name="T29" fmla="*/ 102 h 170"/>
                      <a:gd name="T30" fmla="*/ 52 w 285"/>
                      <a:gd name="T31" fmla="*/ 78 h 170"/>
                      <a:gd name="T32" fmla="*/ 39 w 285"/>
                      <a:gd name="T33" fmla="*/ 71 h 170"/>
                      <a:gd name="T34" fmla="*/ 36 w 285"/>
                      <a:gd name="T35" fmla="*/ 55 h 170"/>
                      <a:gd name="T36" fmla="*/ 32 w 285"/>
                      <a:gd name="T37" fmla="*/ 37 h 170"/>
                      <a:gd name="T38" fmla="*/ 31 w 285"/>
                      <a:gd name="T39" fmla="*/ 25 h 170"/>
                      <a:gd name="T40" fmla="*/ 26 w 285"/>
                      <a:gd name="T41" fmla="*/ 65 h 170"/>
                      <a:gd name="T42" fmla="*/ 16 w 285"/>
                      <a:gd name="T43" fmla="*/ 110 h 170"/>
                      <a:gd name="T44" fmla="*/ 6 w 285"/>
                      <a:gd name="T45" fmla="*/ 145 h 170"/>
                      <a:gd name="T46" fmla="*/ 0 w 285"/>
                      <a:gd name="T47" fmla="*/ 160 h 170"/>
                      <a:gd name="T48" fmla="*/ 10 w 285"/>
                      <a:gd name="T49" fmla="*/ 165 h 170"/>
                      <a:gd name="T50" fmla="*/ 29 w 285"/>
                      <a:gd name="T51" fmla="*/ 166 h 170"/>
                      <a:gd name="T52" fmla="*/ 55 w 285"/>
                      <a:gd name="T53" fmla="*/ 168 h 170"/>
                      <a:gd name="T54" fmla="*/ 91 w 285"/>
                      <a:gd name="T55" fmla="*/ 169 h 170"/>
                      <a:gd name="T56" fmla="*/ 106 w 285"/>
                      <a:gd name="T57" fmla="*/ 168 h 170"/>
                      <a:gd name="T58" fmla="*/ 120 w 285"/>
                      <a:gd name="T59" fmla="*/ 161 h 170"/>
                      <a:gd name="T60" fmla="*/ 138 w 285"/>
                      <a:gd name="T61" fmla="*/ 151 h 170"/>
                      <a:gd name="T62" fmla="*/ 155 w 285"/>
                      <a:gd name="T63" fmla="*/ 141 h 170"/>
                      <a:gd name="T64" fmla="*/ 162 w 285"/>
                      <a:gd name="T65" fmla="*/ 134 h 170"/>
                      <a:gd name="T66" fmla="*/ 169 w 285"/>
                      <a:gd name="T67" fmla="*/ 126 h 170"/>
                      <a:gd name="T68" fmla="*/ 176 w 285"/>
                      <a:gd name="T69" fmla="*/ 116 h 170"/>
                      <a:gd name="T70" fmla="*/ 185 w 285"/>
                      <a:gd name="T71" fmla="*/ 112 h 170"/>
                      <a:gd name="T72" fmla="*/ 194 w 285"/>
                      <a:gd name="T73" fmla="*/ 111 h 170"/>
                      <a:gd name="T74" fmla="*/ 205 w 285"/>
                      <a:gd name="T75" fmla="*/ 104 h 170"/>
                      <a:gd name="T76" fmla="*/ 216 w 285"/>
                      <a:gd name="T77" fmla="*/ 94 h 170"/>
                      <a:gd name="T78" fmla="*/ 223 w 285"/>
                      <a:gd name="T79" fmla="*/ 85 h 170"/>
                      <a:gd name="T80" fmla="*/ 219 w 285"/>
                      <a:gd name="T81" fmla="*/ 83 h 170"/>
                      <a:gd name="T82" fmla="*/ 207 w 285"/>
                      <a:gd name="T83" fmla="*/ 81 h 170"/>
                      <a:gd name="T84" fmla="*/ 194 w 285"/>
                      <a:gd name="T85" fmla="*/ 79 h 170"/>
                      <a:gd name="T86" fmla="*/ 188 w 285"/>
                      <a:gd name="T87" fmla="*/ 79 h 170"/>
                      <a:gd name="T88" fmla="*/ 195 w 285"/>
                      <a:gd name="T89" fmla="*/ 46 h 170"/>
                      <a:gd name="T90" fmla="*/ 219 w 285"/>
                      <a:gd name="T91" fmla="*/ 27 h 170"/>
                      <a:gd name="T92" fmla="*/ 248 w 285"/>
                      <a:gd name="T93" fmla="*/ 21 h 170"/>
                      <a:gd name="T94" fmla="*/ 276 w 285"/>
                      <a:gd name="T95" fmla="*/ 15 h 170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285" h="170">
                        <a:moveTo>
                          <a:pt x="284" y="11"/>
                        </a:moveTo>
                        <a:lnTo>
                          <a:pt x="282" y="11"/>
                        </a:lnTo>
                        <a:lnTo>
                          <a:pt x="280" y="11"/>
                        </a:lnTo>
                        <a:lnTo>
                          <a:pt x="278" y="9"/>
                        </a:lnTo>
                        <a:lnTo>
                          <a:pt x="274" y="9"/>
                        </a:lnTo>
                        <a:lnTo>
                          <a:pt x="272" y="7"/>
                        </a:lnTo>
                        <a:lnTo>
                          <a:pt x="268" y="7"/>
                        </a:lnTo>
                        <a:lnTo>
                          <a:pt x="266" y="5"/>
                        </a:lnTo>
                        <a:lnTo>
                          <a:pt x="262" y="5"/>
                        </a:lnTo>
                        <a:lnTo>
                          <a:pt x="260" y="4"/>
                        </a:lnTo>
                        <a:lnTo>
                          <a:pt x="256" y="4"/>
                        </a:lnTo>
                        <a:lnTo>
                          <a:pt x="254" y="2"/>
                        </a:lnTo>
                        <a:lnTo>
                          <a:pt x="252" y="2"/>
                        </a:lnTo>
                        <a:lnTo>
                          <a:pt x="250" y="1"/>
                        </a:lnTo>
                        <a:lnTo>
                          <a:pt x="250" y="0"/>
                        </a:lnTo>
                        <a:lnTo>
                          <a:pt x="233" y="7"/>
                        </a:lnTo>
                        <a:lnTo>
                          <a:pt x="219" y="12"/>
                        </a:lnTo>
                        <a:lnTo>
                          <a:pt x="204" y="16"/>
                        </a:lnTo>
                        <a:lnTo>
                          <a:pt x="193" y="20"/>
                        </a:lnTo>
                        <a:lnTo>
                          <a:pt x="181" y="23"/>
                        </a:lnTo>
                        <a:lnTo>
                          <a:pt x="172" y="25"/>
                        </a:lnTo>
                        <a:lnTo>
                          <a:pt x="163" y="27"/>
                        </a:lnTo>
                        <a:lnTo>
                          <a:pt x="156" y="27"/>
                        </a:lnTo>
                        <a:lnTo>
                          <a:pt x="148" y="28"/>
                        </a:lnTo>
                        <a:lnTo>
                          <a:pt x="142" y="28"/>
                        </a:lnTo>
                        <a:lnTo>
                          <a:pt x="137" y="28"/>
                        </a:lnTo>
                        <a:lnTo>
                          <a:pt x="134" y="28"/>
                        </a:lnTo>
                        <a:lnTo>
                          <a:pt x="130" y="28"/>
                        </a:lnTo>
                        <a:lnTo>
                          <a:pt x="128" y="28"/>
                        </a:lnTo>
                        <a:lnTo>
                          <a:pt x="128" y="27"/>
                        </a:lnTo>
                        <a:lnTo>
                          <a:pt x="129" y="37"/>
                        </a:lnTo>
                        <a:lnTo>
                          <a:pt x="131" y="46"/>
                        </a:lnTo>
                        <a:lnTo>
                          <a:pt x="131" y="57"/>
                        </a:lnTo>
                        <a:lnTo>
                          <a:pt x="132" y="67"/>
                        </a:lnTo>
                        <a:lnTo>
                          <a:pt x="132" y="79"/>
                        </a:lnTo>
                        <a:lnTo>
                          <a:pt x="132" y="90"/>
                        </a:lnTo>
                        <a:lnTo>
                          <a:pt x="130" y="99"/>
                        </a:lnTo>
                        <a:lnTo>
                          <a:pt x="129" y="110"/>
                        </a:lnTo>
                        <a:lnTo>
                          <a:pt x="126" y="121"/>
                        </a:lnTo>
                        <a:lnTo>
                          <a:pt x="124" y="130"/>
                        </a:lnTo>
                        <a:lnTo>
                          <a:pt x="120" y="139"/>
                        </a:lnTo>
                        <a:lnTo>
                          <a:pt x="118" y="146"/>
                        </a:lnTo>
                        <a:lnTo>
                          <a:pt x="113" y="153"/>
                        </a:lnTo>
                        <a:lnTo>
                          <a:pt x="109" y="157"/>
                        </a:lnTo>
                        <a:lnTo>
                          <a:pt x="106" y="161"/>
                        </a:lnTo>
                        <a:lnTo>
                          <a:pt x="102" y="162"/>
                        </a:lnTo>
                        <a:lnTo>
                          <a:pt x="98" y="163"/>
                        </a:lnTo>
                        <a:lnTo>
                          <a:pt x="96" y="161"/>
                        </a:lnTo>
                        <a:lnTo>
                          <a:pt x="94" y="157"/>
                        </a:lnTo>
                        <a:lnTo>
                          <a:pt x="93" y="153"/>
                        </a:lnTo>
                        <a:lnTo>
                          <a:pt x="91" y="147"/>
                        </a:lnTo>
                        <a:lnTo>
                          <a:pt x="91" y="140"/>
                        </a:lnTo>
                        <a:lnTo>
                          <a:pt x="89" y="133"/>
                        </a:lnTo>
                        <a:lnTo>
                          <a:pt x="89" y="125"/>
                        </a:lnTo>
                        <a:lnTo>
                          <a:pt x="87" y="118"/>
                        </a:lnTo>
                        <a:lnTo>
                          <a:pt x="84" y="110"/>
                        </a:lnTo>
                        <a:lnTo>
                          <a:pt x="80" y="102"/>
                        </a:lnTo>
                        <a:lnTo>
                          <a:pt x="76" y="94"/>
                        </a:lnTo>
                        <a:lnTo>
                          <a:pt x="68" y="88"/>
                        </a:lnTo>
                        <a:lnTo>
                          <a:pt x="61" y="82"/>
                        </a:lnTo>
                        <a:lnTo>
                          <a:pt x="52" y="78"/>
                        </a:lnTo>
                        <a:lnTo>
                          <a:pt x="41" y="74"/>
                        </a:lnTo>
                        <a:lnTo>
                          <a:pt x="40" y="74"/>
                        </a:lnTo>
                        <a:lnTo>
                          <a:pt x="40" y="73"/>
                        </a:lnTo>
                        <a:lnTo>
                          <a:pt x="39" y="71"/>
                        </a:lnTo>
                        <a:lnTo>
                          <a:pt x="39" y="67"/>
                        </a:lnTo>
                        <a:lnTo>
                          <a:pt x="37" y="63"/>
                        </a:lnTo>
                        <a:lnTo>
                          <a:pt x="37" y="59"/>
                        </a:lnTo>
                        <a:lnTo>
                          <a:pt x="36" y="55"/>
                        </a:lnTo>
                        <a:lnTo>
                          <a:pt x="36" y="49"/>
                        </a:lnTo>
                        <a:lnTo>
                          <a:pt x="33" y="45"/>
                        </a:lnTo>
                        <a:lnTo>
                          <a:pt x="33" y="41"/>
                        </a:lnTo>
                        <a:lnTo>
                          <a:pt x="32" y="37"/>
                        </a:lnTo>
                        <a:lnTo>
                          <a:pt x="32" y="32"/>
                        </a:lnTo>
                        <a:lnTo>
                          <a:pt x="31" y="30"/>
                        </a:lnTo>
                        <a:lnTo>
                          <a:pt x="31" y="26"/>
                        </a:lnTo>
                        <a:lnTo>
                          <a:pt x="31" y="25"/>
                        </a:lnTo>
                        <a:lnTo>
                          <a:pt x="31" y="24"/>
                        </a:lnTo>
                        <a:lnTo>
                          <a:pt x="29" y="38"/>
                        </a:lnTo>
                        <a:lnTo>
                          <a:pt x="28" y="52"/>
                        </a:lnTo>
                        <a:lnTo>
                          <a:pt x="26" y="65"/>
                        </a:lnTo>
                        <a:lnTo>
                          <a:pt x="24" y="77"/>
                        </a:lnTo>
                        <a:lnTo>
                          <a:pt x="21" y="89"/>
                        </a:lnTo>
                        <a:lnTo>
                          <a:pt x="19" y="100"/>
                        </a:lnTo>
                        <a:lnTo>
                          <a:pt x="16" y="110"/>
                        </a:lnTo>
                        <a:lnTo>
                          <a:pt x="14" y="120"/>
                        </a:lnTo>
                        <a:lnTo>
                          <a:pt x="11" y="130"/>
                        </a:lnTo>
                        <a:lnTo>
                          <a:pt x="8" y="138"/>
                        </a:lnTo>
                        <a:lnTo>
                          <a:pt x="6" y="145"/>
                        </a:lnTo>
                        <a:lnTo>
                          <a:pt x="5" y="150"/>
                        </a:lnTo>
                        <a:lnTo>
                          <a:pt x="2" y="155"/>
                        </a:lnTo>
                        <a:lnTo>
                          <a:pt x="1" y="158"/>
                        </a:lnTo>
                        <a:lnTo>
                          <a:pt x="0" y="160"/>
                        </a:lnTo>
                        <a:lnTo>
                          <a:pt x="2" y="162"/>
                        </a:lnTo>
                        <a:lnTo>
                          <a:pt x="6" y="163"/>
                        </a:lnTo>
                        <a:lnTo>
                          <a:pt x="10" y="165"/>
                        </a:lnTo>
                        <a:lnTo>
                          <a:pt x="14" y="165"/>
                        </a:lnTo>
                        <a:lnTo>
                          <a:pt x="18" y="166"/>
                        </a:lnTo>
                        <a:lnTo>
                          <a:pt x="23" y="166"/>
                        </a:lnTo>
                        <a:lnTo>
                          <a:pt x="29" y="166"/>
                        </a:lnTo>
                        <a:lnTo>
                          <a:pt x="36" y="166"/>
                        </a:lnTo>
                        <a:lnTo>
                          <a:pt x="42" y="168"/>
                        </a:lnTo>
                        <a:lnTo>
                          <a:pt x="48" y="168"/>
                        </a:lnTo>
                        <a:lnTo>
                          <a:pt x="55" y="168"/>
                        </a:lnTo>
                        <a:lnTo>
                          <a:pt x="64" y="168"/>
                        </a:lnTo>
                        <a:lnTo>
                          <a:pt x="72" y="169"/>
                        </a:lnTo>
                        <a:lnTo>
                          <a:pt x="81" y="169"/>
                        </a:lnTo>
                        <a:lnTo>
                          <a:pt x="91" y="169"/>
                        </a:lnTo>
                        <a:lnTo>
                          <a:pt x="102" y="169"/>
                        </a:lnTo>
                        <a:lnTo>
                          <a:pt x="103" y="169"/>
                        </a:lnTo>
                        <a:lnTo>
                          <a:pt x="106" y="168"/>
                        </a:lnTo>
                        <a:lnTo>
                          <a:pt x="109" y="166"/>
                        </a:lnTo>
                        <a:lnTo>
                          <a:pt x="112" y="165"/>
                        </a:lnTo>
                        <a:lnTo>
                          <a:pt x="115" y="163"/>
                        </a:lnTo>
                        <a:lnTo>
                          <a:pt x="120" y="161"/>
                        </a:lnTo>
                        <a:lnTo>
                          <a:pt x="125" y="157"/>
                        </a:lnTo>
                        <a:lnTo>
                          <a:pt x="129" y="156"/>
                        </a:lnTo>
                        <a:lnTo>
                          <a:pt x="134" y="153"/>
                        </a:lnTo>
                        <a:lnTo>
                          <a:pt x="138" y="151"/>
                        </a:lnTo>
                        <a:lnTo>
                          <a:pt x="144" y="147"/>
                        </a:lnTo>
                        <a:lnTo>
                          <a:pt x="148" y="145"/>
                        </a:lnTo>
                        <a:lnTo>
                          <a:pt x="152" y="143"/>
                        </a:lnTo>
                        <a:lnTo>
                          <a:pt x="155" y="141"/>
                        </a:lnTo>
                        <a:lnTo>
                          <a:pt x="159" y="139"/>
                        </a:lnTo>
                        <a:lnTo>
                          <a:pt x="161" y="137"/>
                        </a:lnTo>
                        <a:lnTo>
                          <a:pt x="162" y="134"/>
                        </a:lnTo>
                        <a:lnTo>
                          <a:pt x="164" y="133"/>
                        </a:lnTo>
                        <a:lnTo>
                          <a:pt x="165" y="131"/>
                        </a:lnTo>
                        <a:lnTo>
                          <a:pt x="167" y="128"/>
                        </a:lnTo>
                        <a:lnTo>
                          <a:pt x="169" y="126"/>
                        </a:lnTo>
                        <a:lnTo>
                          <a:pt x="171" y="122"/>
                        </a:lnTo>
                        <a:lnTo>
                          <a:pt x="172" y="120"/>
                        </a:lnTo>
                        <a:lnTo>
                          <a:pt x="174" y="118"/>
                        </a:lnTo>
                        <a:lnTo>
                          <a:pt x="176" y="116"/>
                        </a:lnTo>
                        <a:lnTo>
                          <a:pt x="178" y="114"/>
                        </a:lnTo>
                        <a:lnTo>
                          <a:pt x="180" y="114"/>
                        </a:lnTo>
                        <a:lnTo>
                          <a:pt x="183" y="112"/>
                        </a:lnTo>
                        <a:lnTo>
                          <a:pt x="185" y="112"/>
                        </a:lnTo>
                        <a:lnTo>
                          <a:pt x="189" y="112"/>
                        </a:lnTo>
                        <a:lnTo>
                          <a:pt x="190" y="112"/>
                        </a:lnTo>
                        <a:lnTo>
                          <a:pt x="191" y="112"/>
                        </a:lnTo>
                        <a:lnTo>
                          <a:pt x="194" y="111"/>
                        </a:lnTo>
                        <a:lnTo>
                          <a:pt x="196" y="109"/>
                        </a:lnTo>
                        <a:lnTo>
                          <a:pt x="198" y="108"/>
                        </a:lnTo>
                        <a:lnTo>
                          <a:pt x="202" y="106"/>
                        </a:lnTo>
                        <a:lnTo>
                          <a:pt x="205" y="104"/>
                        </a:lnTo>
                        <a:lnTo>
                          <a:pt x="209" y="100"/>
                        </a:lnTo>
                        <a:lnTo>
                          <a:pt x="211" y="98"/>
                        </a:lnTo>
                        <a:lnTo>
                          <a:pt x="214" y="96"/>
                        </a:lnTo>
                        <a:lnTo>
                          <a:pt x="216" y="94"/>
                        </a:lnTo>
                        <a:lnTo>
                          <a:pt x="220" y="91"/>
                        </a:lnTo>
                        <a:lnTo>
                          <a:pt x="221" y="89"/>
                        </a:lnTo>
                        <a:lnTo>
                          <a:pt x="222" y="87"/>
                        </a:lnTo>
                        <a:lnTo>
                          <a:pt x="223" y="85"/>
                        </a:lnTo>
                        <a:lnTo>
                          <a:pt x="225" y="83"/>
                        </a:lnTo>
                        <a:lnTo>
                          <a:pt x="222" y="83"/>
                        </a:lnTo>
                        <a:lnTo>
                          <a:pt x="219" y="83"/>
                        </a:lnTo>
                        <a:lnTo>
                          <a:pt x="217" y="81"/>
                        </a:lnTo>
                        <a:lnTo>
                          <a:pt x="213" y="81"/>
                        </a:lnTo>
                        <a:lnTo>
                          <a:pt x="211" y="81"/>
                        </a:lnTo>
                        <a:lnTo>
                          <a:pt x="207" y="81"/>
                        </a:lnTo>
                        <a:lnTo>
                          <a:pt x="205" y="79"/>
                        </a:lnTo>
                        <a:lnTo>
                          <a:pt x="201" y="79"/>
                        </a:lnTo>
                        <a:lnTo>
                          <a:pt x="197" y="79"/>
                        </a:lnTo>
                        <a:lnTo>
                          <a:pt x="194" y="79"/>
                        </a:lnTo>
                        <a:lnTo>
                          <a:pt x="192" y="79"/>
                        </a:lnTo>
                        <a:lnTo>
                          <a:pt x="190" y="79"/>
                        </a:lnTo>
                        <a:lnTo>
                          <a:pt x="188" y="79"/>
                        </a:lnTo>
                        <a:lnTo>
                          <a:pt x="188" y="78"/>
                        </a:lnTo>
                        <a:lnTo>
                          <a:pt x="189" y="66"/>
                        </a:lnTo>
                        <a:lnTo>
                          <a:pt x="191" y="55"/>
                        </a:lnTo>
                        <a:lnTo>
                          <a:pt x="195" y="46"/>
                        </a:lnTo>
                        <a:lnTo>
                          <a:pt x="200" y="39"/>
                        </a:lnTo>
                        <a:lnTo>
                          <a:pt x="206" y="34"/>
                        </a:lnTo>
                        <a:lnTo>
                          <a:pt x="212" y="30"/>
                        </a:lnTo>
                        <a:lnTo>
                          <a:pt x="219" y="27"/>
                        </a:lnTo>
                        <a:lnTo>
                          <a:pt x="227" y="24"/>
                        </a:lnTo>
                        <a:lnTo>
                          <a:pt x="233" y="24"/>
                        </a:lnTo>
                        <a:lnTo>
                          <a:pt x="241" y="21"/>
                        </a:lnTo>
                        <a:lnTo>
                          <a:pt x="248" y="21"/>
                        </a:lnTo>
                        <a:lnTo>
                          <a:pt x="256" y="20"/>
                        </a:lnTo>
                        <a:lnTo>
                          <a:pt x="262" y="19"/>
                        </a:lnTo>
                        <a:lnTo>
                          <a:pt x="270" y="17"/>
                        </a:lnTo>
                        <a:lnTo>
                          <a:pt x="276" y="15"/>
                        </a:lnTo>
                        <a:lnTo>
                          <a:pt x="284" y="11"/>
                        </a:lnTo>
                      </a:path>
                    </a:pathLst>
                  </a:custGeom>
                  <a:solidFill>
                    <a:srgbClr val="808080"/>
                  </a:solidFill>
                  <a:ln w="8889" cap="flat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" name="Freeform 66"/>
                  <p:cNvSpPr>
                    <a:spLocks/>
                  </p:cNvSpPr>
                  <p:nvPr/>
                </p:nvSpPr>
                <p:spPr bwMode="auto">
                  <a:xfrm>
                    <a:off x="572" y="952"/>
                    <a:ext cx="148" cy="163"/>
                  </a:xfrm>
                  <a:custGeom>
                    <a:avLst/>
                    <a:gdLst>
                      <a:gd name="T0" fmla="*/ 2 w 148"/>
                      <a:gd name="T1" fmla="*/ 11 h 163"/>
                      <a:gd name="T2" fmla="*/ 13 w 148"/>
                      <a:gd name="T3" fmla="*/ 11 h 163"/>
                      <a:gd name="T4" fmla="*/ 29 w 148"/>
                      <a:gd name="T5" fmla="*/ 11 h 163"/>
                      <a:gd name="T6" fmla="*/ 43 w 148"/>
                      <a:gd name="T7" fmla="*/ 12 h 163"/>
                      <a:gd name="T8" fmla="*/ 54 w 148"/>
                      <a:gd name="T9" fmla="*/ 12 h 163"/>
                      <a:gd name="T10" fmla="*/ 57 w 148"/>
                      <a:gd name="T11" fmla="*/ 13 h 163"/>
                      <a:gd name="T12" fmla="*/ 58 w 148"/>
                      <a:gd name="T13" fmla="*/ 19 h 163"/>
                      <a:gd name="T14" fmla="*/ 60 w 148"/>
                      <a:gd name="T15" fmla="*/ 30 h 163"/>
                      <a:gd name="T16" fmla="*/ 65 w 148"/>
                      <a:gd name="T17" fmla="*/ 43 h 163"/>
                      <a:gd name="T18" fmla="*/ 71 w 148"/>
                      <a:gd name="T19" fmla="*/ 55 h 163"/>
                      <a:gd name="T20" fmla="*/ 81 w 148"/>
                      <a:gd name="T21" fmla="*/ 66 h 163"/>
                      <a:gd name="T22" fmla="*/ 87 w 148"/>
                      <a:gd name="T23" fmla="*/ 79 h 163"/>
                      <a:gd name="T24" fmla="*/ 96 w 148"/>
                      <a:gd name="T25" fmla="*/ 94 h 163"/>
                      <a:gd name="T26" fmla="*/ 103 w 148"/>
                      <a:gd name="T27" fmla="*/ 113 h 163"/>
                      <a:gd name="T28" fmla="*/ 109 w 148"/>
                      <a:gd name="T29" fmla="*/ 131 h 163"/>
                      <a:gd name="T30" fmla="*/ 109 w 148"/>
                      <a:gd name="T31" fmla="*/ 147 h 163"/>
                      <a:gd name="T32" fmla="*/ 109 w 148"/>
                      <a:gd name="T33" fmla="*/ 153 h 163"/>
                      <a:gd name="T34" fmla="*/ 111 w 148"/>
                      <a:gd name="T35" fmla="*/ 155 h 163"/>
                      <a:gd name="T36" fmla="*/ 115 w 148"/>
                      <a:gd name="T37" fmla="*/ 156 h 163"/>
                      <a:gd name="T38" fmla="*/ 117 w 148"/>
                      <a:gd name="T39" fmla="*/ 160 h 163"/>
                      <a:gd name="T40" fmla="*/ 121 w 148"/>
                      <a:gd name="T41" fmla="*/ 161 h 163"/>
                      <a:gd name="T42" fmla="*/ 124 w 148"/>
                      <a:gd name="T43" fmla="*/ 162 h 163"/>
                      <a:gd name="T44" fmla="*/ 129 w 148"/>
                      <a:gd name="T45" fmla="*/ 162 h 163"/>
                      <a:gd name="T46" fmla="*/ 135 w 148"/>
                      <a:gd name="T47" fmla="*/ 162 h 163"/>
                      <a:gd name="T48" fmla="*/ 140 w 148"/>
                      <a:gd name="T49" fmla="*/ 161 h 163"/>
                      <a:gd name="T50" fmla="*/ 144 w 148"/>
                      <a:gd name="T51" fmla="*/ 161 h 163"/>
                      <a:gd name="T52" fmla="*/ 147 w 148"/>
                      <a:gd name="T53" fmla="*/ 160 h 163"/>
                      <a:gd name="T54" fmla="*/ 140 w 148"/>
                      <a:gd name="T55" fmla="*/ 148 h 163"/>
                      <a:gd name="T56" fmla="*/ 126 w 148"/>
                      <a:gd name="T57" fmla="*/ 114 h 163"/>
                      <a:gd name="T58" fmla="*/ 109 w 148"/>
                      <a:gd name="T59" fmla="*/ 72 h 163"/>
                      <a:gd name="T60" fmla="*/ 92 w 148"/>
                      <a:gd name="T61" fmla="*/ 33 h 163"/>
                      <a:gd name="T62" fmla="*/ 82 w 148"/>
                      <a:gd name="T63" fmla="*/ 9 h 163"/>
                      <a:gd name="T64" fmla="*/ 75 w 148"/>
                      <a:gd name="T65" fmla="*/ 3 h 163"/>
                      <a:gd name="T66" fmla="*/ 59 w 148"/>
                      <a:gd name="T67" fmla="*/ 1 h 163"/>
                      <a:gd name="T68" fmla="*/ 39 w 148"/>
                      <a:gd name="T69" fmla="*/ 0 h 163"/>
                      <a:gd name="T70" fmla="*/ 19 w 148"/>
                      <a:gd name="T71" fmla="*/ 1 h 163"/>
                      <a:gd name="T72" fmla="*/ 6 w 148"/>
                      <a:gd name="T73" fmla="*/ 1 h 163"/>
                      <a:gd name="T74" fmla="*/ 1 w 148"/>
                      <a:gd name="T75" fmla="*/ 3 h 163"/>
                      <a:gd name="T76" fmla="*/ 1 w 148"/>
                      <a:gd name="T77" fmla="*/ 4 h 163"/>
                      <a:gd name="T78" fmla="*/ 1 w 148"/>
                      <a:gd name="T79" fmla="*/ 6 h 163"/>
                      <a:gd name="T80" fmla="*/ 0 w 148"/>
                      <a:gd name="T81" fmla="*/ 8 h 163"/>
                      <a:gd name="T82" fmla="*/ 0 w 148"/>
                      <a:gd name="T83" fmla="*/ 10 h 163"/>
                      <a:gd name="T84" fmla="*/ 1 w 148"/>
                      <a:gd name="T85" fmla="*/ 10 h 16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148" h="163">
                        <a:moveTo>
                          <a:pt x="1" y="10"/>
                        </a:moveTo>
                        <a:lnTo>
                          <a:pt x="1" y="11"/>
                        </a:lnTo>
                        <a:lnTo>
                          <a:pt x="2" y="11"/>
                        </a:lnTo>
                        <a:lnTo>
                          <a:pt x="4" y="11"/>
                        </a:lnTo>
                        <a:lnTo>
                          <a:pt x="8" y="11"/>
                        </a:lnTo>
                        <a:lnTo>
                          <a:pt x="13" y="11"/>
                        </a:lnTo>
                        <a:lnTo>
                          <a:pt x="17" y="11"/>
                        </a:lnTo>
                        <a:lnTo>
                          <a:pt x="23" y="11"/>
                        </a:lnTo>
                        <a:lnTo>
                          <a:pt x="29" y="11"/>
                        </a:lnTo>
                        <a:lnTo>
                          <a:pt x="33" y="12"/>
                        </a:lnTo>
                        <a:lnTo>
                          <a:pt x="39" y="12"/>
                        </a:lnTo>
                        <a:lnTo>
                          <a:pt x="43" y="12"/>
                        </a:lnTo>
                        <a:lnTo>
                          <a:pt x="48" y="12"/>
                        </a:lnTo>
                        <a:lnTo>
                          <a:pt x="51" y="12"/>
                        </a:lnTo>
                        <a:lnTo>
                          <a:pt x="54" y="12"/>
                        </a:lnTo>
                        <a:lnTo>
                          <a:pt x="56" y="12"/>
                        </a:lnTo>
                        <a:lnTo>
                          <a:pt x="58" y="12"/>
                        </a:lnTo>
                        <a:lnTo>
                          <a:pt x="57" y="13"/>
                        </a:lnTo>
                        <a:lnTo>
                          <a:pt x="57" y="14"/>
                        </a:lnTo>
                        <a:lnTo>
                          <a:pt x="57" y="17"/>
                        </a:lnTo>
                        <a:lnTo>
                          <a:pt x="58" y="19"/>
                        </a:lnTo>
                        <a:lnTo>
                          <a:pt x="58" y="23"/>
                        </a:lnTo>
                        <a:lnTo>
                          <a:pt x="59" y="26"/>
                        </a:lnTo>
                        <a:lnTo>
                          <a:pt x="60" y="30"/>
                        </a:lnTo>
                        <a:lnTo>
                          <a:pt x="62" y="33"/>
                        </a:lnTo>
                        <a:lnTo>
                          <a:pt x="63" y="39"/>
                        </a:lnTo>
                        <a:lnTo>
                          <a:pt x="65" y="43"/>
                        </a:lnTo>
                        <a:lnTo>
                          <a:pt x="67" y="48"/>
                        </a:lnTo>
                        <a:lnTo>
                          <a:pt x="69" y="52"/>
                        </a:lnTo>
                        <a:lnTo>
                          <a:pt x="71" y="55"/>
                        </a:lnTo>
                        <a:lnTo>
                          <a:pt x="74" y="60"/>
                        </a:lnTo>
                        <a:lnTo>
                          <a:pt x="77" y="64"/>
                        </a:lnTo>
                        <a:lnTo>
                          <a:pt x="81" y="66"/>
                        </a:lnTo>
                        <a:lnTo>
                          <a:pt x="83" y="71"/>
                        </a:lnTo>
                        <a:lnTo>
                          <a:pt x="85" y="74"/>
                        </a:lnTo>
                        <a:lnTo>
                          <a:pt x="87" y="79"/>
                        </a:lnTo>
                        <a:lnTo>
                          <a:pt x="91" y="83"/>
                        </a:lnTo>
                        <a:lnTo>
                          <a:pt x="93" y="89"/>
                        </a:lnTo>
                        <a:lnTo>
                          <a:pt x="96" y="94"/>
                        </a:lnTo>
                        <a:lnTo>
                          <a:pt x="98" y="100"/>
                        </a:lnTo>
                        <a:lnTo>
                          <a:pt x="102" y="106"/>
                        </a:lnTo>
                        <a:lnTo>
                          <a:pt x="103" y="113"/>
                        </a:lnTo>
                        <a:lnTo>
                          <a:pt x="105" y="119"/>
                        </a:lnTo>
                        <a:lnTo>
                          <a:pt x="107" y="125"/>
                        </a:lnTo>
                        <a:lnTo>
                          <a:pt x="109" y="131"/>
                        </a:lnTo>
                        <a:lnTo>
                          <a:pt x="109" y="137"/>
                        </a:lnTo>
                        <a:lnTo>
                          <a:pt x="109" y="143"/>
                        </a:lnTo>
                        <a:lnTo>
                          <a:pt x="109" y="147"/>
                        </a:lnTo>
                        <a:lnTo>
                          <a:pt x="109" y="151"/>
                        </a:lnTo>
                        <a:lnTo>
                          <a:pt x="109" y="153"/>
                        </a:lnTo>
                        <a:lnTo>
                          <a:pt x="111" y="153"/>
                        </a:lnTo>
                        <a:lnTo>
                          <a:pt x="111" y="155"/>
                        </a:lnTo>
                        <a:lnTo>
                          <a:pt x="113" y="155"/>
                        </a:lnTo>
                        <a:lnTo>
                          <a:pt x="113" y="156"/>
                        </a:lnTo>
                        <a:lnTo>
                          <a:pt x="115" y="156"/>
                        </a:lnTo>
                        <a:lnTo>
                          <a:pt x="115" y="159"/>
                        </a:lnTo>
                        <a:lnTo>
                          <a:pt x="117" y="159"/>
                        </a:lnTo>
                        <a:lnTo>
                          <a:pt x="117" y="160"/>
                        </a:lnTo>
                        <a:lnTo>
                          <a:pt x="119" y="160"/>
                        </a:lnTo>
                        <a:lnTo>
                          <a:pt x="119" y="161"/>
                        </a:lnTo>
                        <a:lnTo>
                          <a:pt x="121" y="161"/>
                        </a:lnTo>
                        <a:lnTo>
                          <a:pt x="122" y="161"/>
                        </a:lnTo>
                        <a:lnTo>
                          <a:pt x="124" y="161"/>
                        </a:lnTo>
                        <a:lnTo>
                          <a:pt x="124" y="162"/>
                        </a:lnTo>
                        <a:lnTo>
                          <a:pt x="126" y="162"/>
                        </a:lnTo>
                        <a:lnTo>
                          <a:pt x="127" y="162"/>
                        </a:lnTo>
                        <a:lnTo>
                          <a:pt x="129" y="162"/>
                        </a:lnTo>
                        <a:lnTo>
                          <a:pt x="131" y="162"/>
                        </a:lnTo>
                        <a:lnTo>
                          <a:pt x="133" y="162"/>
                        </a:lnTo>
                        <a:lnTo>
                          <a:pt x="135" y="162"/>
                        </a:lnTo>
                        <a:lnTo>
                          <a:pt x="137" y="161"/>
                        </a:lnTo>
                        <a:lnTo>
                          <a:pt x="138" y="161"/>
                        </a:lnTo>
                        <a:lnTo>
                          <a:pt x="140" y="161"/>
                        </a:lnTo>
                        <a:lnTo>
                          <a:pt x="142" y="161"/>
                        </a:lnTo>
                        <a:lnTo>
                          <a:pt x="144" y="161"/>
                        </a:lnTo>
                        <a:lnTo>
                          <a:pt x="146" y="161"/>
                        </a:lnTo>
                        <a:lnTo>
                          <a:pt x="147" y="160"/>
                        </a:lnTo>
                        <a:lnTo>
                          <a:pt x="146" y="159"/>
                        </a:lnTo>
                        <a:lnTo>
                          <a:pt x="144" y="155"/>
                        </a:lnTo>
                        <a:lnTo>
                          <a:pt x="140" y="148"/>
                        </a:lnTo>
                        <a:lnTo>
                          <a:pt x="137" y="137"/>
                        </a:lnTo>
                        <a:lnTo>
                          <a:pt x="131" y="126"/>
                        </a:lnTo>
                        <a:lnTo>
                          <a:pt x="126" y="114"/>
                        </a:lnTo>
                        <a:lnTo>
                          <a:pt x="120" y="99"/>
                        </a:lnTo>
                        <a:lnTo>
                          <a:pt x="115" y="85"/>
                        </a:lnTo>
                        <a:lnTo>
                          <a:pt x="109" y="72"/>
                        </a:lnTo>
                        <a:lnTo>
                          <a:pt x="103" y="58"/>
                        </a:lnTo>
                        <a:lnTo>
                          <a:pt x="97" y="46"/>
                        </a:lnTo>
                        <a:lnTo>
                          <a:pt x="92" y="33"/>
                        </a:lnTo>
                        <a:lnTo>
                          <a:pt x="87" y="24"/>
                        </a:lnTo>
                        <a:lnTo>
                          <a:pt x="84" y="14"/>
                        </a:lnTo>
                        <a:lnTo>
                          <a:pt x="82" y="9"/>
                        </a:lnTo>
                        <a:lnTo>
                          <a:pt x="81" y="6"/>
                        </a:lnTo>
                        <a:lnTo>
                          <a:pt x="78" y="5"/>
                        </a:lnTo>
                        <a:lnTo>
                          <a:pt x="75" y="3"/>
                        </a:lnTo>
                        <a:lnTo>
                          <a:pt x="70" y="3"/>
                        </a:lnTo>
                        <a:lnTo>
                          <a:pt x="66" y="1"/>
                        </a:lnTo>
                        <a:lnTo>
                          <a:pt x="59" y="1"/>
                        </a:lnTo>
                        <a:lnTo>
                          <a:pt x="53" y="1"/>
                        </a:lnTo>
                        <a:lnTo>
                          <a:pt x="45" y="1"/>
                        </a:lnTo>
                        <a:lnTo>
                          <a:pt x="39" y="0"/>
                        </a:lnTo>
                        <a:lnTo>
                          <a:pt x="32" y="1"/>
                        </a:lnTo>
                        <a:lnTo>
                          <a:pt x="25" y="1"/>
                        </a:lnTo>
                        <a:lnTo>
                          <a:pt x="19" y="1"/>
                        </a:lnTo>
                        <a:lnTo>
                          <a:pt x="14" y="1"/>
                        </a:lnTo>
                        <a:lnTo>
                          <a:pt x="9" y="1"/>
                        </a:lnTo>
                        <a:lnTo>
                          <a:pt x="6" y="1"/>
                        </a:lnTo>
                        <a:lnTo>
                          <a:pt x="3" y="1"/>
                        </a:lnTo>
                        <a:lnTo>
                          <a:pt x="1" y="3"/>
                        </a:lnTo>
                        <a:lnTo>
                          <a:pt x="1" y="4"/>
                        </a:lnTo>
                        <a:lnTo>
                          <a:pt x="1" y="6"/>
                        </a:lnTo>
                        <a:lnTo>
                          <a:pt x="0" y="8"/>
                        </a:lnTo>
                        <a:lnTo>
                          <a:pt x="0" y="10"/>
                        </a:lnTo>
                        <a:lnTo>
                          <a:pt x="1" y="1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" name="Freeform 67"/>
                  <p:cNvSpPr>
                    <a:spLocks/>
                  </p:cNvSpPr>
                  <p:nvPr/>
                </p:nvSpPr>
                <p:spPr bwMode="auto">
                  <a:xfrm>
                    <a:off x="1141" y="953"/>
                    <a:ext cx="149" cy="163"/>
                  </a:xfrm>
                  <a:custGeom>
                    <a:avLst/>
                    <a:gdLst>
                      <a:gd name="T0" fmla="*/ 144 w 149"/>
                      <a:gd name="T1" fmla="*/ 11 h 163"/>
                      <a:gd name="T2" fmla="*/ 133 w 149"/>
                      <a:gd name="T3" fmla="*/ 11 h 163"/>
                      <a:gd name="T4" fmla="*/ 119 w 149"/>
                      <a:gd name="T5" fmla="*/ 11 h 163"/>
                      <a:gd name="T6" fmla="*/ 102 w 149"/>
                      <a:gd name="T7" fmla="*/ 12 h 163"/>
                      <a:gd name="T8" fmla="*/ 93 w 149"/>
                      <a:gd name="T9" fmla="*/ 12 h 163"/>
                      <a:gd name="T10" fmla="*/ 89 w 149"/>
                      <a:gd name="T11" fmla="*/ 13 h 163"/>
                      <a:gd name="T12" fmla="*/ 89 w 149"/>
                      <a:gd name="T13" fmla="*/ 18 h 163"/>
                      <a:gd name="T14" fmla="*/ 85 w 149"/>
                      <a:gd name="T15" fmla="*/ 30 h 163"/>
                      <a:gd name="T16" fmla="*/ 81 w 149"/>
                      <a:gd name="T17" fmla="*/ 43 h 163"/>
                      <a:gd name="T18" fmla="*/ 74 w 149"/>
                      <a:gd name="T19" fmla="*/ 55 h 163"/>
                      <a:gd name="T20" fmla="*/ 67 w 149"/>
                      <a:gd name="T21" fmla="*/ 66 h 163"/>
                      <a:gd name="T22" fmla="*/ 57 w 149"/>
                      <a:gd name="T23" fmla="*/ 78 h 163"/>
                      <a:gd name="T24" fmla="*/ 49 w 149"/>
                      <a:gd name="T25" fmla="*/ 94 h 163"/>
                      <a:gd name="T26" fmla="*/ 42 w 149"/>
                      <a:gd name="T27" fmla="*/ 113 h 163"/>
                      <a:gd name="T28" fmla="*/ 38 w 149"/>
                      <a:gd name="T29" fmla="*/ 131 h 163"/>
                      <a:gd name="T30" fmla="*/ 37 w 149"/>
                      <a:gd name="T31" fmla="*/ 147 h 163"/>
                      <a:gd name="T32" fmla="*/ 37 w 149"/>
                      <a:gd name="T33" fmla="*/ 152 h 163"/>
                      <a:gd name="T34" fmla="*/ 35 w 149"/>
                      <a:gd name="T35" fmla="*/ 155 h 163"/>
                      <a:gd name="T36" fmla="*/ 33 w 149"/>
                      <a:gd name="T37" fmla="*/ 156 h 163"/>
                      <a:gd name="T38" fmla="*/ 27 w 149"/>
                      <a:gd name="T39" fmla="*/ 160 h 163"/>
                      <a:gd name="T40" fmla="*/ 25 w 149"/>
                      <a:gd name="T41" fmla="*/ 161 h 163"/>
                      <a:gd name="T42" fmla="*/ 22 w 149"/>
                      <a:gd name="T43" fmla="*/ 162 h 163"/>
                      <a:gd name="T44" fmla="*/ 18 w 149"/>
                      <a:gd name="T45" fmla="*/ 162 h 163"/>
                      <a:gd name="T46" fmla="*/ 11 w 149"/>
                      <a:gd name="T47" fmla="*/ 162 h 163"/>
                      <a:gd name="T48" fmla="*/ 6 w 149"/>
                      <a:gd name="T49" fmla="*/ 161 h 163"/>
                      <a:gd name="T50" fmla="*/ 1 w 149"/>
                      <a:gd name="T51" fmla="*/ 161 h 163"/>
                      <a:gd name="T52" fmla="*/ 1 w 149"/>
                      <a:gd name="T53" fmla="*/ 160 h 163"/>
                      <a:gd name="T54" fmla="*/ 5 w 149"/>
                      <a:gd name="T55" fmla="*/ 148 h 163"/>
                      <a:gd name="T56" fmla="*/ 20 w 149"/>
                      <a:gd name="T57" fmla="*/ 113 h 163"/>
                      <a:gd name="T58" fmla="*/ 37 w 149"/>
                      <a:gd name="T59" fmla="*/ 71 h 163"/>
                      <a:gd name="T60" fmla="*/ 55 w 149"/>
                      <a:gd name="T61" fmla="*/ 32 h 163"/>
                      <a:gd name="T62" fmla="*/ 65 w 149"/>
                      <a:gd name="T63" fmla="*/ 9 h 163"/>
                      <a:gd name="T64" fmla="*/ 71 w 149"/>
                      <a:gd name="T65" fmla="*/ 3 h 163"/>
                      <a:gd name="T66" fmla="*/ 87 w 149"/>
                      <a:gd name="T67" fmla="*/ 1 h 163"/>
                      <a:gd name="T68" fmla="*/ 108 w 149"/>
                      <a:gd name="T69" fmla="*/ 0 h 163"/>
                      <a:gd name="T70" fmla="*/ 127 w 149"/>
                      <a:gd name="T71" fmla="*/ 1 h 163"/>
                      <a:gd name="T72" fmla="*/ 141 w 149"/>
                      <a:gd name="T73" fmla="*/ 1 h 163"/>
                      <a:gd name="T74" fmla="*/ 145 w 149"/>
                      <a:gd name="T75" fmla="*/ 3 h 163"/>
                      <a:gd name="T76" fmla="*/ 145 w 149"/>
                      <a:gd name="T77" fmla="*/ 4 h 163"/>
                      <a:gd name="T78" fmla="*/ 145 w 149"/>
                      <a:gd name="T79" fmla="*/ 6 h 163"/>
                      <a:gd name="T80" fmla="*/ 146 w 149"/>
                      <a:gd name="T81" fmla="*/ 7 h 163"/>
                      <a:gd name="T82" fmla="*/ 146 w 149"/>
                      <a:gd name="T83" fmla="*/ 10 h 163"/>
                      <a:gd name="T84" fmla="*/ 148 w 149"/>
                      <a:gd name="T85" fmla="*/ 10 h 16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149" h="163">
                        <a:moveTo>
                          <a:pt x="148" y="10"/>
                        </a:moveTo>
                        <a:lnTo>
                          <a:pt x="146" y="11"/>
                        </a:lnTo>
                        <a:lnTo>
                          <a:pt x="144" y="11"/>
                        </a:lnTo>
                        <a:lnTo>
                          <a:pt x="141" y="11"/>
                        </a:lnTo>
                        <a:lnTo>
                          <a:pt x="138" y="11"/>
                        </a:lnTo>
                        <a:lnTo>
                          <a:pt x="133" y="11"/>
                        </a:lnTo>
                        <a:lnTo>
                          <a:pt x="129" y="11"/>
                        </a:lnTo>
                        <a:lnTo>
                          <a:pt x="123" y="11"/>
                        </a:lnTo>
                        <a:lnTo>
                          <a:pt x="119" y="11"/>
                        </a:lnTo>
                        <a:lnTo>
                          <a:pt x="112" y="12"/>
                        </a:lnTo>
                        <a:lnTo>
                          <a:pt x="107" y="12"/>
                        </a:lnTo>
                        <a:lnTo>
                          <a:pt x="102" y="12"/>
                        </a:lnTo>
                        <a:lnTo>
                          <a:pt x="99" y="12"/>
                        </a:lnTo>
                        <a:lnTo>
                          <a:pt x="94" y="12"/>
                        </a:lnTo>
                        <a:lnTo>
                          <a:pt x="93" y="12"/>
                        </a:lnTo>
                        <a:lnTo>
                          <a:pt x="90" y="12"/>
                        </a:lnTo>
                        <a:lnTo>
                          <a:pt x="89" y="13"/>
                        </a:lnTo>
                        <a:lnTo>
                          <a:pt x="89" y="16"/>
                        </a:lnTo>
                        <a:lnTo>
                          <a:pt x="89" y="18"/>
                        </a:lnTo>
                        <a:lnTo>
                          <a:pt x="87" y="23"/>
                        </a:lnTo>
                        <a:lnTo>
                          <a:pt x="87" y="26"/>
                        </a:lnTo>
                        <a:lnTo>
                          <a:pt x="85" y="30"/>
                        </a:lnTo>
                        <a:lnTo>
                          <a:pt x="85" y="33"/>
                        </a:lnTo>
                        <a:lnTo>
                          <a:pt x="83" y="39"/>
                        </a:lnTo>
                        <a:lnTo>
                          <a:pt x="81" y="43"/>
                        </a:lnTo>
                        <a:lnTo>
                          <a:pt x="79" y="47"/>
                        </a:lnTo>
                        <a:lnTo>
                          <a:pt x="77" y="51"/>
                        </a:lnTo>
                        <a:lnTo>
                          <a:pt x="74" y="55"/>
                        </a:lnTo>
                        <a:lnTo>
                          <a:pt x="71" y="59"/>
                        </a:lnTo>
                        <a:lnTo>
                          <a:pt x="69" y="64"/>
                        </a:lnTo>
                        <a:lnTo>
                          <a:pt x="67" y="66"/>
                        </a:lnTo>
                        <a:lnTo>
                          <a:pt x="63" y="70"/>
                        </a:lnTo>
                        <a:lnTo>
                          <a:pt x="61" y="73"/>
                        </a:lnTo>
                        <a:lnTo>
                          <a:pt x="57" y="78"/>
                        </a:lnTo>
                        <a:lnTo>
                          <a:pt x="55" y="82"/>
                        </a:lnTo>
                        <a:lnTo>
                          <a:pt x="51" y="88"/>
                        </a:lnTo>
                        <a:lnTo>
                          <a:pt x="49" y="94"/>
                        </a:lnTo>
                        <a:lnTo>
                          <a:pt x="47" y="100"/>
                        </a:lnTo>
                        <a:lnTo>
                          <a:pt x="45" y="105"/>
                        </a:lnTo>
                        <a:lnTo>
                          <a:pt x="42" y="113"/>
                        </a:lnTo>
                        <a:lnTo>
                          <a:pt x="41" y="119"/>
                        </a:lnTo>
                        <a:lnTo>
                          <a:pt x="39" y="125"/>
                        </a:lnTo>
                        <a:lnTo>
                          <a:pt x="38" y="131"/>
                        </a:lnTo>
                        <a:lnTo>
                          <a:pt x="37" y="137"/>
                        </a:lnTo>
                        <a:lnTo>
                          <a:pt x="37" y="142"/>
                        </a:lnTo>
                        <a:lnTo>
                          <a:pt x="37" y="147"/>
                        </a:lnTo>
                        <a:lnTo>
                          <a:pt x="39" y="151"/>
                        </a:lnTo>
                        <a:lnTo>
                          <a:pt x="37" y="152"/>
                        </a:lnTo>
                        <a:lnTo>
                          <a:pt x="36" y="153"/>
                        </a:lnTo>
                        <a:lnTo>
                          <a:pt x="35" y="155"/>
                        </a:lnTo>
                        <a:lnTo>
                          <a:pt x="33" y="156"/>
                        </a:lnTo>
                        <a:lnTo>
                          <a:pt x="30" y="158"/>
                        </a:lnTo>
                        <a:lnTo>
                          <a:pt x="29" y="158"/>
                        </a:lnTo>
                        <a:lnTo>
                          <a:pt x="27" y="160"/>
                        </a:lnTo>
                        <a:lnTo>
                          <a:pt x="25" y="161"/>
                        </a:lnTo>
                        <a:lnTo>
                          <a:pt x="24" y="161"/>
                        </a:lnTo>
                        <a:lnTo>
                          <a:pt x="22" y="162"/>
                        </a:lnTo>
                        <a:lnTo>
                          <a:pt x="21" y="162"/>
                        </a:lnTo>
                        <a:lnTo>
                          <a:pt x="19" y="162"/>
                        </a:lnTo>
                        <a:lnTo>
                          <a:pt x="18" y="162"/>
                        </a:lnTo>
                        <a:lnTo>
                          <a:pt x="16" y="162"/>
                        </a:lnTo>
                        <a:lnTo>
                          <a:pt x="14" y="162"/>
                        </a:lnTo>
                        <a:lnTo>
                          <a:pt x="11" y="162"/>
                        </a:lnTo>
                        <a:lnTo>
                          <a:pt x="10" y="161"/>
                        </a:lnTo>
                        <a:lnTo>
                          <a:pt x="8" y="161"/>
                        </a:lnTo>
                        <a:lnTo>
                          <a:pt x="6" y="161"/>
                        </a:lnTo>
                        <a:lnTo>
                          <a:pt x="4" y="161"/>
                        </a:lnTo>
                        <a:lnTo>
                          <a:pt x="3" y="161"/>
                        </a:lnTo>
                        <a:lnTo>
                          <a:pt x="1" y="161"/>
                        </a:lnTo>
                        <a:lnTo>
                          <a:pt x="1" y="160"/>
                        </a:lnTo>
                        <a:lnTo>
                          <a:pt x="0" y="159"/>
                        </a:lnTo>
                        <a:lnTo>
                          <a:pt x="2" y="154"/>
                        </a:lnTo>
                        <a:lnTo>
                          <a:pt x="5" y="148"/>
                        </a:lnTo>
                        <a:lnTo>
                          <a:pt x="10" y="137"/>
                        </a:lnTo>
                        <a:lnTo>
                          <a:pt x="14" y="126"/>
                        </a:lnTo>
                        <a:lnTo>
                          <a:pt x="20" y="113"/>
                        </a:lnTo>
                        <a:lnTo>
                          <a:pt x="26" y="99"/>
                        </a:lnTo>
                        <a:lnTo>
                          <a:pt x="32" y="85"/>
                        </a:lnTo>
                        <a:lnTo>
                          <a:pt x="37" y="71"/>
                        </a:lnTo>
                        <a:lnTo>
                          <a:pt x="43" y="57"/>
                        </a:lnTo>
                        <a:lnTo>
                          <a:pt x="49" y="45"/>
                        </a:lnTo>
                        <a:lnTo>
                          <a:pt x="55" y="32"/>
                        </a:lnTo>
                        <a:lnTo>
                          <a:pt x="59" y="23"/>
                        </a:lnTo>
                        <a:lnTo>
                          <a:pt x="63" y="14"/>
                        </a:lnTo>
                        <a:lnTo>
                          <a:pt x="65" y="9"/>
                        </a:lnTo>
                        <a:lnTo>
                          <a:pt x="67" y="6"/>
                        </a:lnTo>
                        <a:lnTo>
                          <a:pt x="68" y="5"/>
                        </a:lnTo>
                        <a:lnTo>
                          <a:pt x="71" y="3"/>
                        </a:lnTo>
                        <a:lnTo>
                          <a:pt x="75" y="3"/>
                        </a:lnTo>
                        <a:lnTo>
                          <a:pt x="81" y="1"/>
                        </a:lnTo>
                        <a:lnTo>
                          <a:pt x="87" y="1"/>
                        </a:lnTo>
                        <a:lnTo>
                          <a:pt x="93" y="1"/>
                        </a:lnTo>
                        <a:lnTo>
                          <a:pt x="100" y="1"/>
                        </a:lnTo>
                        <a:lnTo>
                          <a:pt x="108" y="0"/>
                        </a:lnTo>
                        <a:lnTo>
                          <a:pt x="114" y="1"/>
                        </a:lnTo>
                        <a:lnTo>
                          <a:pt x="121" y="1"/>
                        </a:lnTo>
                        <a:lnTo>
                          <a:pt x="127" y="1"/>
                        </a:lnTo>
                        <a:lnTo>
                          <a:pt x="133" y="1"/>
                        </a:lnTo>
                        <a:lnTo>
                          <a:pt x="137" y="1"/>
                        </a:lnTo>
                        <a:lnTo>
                          <a:pt x="141" y="1"/>
                        </a:lnTo>
                        <a:lnTo>
                          <a:pt x="143" y="1"/>
                        </a:lnTo>
                        <a:lnTo>
                          <a:pt x="145" y="1"/>
                        </a:lnTo>
                        <a:lnTo>
                          <a:pt x="145" y="3"/>
                        </a:lnTo>
                        <a:lnTo>
                          <a:pt x="145" y="4"/>
                        </a:lnTo>
                        <a:lnTo>
                          <a:pt x="145" y="6"/>
                        </a:lnTo>
                        <a:lnTo>
                          <a:pt x="146" y="6"/>
                        </a:lnTo>
                        <a:lnTo>
                          <a:pt x="146" y="7"/>
                        </a:lnTo>
                        <a:lnTo>
                          <a:pt x="146" y="8"/>
                        </a:lnTo>
                        <a:lnTo>
                          <a:pt x="146" y="10"/>
                        </a:lnTo>
                        <a:lnTo>
                          <a:pt x="148" y="1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" name="Freeform 68"/>
                  <p:cNvSpPr>
                    <a:spLocks/>
                  </p:cNvSpPr>
                  <p:nvPr/>
                </p:nvSpPr>
                <p:spPr bwMode="auto">
                  <a:xfrm>
                    <a:off x="792" y="916"/>
                    <a:ext cx="60" cy="160"/>
                  </a:xfrm>
                  <a:custGeom>
                    <a:avLst/>
                    <a:gdLst>
                      <a:gd name="T0" fmla="*/ 58 w 60"/>
                      <a:gd name="T1" fmla="*/ 3 h 160"/>
                      <a:gd name="T2" fmla="*/ 55 w 60"/>
                      <a:gd name="T3" fmla="*/ 7 h 160"/>
                      <a:gd name="T4" fmla="*/ 52 w 60"/>
                      <a:gd name="T5" fmla="*/ 13 h 160"/>
                      <a:gd name="T6" fmla="*/ 48 w 60"/>
                      <a:gd name="T7" fmla="*/ 21 h 160"/>
                      <a:gd name="T8" fmla="*/ 45 w 60"/>
                      <a:gd name="T9" fmla="*/ 31 h 160"/>
                      <a:gd name="T10" fmla="*/ 44 w 60"/>
                      <a:gd name="T11" fmla="*/ 43 h 160"/>
                      <a:gd name="T12" fmla="*/ 46 w 60"/>
                      <a:gd name="T13" fmla="*/ 53 h 160"/>
                      <a:gd name="T14" fmla="*/ 53 w 60"/>
                      <a:gd name="T15" fmla="*/ 63 h 160"/>
                      <a:gd name="T16" fmla="*/ 58 w 60"/>
                      <a:gd name="T17" fmla="*/ 68 h 160"/>
                      <a:gd name="T18" fmla="*/ 53 w 60"/>
                      <a:gd name="T19" fmla="*/ 71 h 160"/>
                      <a:gd name="T20" fmla="*/ 45 w 60"/>
                      <a:gd name="T21" fmla="*/ 73 h 160"/>
                      <a:gd name="T22" fmla="*/ 36 w 60"/>
                      <a:gd name="T23" fmla="*/ 78 h 160"/>
                      <a:gd name="T24" fmla="*/ 26 w 60"/>
                      <a:gd name="T25" fmla="*/ 84 h 160"/>
                      <a:gd name="T26" fmla="*/ 17 w 60"/>
                      <a:gd name="T27" fmla="*/ 88 h 160"/>
                      <a:gd name="T28" fmla="*/ 10 w 60"/>
                      <a:gd name="T29" fmla="*/ 92 h 160"/>
                      <a:gd name="T30" fmla="*/ 7 w 60"/>
                      <a:gd name="T31" fmla="*/ 96 h 160"/>
                      <a:gd name="T32" fmla="*/ 5 w 60"/>
                      <a:gd name="T33" fmla="*/ 98 h 160"/>
                      <a:gd name="T34" fmla="*/ 5 w 60"/>
                      <a:gd name="T35" fmla="*/ 104 h 160"/>
                      <a:gd name="T36" fmla="*/ 5 w 60"/>
                      <a:gd name="T37" fmla="*/ 114 h 160"/>
                      <a:gd name="T38" fmla="*/ 6 w 60"/>
                      <a:gd name="T39" fmla="*/ 125 h 160"/>
                      <a:gd name="T40" fmla="*/ 8 w 60"/>
                      <a:gd name="T41" fmla="*/ 137 h 160"/>
                      <a:gd name="T42" fmla="*/ 8 w 60"/>
                      <a:gd name="T43" fmla="*/ 148 h 160"/>
                      <a:gd name="T44" fmla="*/ 10 w 60"/>
                      <a:gd name="T45" fmla="*/ 156 h 160"/>
                      <a:gd name="T46" fmla="*/ 10 w 60"/>
                      <a:gd name="T47" fmla="*/ 159 h 160"/>
                      <a:gd name="T48" fmla="*/ 9 w 60"/>
                      <a:gd name="T49" fmla="*/ 156 h 160"/>
                      <a:gd name="T50" fmla="*/ 5 w 60"/>
                      <a:gd name="T51" fmla="*/ 148 h 160"/>
                      <a:gd name="T52" fmla="*/ 3 w 60"/>
                      <a:gd name="T53" fmla="*/ 138 h 160"/>
                      <a:gd name="T54" fmla="*/ 2 w 60"/>
                      <a:gd name="T55" fmla="*/ 127 h 160"/>
                      <a:gd name="T56" fmla="*/ 0 w 60"/>
                      <a:gd name="T57" fmla="*/ 116 h 160"/>
                      <a:gd name="T58" fmla="*/ 0 w 60"/>
                      <a:gd name="T59" fmla="*/ 107 h 160"/>
                      <a:gd name="T60" fmla="*/ 0 w 60"/>
                      <a:gd name="T61" fmla="*/ 100 h 160"/>
                      <a:gd name="T62" fmla="*/ 0 w 60"/>
                      <a:gd name="T63" fmla="*/ 94 h 160"/>
                      <a:gd name="T64" fmla="*/ 6 w 60"/>
                      <a:gd name="T65" fmla="*/ 88 h 160"/>
                      <a:gd name="T66" fmla="*/ 14 w 60"/>
                      <a:gd name="T67" fmla="*/ 77 h 160"/>
                      <a:gd name="T68" fmla="*/ 24 w 60"/>
                      <a:gd name="T69" fmla="*/ 63 h 160"/>
                      <a:gd name="T70" fmla="*/ 33 w 60"/>
                      <a:gd name="T71" fmla="*/ 47 h 160"/>
                      <a:gd name="T72" fmla="*/ 42 w 60"/>
                      <a:gd name="T73" fmla="*/ 32 h 160"/>
                      <a:gd name="T74" fmla="*/ 49 w 60"/>
                      <a:gd name="T75" fmla="*/ 18 h 160"/>
                      <a:gd name="T76" fmla="*/ 55 w 60"/>
                      <a:gd name="T77" fmla="*/ 8 h 160"/>
                      <a:gd name="T78" fmla="*/ 58 w 60"/>
                      <a:gd name="T79" fmla="*/ 1 h 160"/>
                      <a:gd name="T80" fmla="*/ 59 w 60"/>
                      <a:gd name="T81" fmla="*/ 1 h 160"/>
                      <a:gd name="T82" fmla="*/ 59 w 60"/>
                      <a:gd name="T83" fmla="*/ 1 h 160"/>
                      <a:gd name="T84" fmla="*/ 59 w 60"/>
                      <a:gd name="T85" fmla="*/ 1 h 160"/>
                      <a:gd name="T86" fmla="*/ 59 w 60"/>
                      <a:gd name="T87" fmla="*/ 1 h 160"/>
                      <a:gd name="T88" fmla="*/ 59 w 60"/>
                      <a:gd name="T89" fmla="*/ 1 h 160"/>
                      <a:gd name="T90" fmla="*/ 59 w 60"/>
                      <a:gd name="T91" fmla="*/ 1 h 160"/>
                      <a:gd name="T92" fmla="*/ 59 w 60"/>
                      <a:gd name="T93" fmla="*/ 1 h 160"/>
                      <a:gd name="T94" fmla="*/ 59 w 60"/>
                      <a:gd name="T95" fmla="*/ 1 h 160"/>
                      <a:gd name="T96" fmla="*/ 59 w 60"/>
                      <a:gd name="T97" fmla="*/ 1 h 160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0" t="0" r="r" b="b"/>
                    <a:pathLst>
                      <a:path w="60" h="160">
                        <a:moveTo>
                          <a:pt x="59" y="1"/>
                        </a:moveTo>
                        <a:lnTo>
                          <a:pt x="58" y="3"/>
                        </a:lnTo>
                        <a:lnTo>
                          <a:pt x="57" y="3"/>
                        </a:lnTo>
                        <a:lnTo>
                          <a:pt x="55" y="7"/>
                        </a:lnTo>
                        <a:lnTo>
                          <a:pt x="55" y="9"/>
                        </a:lnTo>
                        <a:lnTo>
                          <a:pt x="52" y="13"/>
                        </a:lnTo>
                        <a:lnTo>
                          <a:pt x="50" y="16"/>
                        </a:lnTo>
                        <a:lnTo>
                          <a:pt x="48" y="21"/>
                        </a:lnTo>
                        <a:lnTo>
                          <a:pt x="47" y="25"/>
                        </a:lnTo>
                        <a:lnTo>
                          <a:pt x="45" y="31"/>
                        </a:lnTo>
                        <a:lnTo>
                          <a:pt x="44" y="37"/>
                        </a:lnTo>
                        <a:lnTo>
                          <a:pt x="44" y="43"/>
                        </a:lnTo>
                        <a:lnTo>
                          <a:pt x="45" y="47"/>
                        </a:lnTo>
                        <a:lnTo>
                          <a:pt x="46" y="53"/>
                        </a:lnTo>
                        <a:lnTo>
                          <a:pt x="49" y="57"/>
                        </a:lnTo>
                        <a:lnTo>
                          <a:pt x="53" y="63"/>
                        </a:lnTo>
                        <a:lnTo>
                          <a:pt x="59" y="67"/>
                        </a:lnTo>
                        <a:lnTo>
                          <a:pt x="58" y="68"/>
                        </a:lnTo>
                        <a:lnTo>
                          <a:pt x="56" y="69"/>
                        </a:lnTo>
                        <a:lnTo>
                          <a:pt x="53" y="71"/>
                        </a:lnTo>
                        <a:lnTo>
                          <a:pt x="50" y="72"/>
                        </a:lnTo>
                        <a:lnTo>
                          <a:pt x="45" y="73"/>
                        </a:lnTo>
                        <a:lnTo>
                          <a:pt x="42" y="75"/>
                        </a:lnTo>
                        <a:lnTo>
                          <a:pt x="36" y="78"/>
                        </a:lnTo>
                        <a:lnTo>
                          <a:pt x="32" y="79"/>
                        </a:lnTo>
                        <a:lnTo>
                          <a:pt x="26" y="84"/>
                        </a:lnTo>
                        <a:lnTo>
                          <a:pt x="22" y="85"/>
                        </a:lnTo>
                        <a:lnTo>
                          <a:pt x="17" y="88"/>
                        </a:lnTo>
                        <a:lnTo>
                          <a:pt x="14" y="90"/>
                        </a:lnTo>
                        <a:lnTo>
                          <a:pt x="10" y="92"/>
                        </a:lnTo>
                        <a:lnTo>
                          <a:pt x="8" y="94"/>
                        </a:lnTo>
                        <a:lnTo>
                          <a:pt x="7" y="96"/>
                        </a:lnTo>
                        <a:lnTo>
                          <a:pt x="5" y="98"/>
                        </a:lnTo>
                        <a:lnTo>
                          <a:pt x="5" y="100"/>
                        </a:lnTo>
                        <a:lnTo>
                          <a:pt x="5" y="104"/>
                        </a:lnTo>
                        <a:lnTo>
                          <a:pt x="5" y="108"/>
                        </a:lnTo>
                        <a:lnTo>
                          <a:pt x="5" y="114"/>
                        </a:lnTo>
                        <a:lnTo>
                          <a:pt x="6" y="119"/>
                        </a:lnTo>
                        <a:lnTo>
                          <a:pt x="6" y="125"/>
                        </a:lnTo>
                        <a:lnTo>
                          <a:pt x="8" y="131"/>
                        </a:lnTo>
                        <a:lnTo>
                          <a:pt x="8" y="137"/>
                        </a:lnTo>
                        <a:lnTo>
                          <a:pt x="8" y="143"/>
                        </a:lnTo>
                        <a:lnTo>
                          <a:pt x="8" y="148"/>
                        </a:lnTo>
                        <a:lnTo>
                          <a:pt x="10" y="152"/>
                        </a:lnTo>
                        <a:lnTo>
                          <a:pt x="10" y="156"/>
                        </a:lnTo>
                        <a:lnTo>
                          <a:pt x="10" y="158"/>
                        </a:lnTo>
                        <a:lnTo>
                          <a:pt x="10" y="159"/>
                        </a:lnTo>
                        <a:lnTo>
                          <a:pt x="11" y="157"/>
                        </a:lnTo>
                        <a:lnTo>
                          <a:pt x="9" y="156"/>
                        </a:lnTo>
                        <a:lnTo>
                          <a:pt x="7" y="151"/>
                        </a:lnTo>
                        <a:lnTo>
                          <a:pt x="5" y="148"/>
                        </a:lnTo>
                        <a:lnTo>
                          <a:pt x="5" y="142"/>
                        </a:lnTo>
                        <a:lnTo>
                          <a:pt x="3" y="138"/>
                        </a:lnTo>
                        <a:lnTo>
                          <a:pt x="3" y="132"/>
                        </a:lnTo>
                        <a:lnTo>
                          <a:pt x="2" y="127"/>
                        </a:lnTo>
                        <a:lnTo>
                          <a:pt x="2" y="121"/>
                        </a:lnTo>
                        <a:lnTo>
                          <a:pt x="0" y="116"/>
                        </a:lnTo>
                        <a:lnTo>
                          <a:pt x="0" y="111"/>
                        </a:lnTo>
                        <a:lnTo>
                          <a:pt x="0" y="107"/>
                        </a:lnTo>
                        <a:lnTo>
                          <a:pt x="0" y="102"/>
                        </a:lnTo>
                        <a:lnTo>
                          <a:pt x="0" y="100"/>
                        </a:lnTo>
                        <a:lnTo>
                          <a:pt x="0" y="96"/>
                        </a:lnTo>
                        <a:lnTo>
                          <a:pt x="0" y="94"/>
                        </a:lnTo>
                        <a:lnTo>
                          <a:pt x="2" y="91"/>
                        </a:lnTo>
                        <a:lnTo>
                          <a:pt x="6" y="88"/>
                        </a:lnTo>
                        <a:lnTo>
                          <a:pt x="10" y="83"/>
                        </a:lnTo>
                        <a:lnTo>
                          <a:pt x="14" y="77"/>
                        </a:lnTo>
                        <a:lnTo>
                          <a:pt x="20" y="69"/>
                        </a:lnTo>
                        <a:lnTo>
                          <a:pt x="24" y="63"/>
                        </a:lnTo>
                        <a:lnTo>
                          <a:pt x="30" y="55"/>
                        </a:lnTo>
                        <a:lnTo>
                          <a:pt x="33" y="47"/>
                        </a:lnTo>
                        <a:lnTo>
                          <a:pt x="39" y="38"/>
                        </a:lnTo>
                        <a:lnTo>
                          <a:pt x="42" y="32"/>
                        </a:lnTo>
                        <a:lnTo>
                          <a:pt x="46" y="24"/>
                        </a:lnTo>
                        <a:lnTo>
                          <a:pt x="49" y="18"/>
                        </a:lnTo>
                        <a:lnTo>
                          <a:pt x="53" y="12"/>
                        </a:lnTo>
                        <a:lnTo>
                          <a:pt x="55" y="8"/>
                        </a:lnTo>
                        <a:lnTo>
                          <a:pt x="57" y="4"/>
                        </a:lnTo>
                        <a:lnTo>
                          <a:pt x="58" y="1"/>
                        </a:lnTo>
                        <a:lnTo>
                          <a:pt x="59" y="0"/>
                        </a:lnTo>
                        <a:lnTo>
                          <a:pt x="59" y="1"/>
                        </a:lnTo>
                      </a:path>
                    </a:pathLst>
                  </a:custGeom>
                  <a:solidFill>
                    <a:srgbClr val="C0C0C0"/>
                  </a:solidFill>
                  <a:ln w="8889" cap="flat" cmpd="sng">
                    <a:solidFill>
                      <a:srgbClr val="C0C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" name="Freeform 69"/>
                  <p:cNvSpPr>
                    <a:spLocks/>
                  </p:cNvSpPr>
                  <p:nvPr/>
                </p:nvSpPr>
                <p:spPr bwMode="auto">
                  <a:xfrm>
                    <a:off x="1011" y="916"/>
                    <a:ext cx="60" cy="160"/>
                  </a:xfrm>
                  <a:custGeom>
                    <a:avLst/>
                    <a:gdLst>
                      <a:gd name="T0" fmla="*/ 1 w 60"/>
                      <a:gd name="T1" fmla="*/ 3 h 160"/>
                      <a:gd name="T2" fmla="*/ 3 w 60"/>
                      <a:gd name="T3" fmla="*/ 6 h 160"/>
                      <a:gd name="T4" fmla="*/ 5 w 60"/>
                      <a:gd name="T5" fmla="*/ 12 h 160"/>
                      <a:gd name="T6" fmla="*/ 9 w 60"/>
                      <a:gd name="T7" fmla="*/ 19 h 160"/>
                      <a:gd name="T8" fmla="*/ 10 w 60"/>
                      <a:gd name="T9" fmla="*/ 28 h 160"/>
                      <a:gd name="T10" fmla="*/ 11 w 60"/>
                      <a:gd name="T11" fmla="*/ 37 h 160"/>
                      <a:gd name="T12" fmla="*/ 9 w 60"/>
                      <a:gd name="T13" fmla="*/ 47 h 160"/>
                      <a:gd name="T14" fmla="*/ 4 w 60"/>
                      <a:gd name="T15" fmla="*/ 57 h 160"/>
                      <a:gd name="T16" fmla="*/ 0 w 60"/>
                      <a:gd name="T17" fmla="*/ 63 h 160"/>
                      <a:gd name="T18" fmla="*/ 4 w 60"/>
                      <a:gd name="T19" fmla="*/ 66 h 160"/>
                      <a:gd name="T20" fmla="*/ 11 w 60"/>
                      <a:gd name="T21" fmla="*/ 70 h 160"/>
                      <a:gd name="T22" fmla="*/ 20 w 60"/>
                      <a:gd name="T23" fmla="*/ 75 h 160"/>
                      <a:gd name="T24" fmla="*/ 30 w 60"/>
                      <a:gd name="T25" fmla="*/ 81 h 160"/>
                      <a:gd name="T26" fmla="*/ 39 w 60"/>
                      <a:gd name="T27" fmla="*/ 87 h 160"/>
                      <a:gd name="T28" fmla="*/ 46 w 60"/>
                      <a:gd name="T29" fmla="*/ 91 h 160"/>
                      <a:gd name="T30" fmla="*/ 51 w 60"/>
                      <a:gd name="T31" fmla="*/ 96 h 160"/>
                      <a:gd name="T32" fmla="*/ 52 w 60"/>
                      <a:gd name="T33" fmla="*/ 98 h 160"/>
                      <a:gd name="T34" fmla="*/ 52 w 60"/>
                      <a:gd name="T35" fmla="*/ 104 h 160"/>
                      <a:gd name="T36" fmla="*/ 51 w 60"/>
                      <a:gd name="T37" fmla="*/ 114 h 160"/>
                      <a:gd name="T38" fmla="*/ 51 w 60"/>
                      <a:gd name="T39" fmla="*/ 125 h 160"/>
                      <a:gd name="T40" fmla="*/ 49 w 60"/>
                      <a:gd name="T41" fmla="*/ 137 h 160"/>
                      <a:gd name="T42" fmla="*/ 48 w 60"/>
                      <a:gd name="T43" fmla="*/ 148 h 160"/>
                      <a:gd name="T44" fmla="*/ 48 w 60"/>
                      <a:gd name="T45" fmla="*/ 156 h 160"/>
                      <a:gd name="T46" fmla="*/ 48 w 60"/>
                      <a:gd name="T47" fmla="*/ 159 h 160"/>
                      <a:gd name="T48" fmla="*/ 50 w 60"/>
                      <a:gd name="T49" fmla="*/ 156 h 160"/>
                      <a:gd name="T50" fmla="*/ 51 w 60"/>
                      <a:gd name="T51" fmla="*/ 148 h 160"/>
                      <a:gd name="T52" fmla="*/ 53 w 60"/>
                      <a:gd name="T53" fmla="*/ 138 h 160"/>
                      <a:gd name="T54" fmla="*/ 56 w 60"/>
                      <a:gd name="T55" fmla="*/ 127 h 160"/>
                      <a:gd name="T56" fmla="*/ 57 w 60"/>
                      <a:gd name="T57" fmla="*/ 116 h 160"/>
                      <a:gd name="T58" fmla="*/ 57 w 60"/>
                      <a:gd name="T59" fmla="*/ 107 h 160"/>
                      <a:gd name="T60" fmla="*/ 58 w 60"/>
                      <a:gd name="T61" fmla="*/ 100 h 160"/>
                      <a:gd name="T62" fmla="*/ 58 w 60"/>
                      <a:gd name="T63" fmla="*/ 94 h 160"/>
                      <a:gd name="T64" fmla="*/ 52 w 60"/>
                      <a:gd name="T65" fmla="*/ 88 h 160"/>
                      <a:gd name="T66" fmla="*/ 42 w 60"/>
                      <a:gd name="T67" fmla="*/ 77 h 160"/>
                      <a:gd name="T68" fmla="*/ 32 w 60"/>
                      <a:gd name="T69" fmla="*/ 63 h 160"/>
                      <a:gd name="T70" fmla="*/ 24 w 60"/>
                      <a:gd name="T71" fmla="*/ 47 h 160"/>
                      <a:gd name="T72" fmla="*/ 16 w 60"/>
                      <a:gd name="T73" fmla="*/ 32 h 160"/>
                      <a:gd name="T74" fmla="*/ 9 w 60"/>
                      <a:gd name="T75" fmla="*/ 18 h 160"/>
                      <a:gd name="T76" fmla="*/ 4 w 60"/>
                      <a:gd name="T77" fmla="*/ 8 h 160"/>
                      <a:gd name="T78" fmla="*/ 1 w 60"/>
                      <a:gd name="T79" fmla="*/ 1 h 160"/>
                      <a:gd name="T80" fmla="*/ 1 w 60"/>
                      <a:gd name="T81" fmla="*/ 1 h 160"/>
                      <a:gd name="T82" fmla="*/ 1 w 60"/>
                      <a:gd name="T83" fmla="*/ 1 h 160"/>
                      <a:gd name="T84" fmla="*/ 1 w 60"/>
                      <a:gd name="T85" fmla="*/ 1 h 160"/>
                      <a:gd name="T86" fmla="*/ 1 w 60"/>
                      <a:gd name="T87" fmla="*/ 1 h 160"/>
                      <a:gd name="T88" fmla="*/ 1 w 60"/>
                      <a:gd name="T89" fmla="*/ 1 h 160"/>
                      <a:gd name="T90" fmla="*/ 1 w 60"/>
                      <a:gd name="T91" fmla="*/ 1 h 160"/>
                      <a:gd name="T92" fmla="*/ 1 w 60"/>
                      <a:gd name="T93" fmla="*/ 1 h 160"/>
                      <a:gd name="T94" fmla="*/ 1 w 60"/>
                      <a:gd name="T95" fmla="*/ 1 h 160"/>
                      <a:gd name="T96" fmla="*/ 1 w 60"/>
                      <a:gd name="T97" fmla="*/ 1 h 160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0" t="0" r="r" b="b"/>
                    <a:pathLst>
                      <a:path w="60" h="160">
                        <a:moveTo>
                          <a:pt x="1" y="1"/>
                        </a:moveTo>
                        <a:lnTo>
                          <a:pt x="1" y="3"/>
                        </a:lnTo>
                        <a:lnTo>
                          <a:pt x="2" y="3"/>
                        </a:lnTo>
                        <a:lnTo>
                          <a:pt x="3" y="6"/>
                        </a:lnTo>
                        <a:lnTo>
                          <a:pt x="4" y="8"/>
                        </a:lnTo>
                        <a:lnTo>
                          <a:pt x="5" y="12"/>
                        </a:lnTo>
                        <a:lnTo>
                          <a:pt x="7" y="15"/>
                        </a:lnTo>
                        <a:lnTo>
                          <a:pt x="9" y="19"/>
                        </a:lnTo>
                        <a:lnTo>
                          <a:pt x="10" y="22"/>
                        </a:lnTo>
                        <a:lnTo>
                          <a:pt x="10" y="28"/>
                        </a:lnTo>
                        <a:lnTo>
                          <a:pt x="11" y="32"/>
                        </a:lnTo>
                        <a:lnTo>
                          <a:pt x="11" y="37"/>
                        </a:lnTo>
                        <a:lnTo>
                          <a:pt x="11" y="41"/>
                        </a:lnTo>
                        <a:lnTo>
                          <a:pt x="9" y="47"/>
                        </a:lnTo>
                        <a:lnTo>
                          <a:pt x="7" y="51"/>
                        </a:lnTo>
                        <a:lnTo>
                          <a:pt x="4" y="57"/>
                        </a:lnTo>
                        <a:lnTo>
                          <a:pt x="0" y="61"/>
                        </a:lnTo>
                        <a:lnTo>
                          <a:pt x="0" y="63"/>
                        </a:lnTo>
                        <a:lnTo>
                          <a:pt x="2" y="63"/>
                        </a:lnTo>
                        <a:lnTo>
                          <a:pt x="4" y="66"/>
                        </a:lnTo>
                        <a:lnTo>
                          <a:pt x="8" y="67"/>
                        </a:lnTo>
                        <a:lnTo>
                          <a:pt x="11" y="70"/>
                        </a:lnTo>
                        <a:lnTo>
                          <a:pt x="16" y="72"/>
                        </a:lnTo>
                        <a:lnTo>
                          <a:pt x="20" y="75"/>
                        </a:lnTo>
                        <a:lnTo>
                          <a:pt x="26" y="77"/>
                        </a:lnTo>
                        <a:lnTo>
                          <a:pt x="30" y="81"/>
                        </a:lnTo>
                        <a:lnTo>
                          <a:pt x="34" y="84"/>
                        </a:lnTo>
                        <a:lnTo>
                          <a:pt x="39" y="87"/>
                        </a:lnTo>
                        <a:lnTo>
                          <a:pt x="43" y="89"/>
                        </a:lnTo>
                        <a:lnTo>
                          <a:pt x="46" y="91"/>
                        </a:lnTo>
                        <a:lnTo>
                          <a:pt x="50" y="94"/>
                        </a:lnTo>
                        <a:lnTo>
                          <a:pt x="51" y="96"/>
                        </a:lnTo>
                        <a:lnTo>
                          <a:pt x="52" y="96"/>
                        </a:lnTo>
                        <a:lnTo>
                          <a:pt x="52" y="98"/>
                        </a:lnTo>
                        <a:lnTo>
                          <a:pt x="52" y="100"/>
                        </a:lnTo>
                        <a:lnTo>
                          <a:pt x="52" y="104"/>
                        </a:lnTo>
                        <a:lnTo>
                          <a:pt x="52" y="108"/>
                        </a:lnTo>
                        <a:lnTo>
                          <a:pt x="51" y="114"/>
                        </a:lnTo>
                        <a:lnTo>
                          <a:pt x="51" y="119"/>
                        </a:lnTo>
                        <a:lnTo>
                          <a:pt x="51" y="125"/>
                        </a:lnTo>
                        <a:lnTo>
                          <a:pt x="51" y="131"/>
                        </a:lnTo>
                        <a:lnTo>
                          <a:pt x="49" y="137"/>
                        </a:lnTo>
                        <a:lnTo>
                          <a:pt x="49" y="143"/>
                        </a:lnTo>
                        <a:lnTo>
                          <a:pt x="48" y="148"/>
                        </a:lnTo>
                        <a:lnTo>
                          <a:pt x="48" y="152"/>
                        </a:lnTo>
                        <a:lnTo>
                          <a:pt x="48" y="156"/>
                        </a:lnTo>
                        <a:lnTo>
                          <a:pt x="48" y="158"/>
                        </a:lnTo>
                        <a:lnTo>
                          <a:pt x="48" y="159"/>
                        </a:lnTo>
                        <a:lnTo>
                          <a:pt x="50" y="157"/>
                        </a:lnTo>
                        <a:lnTo>
                          <a:pt x="50" y="156"/>
                        </a:lnTo>
                        <a:lnTo>
                          <a:pt x="51" y="151"/>
                        </a:lnTo>
                        <a:lnTo>
                          <a:pt x="51" y="148"/>
                        </a:lnTo>
                        <a:lnTo>
                          <a:pt x="53" y="142"/>
                        </a:lnTo>
                        <a:lnTo>
                          <a:pt x="53" y="138"/>
                        </a:lnTo>
                        <a:lnTo>
                          <a:pt x="56" y="132"/>
                        </a:lnTo>
                        <a:lnTo>
                          <a:pt x="56" y="127"/>
                        </a:lnTo>
                        <a:lnTo>
                          <a:pt x="57" y="121"/>
                        </a:lnTo>
                        <a:lnTo>
                          <a:pt x="57" y="116"/>
                        </a:lnTo>
                        <a:lnTo>
                          <a:pt x="57" y="111"/>
                        </a:lnTo>
                        <a:lnTo>
                          <a:pt x="57" y="107"/>
                        </a:lnTo>
                        <a:lnTo>
                          <a:pt x="59" y="102"/>
                        </a:lnTo>
                        <a:lnTo>
                          <a:pt x="58" y="100"/>
                        </a:lnTo>
                        <a:lnTo>
                          <a:pt x="58" y="96"/>
                        </a:lnTo>
                        <a:lnTo>
                          <a:pt x="58" y="94"/>
                        </a:lnTo>
                        <a:lnTo>
                          <a:pt x="58" y="91"/>
                        </a:lnTo>
                        <a:lnTo>
                          <a:pt x="52" y="88"/>
                        </a:lnTo>
                        <a:lnTo>
                          <a:pt x="48" y="83"/>
                        </a:lnTo>
                        <a:lnTo>
                          <a:pt x="42" y="77"/>
                        </a:lnTo>
                        <a:lnTo>
                          <a:pt x="38" y="69"/>
                        </a:lnTo>
                        <a:lnTo>
                          <a:pt x="32" y="63"/>
                        </a:lnTo>
                        <a:lnTo>
                          <a:pt x="28" y="55"/>
                        </a:lnTo>
                        <a:lnTo>
                          <a:pt x="24" y="47"/>
                        </a:lnTo>
                        <a:lnTo>
                          <a:pt x="20" y="38"/>
                        </a:lnTo>
                        <a:lnTo>
                          <a:pt x="16" y="32"/>
                        </a:lnTo>
                        <a:lnTo>
                          <a:pt x="12" y="24"/>
                        </a:lnTo>
                        <a:lnTo>
                          <a:pt x="9" y="18"/>
                        </a:lnTo>
                        <a:lnTo>
                          <a:pt x="6" y="12"/>
                        </a:lnTo>
                        <a:lnTo>
                          <a:pt x="4" y="8"/>
                        </a:lnTo>
                        <a:lnTo>
                          <a:pt x="2" y="4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</a:path>
                    </a:pathLst>
                  </a:custGeom>
                  <a:solidFill>
                    <a:srgbClr val="C0C0C0"/>
                  </a:solidFill>
                  <a:ln w="8889" cap="flat" cmpd="sng">
                    <a:solidFill>
                      <a:srgbClr val="C0C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" name="Freeform 70"/>
                  <p:cNvSpPr>
                    <a:spLocks/>
                  </p:cNvSpPr>
                  <p:nvPr/>
                </p:nvSpPr>
                <p:spPr bwMode="auto">
                  <a:xfrm>
                    <a:off x="527" y="696"/>
                    <a:ext cx="135" cy="114"/>
                  </a:xfrm>
                  <a:custGeom>
                    <a:avLst/>
                    <a:gdLst>
                      <a:gd name="T0" fmla="*/ 70 w 135"/>
                      <a:gd name="T1" fmla="*/ 0 h 114"/>
                      <a:gd name="T2" fmla="*/ 55 w 135"/>
                      <a:gd name="T3" fmla="*/ 7 h 114"/>
                      <a:gd name="T4" fmla="*/ 40 w 135"/>
                      <a:gd name="T5" fmla="*/ 20 h 114"/>
                      <a:gd name="T6" fmla="*/ 28 w 135"/>
                      <a:gd name="T7" fmla="*/ 38 h 114"/>
                      <a:gd name="T8" fmla="*/ 23 w 135"/>
                      <a:gd name="T9" fmla="*/ 56 h 114"/>
                      <a:gd name="T10" fmla="*/ 31 w 135"/>
                      <a:gd name="T11" fmla="*/ 75 h 114"/>
                      <a:gd name="T12" fmla="*/ 55 w 135"/>
                      <a:gd name="T13" fmla="*/ 91 h 114"/>
                      <a:gd name="T14" fmla="*/ 101 w 135"/>
                      <a:gd name="T15" fmla="*/ 101 h 114"/>
                      <a:gd name="T16" fmla="*/ 133 w 135"/>
                      <a:gd name="T17" fmla="*/ 103 h 114"/>
                      <a:gd name="T18" fmla="*/ 126 w 135"/>
                      <a:gd name="T19" fmla="*/ 107 h 114"/>
                      <a:gd name="T20" fmla="*/ 114 w 135"/>
                      <a:gd name="T21" fmla="*/ 108 h 114"/>
                      <a:gd name="T22" fmla="*/ 99 w 135"/>
                      <a:gd name="T23" fmla="*/ 111 h 114"/>
                      <a:gd name="T24" fmla="*/ 82 w 135"/>
                      <a:gd name="T25" fmla="*/ 113 h 114"/>
                      <a:gd name="T26" fmla="*/ 64 w 135"/>
                      <a:gd name="T27" fmla="*/ 113 h 114"/>
                      <a:gd name="T28" fmla="*/ 47 w 135"/>
                      <a:gd name="T29" fmla="*/ 112 h 114"/>
                      <a:gd name="T30" fmla="*/ 31 w 135"/>
                      <a:gd name="T31" fmla="*/ 107 h 114"/>
                      <a:gd name="T32" fmla="*/ 18 w 135"/>
                      <a:gd name="T33" fmla="*/ 99 h 114"/>
                      <a:gd name="T34" fmla="*/ 9 w 135"/>
                      <a:gd name="T35" fmla="*/ 91 h 114"/>
                      <a:gd name="T36" fmla="*/ 4 w 135"/>
                      <a:gd name="T37" fmla="*/ 83 h 114"/>
                      <a:gd name="T38" fmla="*/ 1 w 135"/>
                      <a:gd name="T39" fmla="*/ 75 h 114"/>
                      <a:gd name="T40" fmla="*/ 0 w 135"/>
                      <a:gd name="T41" fmla="*/ 68 h 114"/>
                      <a:gd name="T42" fmla="*/ 0 w 135"/>
                      <a:gd name="T43" fmla="*/ 62 h 114"/>
                      <a:gd name="T44" fmla="*/ 1 w 135"/>
                      <a:gd name="T45" fmla="*/ 56 h 114"/>
                      <a:gd name="T46" fmla="*/ 2 w 135"/>
                      <a:gd name="T47" fmla="*/ 54 h 114"/>
                      <a:gd name="T48" fmla="*/ 4 w 135"/>
                      <a:gd name="T49" fmla="*/ 42 h 114"/>
                      <a:gd name="T50" fmla="*/ 10 w 135"/>
                      <a:gd name="T51" fmla="*/ 25 h 114"/>
                      <a:gd name="T52" fmla="*/ 21 w 135"/>
                      <a:gd name="T53" fmla="*/ 13 h 114"/>
                      <a:gd name="T54" fmla="*/ 33 w 135"/>
                      <a:gd name="T55" fmla="*/ 6 h 114"/>
                      <a:gd name="T56" fmla="*/ 47 w 135"/>
                      <a:gd name="T57" fmla="*/ 2 h 114"/>
                      <a:gd name="T58" fmla="*/ 59 w 135"/>
                      <a:gd name="T59" fmla="*/ 1 h 114"/>
                      <a:gd name="T60" fmla="*/ 69 w 135"/>
                      <a:gd name="T61" fmla="*/ 0 h 114"/>
                      <a:gd name="T62" fmla="*/ 75 w 135"/>
                      <a:gd name="T63" fmla="*/ 0 h 114"/>
                      <a:gd name="T64" fmla="*/ 77 w 135"/>
                      <a:gd name="T65" fmla="*/ 0 h 11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135" h="114">
                        <a:moveTo>
                          <a:pt x="77" y="0"/>
                        </a:moveTo>
                        <a:lnTo>
                          <a:pt x="70" y="0"/>
                        </a:lnTo>
                        <a:lnTo>
                          <a:pt x="64" y="3"/>
                        </a:lnTo>
                        <a:lnTo>
                          <a:pt x="55" y="7"/>
                        </a:lnTo>
                        <a:lnTo>
                          <a:pt x="48" y="12"/>
                        </a:lnTo>
                        <a:lnTo>
                          <a:pt x="40" y="20"/>
                        </a:lnTo>
                        <a:lnTo>
                          <a:pt x="33" y="28"/>
                        </a:lnTo>
                        <a:lnTo>
                          <a:pt x="28" y="38"/>
                        </a:lnTo>
                        <a:lnTo>
                          <a:pt x="25" y="47"/>
                        </a:lnTo>
                        <a:lnTo>
                          <a:pt x="23" y="56"/>
                        </a:lnTo>
                        <a:lnTo>
                          <a:pt x="25" y="66"/>
                        </a:lnTo>
                        <a:lnTo>
                          <a:pt x="31" y="75"/>
                        </a:lnTo>
                        <a:lnTo>
                          <a:pt x="41" y="84"/>
                        </a:lnTo>
                        <a:lnTo>
                          <a:pt x="55" y="91"/>
                        </a:lnTo>
                        <a:lnTo>
                          <a:pt x="75" y="97"/>
                        </a:lnTo>
                        <a:lnTo>
                          <a:pt x="101" y="101"/>
                        </a:lnTo>
                        <a:lnTo>
                          <a:pt x="134" y="102"/>
                        </a:lnTo>
                        <a:lnTo>
                          <a:pt x="133" y="103"/>
                        </a:lnTo>
                        <a:lnTo>
                          <a:pt x="130" y="104"/>
                        </a:lnTo>
                        <a:lnTo>
                          <a:pt x="126" y="107"/>
                        </a:lnTo>
                        <a:lnTo>
                          <a:pt x="121" y="107"/>
                        </a:lnTo>
                        <a:lnTo>
                          <a:pt x="114" y="108"/>
                        </a:lnTo>
                        <a:lnTo>
                          <a:pt x="107" y="109"/>
                        </a:lnTo>
                        <a:lnTo>
                          <a:pt x="99" y="111"/>
                        </a:lnTo>
                        <a:lnTo>
                          <a:pt x="92" y="111"/>
                        </a:lnTo>
                        <a:lnTo>
                          <a:pt x="82" y="113"/>
                        </a:lnTo>
                        <a:lnTo>
                          <a:pt x="74" y="113"/>
                        </a:lnTo>
                        <a:lnTo>
                          <a:pt x="64" y="113"/>
                        </a:lnTo>
                        <a:lnTo>
                          <a:pt x="55" y="113"/>
                        </a:lnTo>
                        <a:lnTo>
                          <a:pt x="47" y="112"/>
                        </a:lnTo>
                        <a:lnTo>
                          <a:pt x="39" y="110"/>
                        </a:lnTo>
                        <a:lnTo>
                          <a:pt x="31" y="107"/>
                        </a:lnTo>
                        <a:lnTo>
                          <a:pt x="25" y="103"/>
                        </a:lnTo>
                        <a:lnTo>
                          <a:pt x="18" y="99"/>
                        </a:lnTo>
                        <a:lnTo>
                          <a:pt x="13" y="95"/>
                        </a:lnTo>
                        <a:lnTo>
                          <a:pt x="9" y="91"/>
                        </a:lnTo>
                        <a:lnTo>
                          <a:pt x="6" y="87"/>
                        </a:lnTo>
                        <a:lnTo>
                          <a:pt x="4" y="83"/>
                        </a:lnTo>
                        <a:lnTo>
                          <a:pt x="2" y="79"/>
                        </a:lnTo>
                        <a:lnTo>
                          <a:pt x="1" y="75"/>
                        </a:lnTo>
                        <a:lnTo>
                          <a:pt x="1" y="70"/>
                        </a:lnTo>
                        <a:lnTo>
                          <a:pt x="0" y="68"/>
                        </a:lnTo>
                        <a:lnTo>
                          <a:pt x="0" y="64"/>
                        </a:lnTo>
                        <a:lnTo>
                          <a:pt x="0" y="62"/>
                        </a:lnTo>
                        <a:lnTo>
                          <a:pt x="1" y="58"/>
                        </a:lnTo>
                        <a:lnTo>
                          <a:pt x="1" y="56"/>
                        </a:lnTo>
                        <a:lnTo>
                          <a:pt x="2" y="55"/>
                        </a:lnTo>
                        <a:lnTo>
                          <a:pt x="2" y="54"/>
                        </a:lnTo>
                        <a:lnTo>
                          <a:pt x="3" y="53"/>
                        </a:lnTo>
                        <a:lnTo>
                          <a:pt x="4" y="42"/>
                        </a:lnTo>
                        <a:lnTo>
                          <a:pt x="6" y="33"/>
                        </a:lnTo>
                        <a:lnTo>
                          <a:pt x="10" y="25"/>
                        </a:lnTo>
                        <a:lnTo>
                          <a:pt x="15" y="18"/>
                        </a:lnTo>
                        <a:lnTo>
                          <a:pt x="21" y="13"/>
                        </a:lnTo>
                        <a:lnTo>
                          <a:pt x="27" y="9"/>
                        </a:lnTo>
                        <a:lnTo>
                          <a:pt x="33" y="6"/>
                        </a:lnTo>
                        <a:lnTo>
                          <a:pt x="41" y="3"/>
                        </a:lnTo>
                        <a:lnTo>
                          <a:pt x="47" y="2"/>
                        </a:lnTo>
                        <a:lnTo>
                          <a:pt x="53" y="1"/>
                        </a:lnTo>
                        <a:lnTo>
                          <a:pt x="59" y="1"/>
                        </a:lnTo>
                        <a:lnTo>
                          <a:pt x="65" y="0"/>
                        </a:lnTo>
                        <a:lnTo>
                          <a:pt x="69" y="0"/>
                        </a:lnTo>
                        <a:lnTo>
                          <a:pt x="73" y="0"/>
                        </a:lnTo>
                        <a:lnTo>
                          <a:pt x="75" y="0"/>
                        </a:lnTo>
                        <a:lnTo>
                          <a:pt x="77" y="0"/>
                        </a:lnTo>
                      </a:path>
                    </a:pathLst>
                  </a:custGeom>
                  <a:solidFill>
                    <a:srgbClr val="C0C0C0"/>
                  </a:solidFill>
                  <a:ln w="8889" cap="flat" cmpd="sng">
                    <a:solidFill>
                      <a:srgbClr val="C0C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" name="Freeform 71"/>
                  <p:cNvSpPr>
                    <a:spLocks/>
                  </p:cNvSpPr>
                  <p:nvPr/>
                </p:nvSpPr>
                <p:spPr bwMode="auto">
                  <a:xfrm>
                    <a:off x="1217" y="695"/>
                    <a:ext cx="118" cy="117"/>
                  </a:xfrm>
                  <a:custGeom>
                    <a:avLst/>
                    <a:gdLst>
                      <a:gd name="T0" fmla="*/ 30 w 118"/>
                      <a:gd name="T1" fmla="*/ 1 h 117"/>
                      <a:gd name="T2" fmla="*/ 47 w 118"/>
                      <a:gd name="T3" fmla="*/ 8 h 117"/>
                      <a:gd name="T4" fmla="*/ 66 w 118"/>
                      <a:gd name="T5" fmla="*/ 20 h 117"/>
                      <a:gd name="T6" fmla="*/ 83 w 118"/>
                      <a:gd name="T7" fmla="*/ 38 h 117"/>
                      <a:gd name="T8" fmla="*/ 93 w 118"/>
                      <a:gd name="T9" fmla="*/ 57 h 117"/>
                      <a:gd name="T10" fmla="*/ 90 w 118"/>
                      <a:gd name="T11" fmla="*/ 77 h 117"/>
                      <a:gd name="T12" fmla="*/ 72 w 118"/>
                      <a:gd name="T13" fmla="*/ 95 h 117"/>
                      <a:gd name="T14" fmla="*/ 30 w 118"/>
                      <a:gd name="T15" fmla="*/ 108 h 117"/>
                      <a:gd name="T16" fmla="*/ 0 w 118"/>
                      <a:gd name="T17" fmla="*/ 113 h 117"/>
                      <a:gd name="T18" fmla="*/ 5 w 118"/>
                      <a:gd name="T19" fmla="*/ 114 h 117"/>
                      <a:gd name="T20" fmla="*/ 13 w 118"/>
                      <a:gd name="T21" fmla="*/ 115 h 117"/>
                      <a:gd name="T22" fmla="*/ 25 w 118"/>
                      <a:gd name="T23" fmla="*/ 115 h 117"/>
                      <a:gd name="T24" fmla="*/ 39 w 118"/>
                      <a:gd name="T25" fmla="*/ 116 h 117"/>
                      <a:gd name="T26" fmla="*/ 55 w 118"/>
                      <a:gd name="T27" fmla="*/ 115 h 117"/>
                      <a:gd name="T28" fmla="*/ 70 w 118"/>
                      <a:gd name="T29" fmla="*/ 112 h 117"/>
                      <a:gd name="T30" fmla="*/ 85 w 118"/>
                      <a:gd name="T31" fmla="*/ 107 h 117"/>
                      <a:gd name="T32" fmla="*/ 98 w 118"/>
                      <a:gd name="T33" fmla="*/ 98 h 117"/>
                      <a:gd name="T34" fmla="*/ 106 w 118"/>
                      <a:gd name="T35" fmla="*/ 91 h 117"/>
                      <a:gd name="T36" fmla="*/ 112 w 118"/>
                      <a:gd name="T37" fmla="*/ 82 h 117"/>
                      <a:gd name="T38" fmla="*/ 114 w 118"/>
                      <a:gd name="T39" fmla="*/ 74 h 117"/>
                      <a:gd name="T40" fmla="*/ 116 w 118"/>
                      <a:gd name="T41" fmla="*/ 68 h 117"/>
                      <a:gd name="T42" fmla="*/ 116 w 118"/>
                      <a:gd name="T43" fmla="*/ 62 h 117"/>
                      <a:gd name="T44" fmla="*/ 115 w 118"/>
                      <a:gd name="T45" fmla="*/ 57 h 117"/>
                      <a:gd name="T46" fmla="*/ 115 w 118"/>
                      <a:gd name="T47" fmla="*/ 55 h 117"/>
                      <a:gd name="T48" fmla="*/ 113 w 118"/>
                      <a:gd name="T49" fmla="*/ 43 h 117"/>
                      <a:gd name="T50" fmla="*/ 104 w 118"/>
                      <a:gd name="T51" fmla="*/ 26 h 117"/>
                      <a:gd name="T52" fmla="*/ 91 w 118"/>
                      <a:gd name="T53" fmla="*/ 14 h 117"/>
                      <a:gd name="T54" fmla="*/ 77 w 118"/>
                      <a:gd name="T55" fmla="*/ 7 h 117"/>
                      <a:gd name="T56" fmla="*/ 61 w 118"/>
                      <a:gd name="T57" fmla="*/ 2 h 117"/>
                      <a:gd name="T58" fmla="*/ 45 w 118"/>
                      <a:gd name="T59" fmla="*/ 1 h 117"/>
                      <a:gd name="T60" fmla="*/ 33 w 118"/>
                      <a:gd name="T61" fmla="*/ 0 h 117"/>
                      <a:gd name="T62" fmla="*/ 26 w 118"/>
                      <a:gd name="T63" fmla="*/ 0 h 117"/>
                      <a:gd name="T64" fmla="*/ 26 w 118"/>
                      <a:gd name="T65" fmla="*/ 0 h 117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118" h="117">
                        <a:moveTo>
                          <a:pt x="26" y="0"/>
                        </a:moveTo>
                        <a:lnTo>
                          <a:pt x="30" y="1"/>
                        </a:lnTo>
                        <a:lnTo>
                          <a:pt x="38" y="3"/>
                        </a:lnTo>
                        <a:lnTo>
                          <a:pt x="47" y="8"/>
                        </a:lnTo>
                        <a:lnTo>
                          <a:pt x="57" y="13"/>
                        </a:lnTo>
                        <a:lnTo>
                          <a:pt x="66" y="20"/>
                        </a:lnTo>
                        <a:lnTo>
                          <a:pt x="75" y="29"/>
                        </a:lnTo>
                        <a:lnTo>
                          <a:pt x="83" y="38"/>
                        </a:lnTo>
                        <a:lnTo>
                          <a:pt x="90" y="46"/>
                        </a:lnTo>
                        <a:lnTo>
                          <a:pt x="93" y="57"/>
                        </a:lnTo>
                        <a:lnTo>
                          <a:pt x="94" y="67"/>
                        </a:lnTo>
                        <a:lnTo>
                          <a:pt x="90" y="77"/>
                        </a:lnTo>
                        <a:lnTo>
                          <a:pt x="84" y="86"/>
                        </a:lnTo>
                        <a:lnTo>
                          <a:pt x="72" y="95"/>
                        </a:lnTo>
                        <a:lnTo>
                          <a:pt x="54" y="102"/>
                        </a:lnTo>
                        <a:lnTo>
                          <a:pt x="30" y="108"/>
                        </a:lnTo>
                        <a:lnTo>
                          <a:pt x="0" y="111"/>
                        </a:lnTo>
                        <a:lnTo>
                          <a:pt x="0" y="113"/>
                        </a:lnTo>
                        <a:lnTo>
                          <a:pt x="2" y="113"/>
                        </a:lnTo>
                        <a:lnTo>
                          <a:pt x="5" y="114"/>
                        </a:lnTo>
                        <a:lnTo>
                          <a:pt x="9" y="114"/>
                        </a:lnTo>
                        <a:lnTo>
                          <a:pt x="13" y="115"/>
                        </a:lnTo>
                        <a:lnTo>
                          <a:pt x="19" y="115"/>
                        </a:lnTo>
                        <a:lnTo>
                          <a:pt x="25" y="115"/>
                        </a:lnTo>
                        <a:lnTo>
                          <a:pt x="33" y="115"/>
                        </a:lnTo>
                        <a:lnTo>
                          <a:pt x="39" y="116"/>
                        </a:lnTo>
                        <a:lnTo>
                          <a:pt x="47" y="116"/>
                        </a:lnTo>
                        <a:lnTo>
                          <a:pt x="55" y="115"/>
                        </a:lnTo>
                        <a:lnTo>
                          <a:pt x="63" y="114"/>
                        </a:lnTo>
                        <a:lnTo>
                          <a:pt x="70" y="112"/>
                        </a:lnTo>
                        <a:lnTo>
                          <a:pt x="78" y="110"/>
                        </a:lnTo>
                        <a:lnTo>
                          <a:pt x="85" y="107"/>
                        </a:lnTo>
                        <a:lnTo>
                          <a:pt x="93" y="103"/>
                        </a:lnTo>
                        <a:lnTo>
                          <a:pt x="98" y="98"/>
                        </a:lnTo>
                        <a:lnTo>
                          <a:pt x="103" y="95"/>
                        </a:lnTo>
                        <a:lnTo>
                          <a:pt x="106" y="91"/>
                        </a:lnTo>
                        <a:lnTo>
                          <a:pt x="110" y="86"/>
                        </a:lnTo>
                        <a:lnTo>
                          <a:pt x="112" y="82"/>
                        </a:lnTo>
                        <a:lnTo>
                          <a:pt x="114" y="79"/>
                        </a:lnTo>
                        <a:lnTo>
                          <a:pt x="114" y="74"/>
                        </a:lnTo>
                        <a:lnTo>
                          <a:pt x="117" y="70"/>
                        </a:lnTo>
                        <a:lnTo>
                          <a:pt x="116" y="68"/>
                        </a:lnTo>
                        <a:lnTo>
                          <a:pt x="116" y="64"/>
                        </a:lnTo>
                        <a:lnTo>
                          <a:pt x="116" y="62"/>
                        </a:lnTo>
                        <a:lnTo>
                          <a:pt x="116" y="59"/>
                        </a:lnTo>
                        <a:lnTo>
                          <a:pt x="115" y="57"/>
                        </a:lnTo>
                        <a:lnTo>
                          <a:pt x="115" y="56"/>
                        </a:lnTo>
                        <a:lnTo>
                          <a:pt x="115" y="55"/>
                        </a:lnTo>
                        <a:lnTo>
                          <a:pt x="115" y="54"/>
                        </a:lnTo>
                        <a:lnTo>
                          <a:pt x="113" y="43"/>
                        </a:lnTo>
                        <a:lnTo>
                          <a:pt x="109" y="34"/>
                        </a:lnTo>
                        <a:lnTo>
                          <a:pt x="104" y="26"/>
                        </a:lnTo>
                        <a:lnTo>
                          <a:pt x="99" y="19"/>
                        </a:lnTo>
                        <a:lnTo>
                          <a:pt x="91" y="14"/>
                        </a:lnTo>
                        <a:lnTo>
                          <a:pt x="84" y="9"/>
                        </a:lnTo>
                        <a:lnTo>
                          <a:pt x="77" y="7"/>
                        </a:lnTo>
                        <a:lnTo>
                          <a:pt x="69" y="3"/>
                        </a:lnTo>
                        <a:lnTo>
                          <a:pt x="61" y="2"/>
                        </a:lnTo>
                        <a:lnTo>
                          <a:pt x="53" y="1"/>
                        </a:lnTo>
                        <a:lnTo>
                          <a:pt x="45" y="1"/>
                        </a:lnTo>
                        <a:lnTo>
                          <a:pt x="39" y="0"/>
                        </a:lnTo>
                        <a:lnTo>
                          <a:pt x="33" y="0"/>
                        </a:lnTo>
                        <a:lnTo>
                          <a:pt x="29" y="0"/>
                        </a:lnTo>
                        <a:lnTo>
                          <a:pt x="26" y="0"/>
                        </a:lnTo>
                      </a:path>
                    </a:pathLst>
                  </a:custGeom>
                  <a:solidFill>
                    <a:srgbClr val="C0C0C0"/>
                  </a:solidFill>
                  <a:ln w="8889" cap="flat" cmpd="sng">
                    <a:solidFill>
                      <a:srgbClr val="C0C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" name="Freeform 72"/>
                  <p:cNvSpPr>
                    <a:spLocks/>
                  </p:cNvSpPr>
                  <p:nvPr/>
                </p:nvSpPr>
                <p:spPr bwMode="auto">
                  <a:xfrm>
                    <a:off x="591" y="707"/>
                    <a:ext cx="184" cy="76"/>
                  </a:xfrm>
                  <a:custGeom>
                    <a:avLst/>
                    <a:gdLst>
                      <a:gd name="T0" fmla="*/ 181 w 184"/>
                      <a:gd name="T1" fmla="*/ 62 h 76"/>
                      <a:gd name="T2" fmla="*/ 172 w 184"/>
                      <a:gd name="T3" fmla="*/ 52 h 76"/>
                      <a:gd name="T4" fmla="*/ 158 w 184"/>
                      <a:gd name="T5" fmla="*/ 36 h 76"/>
                      <a:gd name="T6" fmla="*/ 135 w 184"/>
                      <a:gd name="T7" fmla="*/ 21 h 76"/>
                      <a:gd name="T8" fmla="*/ 107 w 184"/>
                      <a:gd name="T9" fmla="*/ 7 h 76"/>
                      <a:gd name="T10" fmla="*/ 83 w 184"/>
                      <a:gd name="T11" fmla="*/ 1 h 76"/>
                      <a:gd name="T12" fmla="*/ 74 w 184"/>
                      <a:gd name="T13" fmla="*/ 1 h 76"/>
                      <a:gd name="T14" fmla="*/ 60 w 184"/>
                      <a:gd name="T15" fmla="*/ 2 h 76"/>
                      <a:gd name="T16" fmla="*/ 46 w 184"/>
                      <a:gd name="T17" fmla="*/ 4 h 76"/>
                      <a:gd name="T18" fmla="*/ 33 w 184"/>
                      <a:gd name="T19" fmla="*/ 7 h 76"/>
                      <a:gd name="T20" fmla="*/ 25 w 184"/>
                      <a:gd name="T21" fmla="*/ 7 h 76"/>
                      <a:gd name="T22" fmla="*/ 15 w 184"/>
                      <a:gd name="T23" fmla="*/ 14 h 76"/>
                      <a:gd name="T24" fmla="*/ 8 w 184"/>
                      <a:gd name="T25" fmla="*/ 22 h 76"/>
                      <a:gd name="T26" fmla="*/ 3 w 184"/>
                      <a:gd name="T27" fmla="*/ 31 h 76"/>
                      <a:gd name="T28" fmla="*/ 1 w 184"/>
                      <a:gd name="T29" fmla="*/ 40 h 76"/>
                      <a:gd name="T30" fmla="*/ 1 w 184"/>
                      <a:gd name="T31" fmla="*/ 49 h 76"/>
                      <a:gd name="T32" fmla="*/ 5 w 184"/>
                      <a:gd name="T33" fmla="*/ 56 h 76"/>
                      <a:gd name="T34" fmla="*/ 7 w 184"/>
                      <a:gd name="T35" fmla="*/ 62 h 76"/>
                      <a:gd name="T36" fmla="*/ 13 w 184"/>
                      <a:gd name="T37" fmla="*/ 67 h 76"/>
                      <a:gd name="T38" fmla="*/ 18 w 184"/>
                      <a:gd name="T39" fmla="*/ 73 h 76"/>
                      <a:gd name="T40" fmla="*/ 24 w 184"/>
                      <a:gd name="T41" fmla="*/ 75 h 76"/>
                      <a:gd name="T42" fmla="*/ 31 w 184"/>
                      <a:gd name="T43" fmla="*/ 75 h 76"/>
                      <a:gd name="T44" fmla="*/ 41 w 184"/>
                      <a:gd name="T45" fmla="*/ 74 h 76"/>
                      <a:gd name="T46" fmla="*/ 51 w 184"/>
                      <a:gd name="T47" fmla="*/ 70 h 76"/>
                      <a:gd name="T48" fmla="*/ 61 w 184"/>
                      <a:gd name="T49" fmla="*/ 67 h 76"/>
                      <a:gd name="T50" fmla="*/ 68 w 184"/>
                      <a:gd name="T51" fmla="*/ 64 h 76"/>
                      <a:gd name="T52" fmla="*/ 72 w 184"/>
                      <a:gd name="T53" fmla="*/ 62 h 76"/>
                      <a:gd name="T54" fmla="*/ 66 w 184"/>
                      <a:gd name="T55" fmla="*/ 64 h 76"/>
                      <a:gd name="T56" fmla="*/ 61 w 184"/>
                      <a:gd name="T57" fmla="*/ 62 h 76"/>
                      <a:gd name="T58" fmla="*/ 53 w 184"/>
                      <a:gd name="T59" fmla="*/ 61 h 76"/>
                      <a:gd name="T60" fmla="*/ 43 w 184"/>
                      <a:gd name="T61" fmla="*/ 56 h 76"/>
                      <a:gd name="T62" fmla="*/ 27 w 184"/>
                      <a:gd name="T63" fmla="*/ 53 h 76"/>
                      <a:gd name="T64" fmla="*/ 23 w 184"/>
                      <a:gd name="T65" fmla="*/ 50 h 76"/>
                      <a:gd name="T66" fmla="*/ 26 w 184"/>
                      <a:gd name="T67" fmla="*/ 45 h 76"/>
                      <a:gd name="T68" fmla="*/ 32 w 184"/>
                      <a:gd name="T69" fmla="*/ 38 h 76"/>
                      <a:gd name="T70" fmla="*/ 38 w 184"/>
                      <a:gd name="T71" fmla="*/ 32 h 76"/>
                      <a:gd name="T72" fmla="*/ 42 w 184"/>
                      <a:gd name="T73" fmla="*/ 27 h 76"/>
                      <a:gd name="T74" fmla="*/ 59 w 184"/>
                      <a:gd name="T75" fmla="*/ 23 h 76"/>
                      <a:gd name="T76" fmla="*/ 103 w 184"/>
                      <a:gd name="T77" fmla="*/ 25 h 76"/>
                      <a:gd name="T78" fmla="*/ 136 w 184"/>
                      <a:gd name="T79" fmla="*/ 36 h 76"/>
                      <a:gd name="T80" fmla="*/ 161 w 184"/>
                      <a:gd name="T81" fmla="*/ 50 h 76"/>
                      <a:gd name="T82" fmla="*/ 176 w 184"/>
                      <a:gd name="T83" fmla="*/ 61 h 76"/>
                      <a:gd name="T84" fmla="*/ 183 w 184"/>
                      <a:gd name="T85" fmla="*/ 63 h 7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184" h="76">
                        <a:moveTo>
                          <a:pt x="183" y="63"/>
                        </a:moveTo>
                        <a:lnTo>
                          <a:pt x="182" y="63"/>
                        </a:lnTo>
                        <a:lnTo>
                          <a:pt x="181" y="62"/>
                        </a:lnTo>
                        <a:lnTo>
                          <a:pt x="178" y="60"/>
                        </a:lnTo>
                        <a:lnTo>
                          <a:pt x="176" y="56"/>
                        </a:lnTo>
                        <a:lnTo>
                          <a:pt x="172" y="52"/>
                        </a:lnTo>
                        <a:lnTo>
                          <a:pt x="168" y="47"/>
                        </a:lnTo>
                        <a:lnTo>
                          <a:pt x="162" y="42"/>
                        </a:lnTo>
                        <a:lnTo>
                          <a:pt x="158" y="36"/>
                        </a:lnTo>
                        <a:lnTo>
                          <a:pt x="150" y="32"/>
                        </a:lnTo>
                        <a:lnTo>
                          <a:pt x="143" y="26"/>
                        </a:lnTo>
                        <a:lnTo>
                          <a:pt x="135" y="21"/>
                        </a:lnTo>
                        <a:lnTo>
                          <a:pt x="127" y="15"/>
                        </a:lnTo>
                        <a:lnTo>
                          <a:pt x="117" y="11"/>
                        </a:lnTo>
                        <a:lnTo>
                          <a:pt x="107" y="7"/>
                        </a:lnTo>
                        <a:lnTo>
                          <a:pt x="95" y="4"/>
                        </a:lnTo>
                        <a:lnTo>
                          <a:pt x="85" y="0"/>
                        </a:lnTo>
                        <a:lnTo>
                          <a:pt x="83" y="1"/>
                        </a:lnTo>
                        <a:lnTo>
                          <a:pt x="81" y="1"/>
                        </a:lnTo>
                        <a:lnTo>
                          <a:pt x="77" y="1"/>
                        </a:lnTo>
                        <a:lnTo>
                          <a:pt x="74" y="1"/>
                        </a:lnTo>
                        <a:lnTo>
                          <a:pt x="69" y="2"/>
                        </a:lnTo>
                        <a:lnTo>
                          <a:pt x="65" y="2"/>
                        </a:lnTo>
                        <a:lnTo>
                          <a:pt x="60" y="2"/>
                        </a:lnTo>
                        <a:lnTo>
                          <a:pt x="56" y="2"/>
                        </a:lnTo>
                        <a:lnTo>
                          <a:pt x="50" y="4"/>
                        </a:lnTo>
                        <a:lnTo>
                          <a:pt x="46" y="4"/>
                        </a:lnTo>
                        <a:lnTo>
                          <a:pt x="42" y="4"/>
                        </a:lnTo>
                        <a:lnTo>
                          <a:pt x="37" y="4"/>
                        </a:lnTo>
                        <a:lnTo>
                          <a:pt x="33" y="7"/>
                        </a:lnTo>
                        <a:lnTo>
                          <a:pt x="29" y="7"/>
                        </a:lnTo>
                        <a:lnTo>
                          <a:pt x="26" y="7"/>
                        </a:lnTo>
                        <a:lnTo>
                          <a:pt x="25" y="7"/>
                        </a:lnTo>
                        <a:lnTo>
                          <a:pt x="20" y="10"/>
                        </a:lnTo>
                        <a:lnTo>
                          <a:pt x="19" y="12"/>
                        </a:lnTo>
                        <a:lnTo>
                          <a:pt x="15" y="14"/>
                        </a:lnTo>
                        <a:lnTo>
                          <a:pt x="13" y="16"/>
                        </a:lnTo>
                        <a:lnTo>
                          <a:pt x="10" y="20"/>
                        </a:lnTo>
                        <a:lnTo>
                          <a:pt x="8" y="22"/>
                        </a:lnTo>
                        <a:lnTo>
                          <a:pt x="6" y="25"/>
                        </a:lnTo>
                        <a:lnTo>
                          <a:pt x="5" y="27"/>
                        </a:lnTo>
                        <a:lnTo>
                          <a:pt x="3" y="31"/>
                        </a:lnTo>
                        <a:lnTo>
                          <a:pt x="2" y="34"/>
                        </a:lnTo>
                        <a:lnTo>
                          <a:pt x="1" y="38"/>
                        </a:lnTo>
                        <a:lnTo>
                          <a:pt x="1" y="40"/>
                        </a:lnTo>
                        <a:lnTo>
                          <a:pt x="0" y="44"/>
                        </a:lnTo>
                        <a:lnTo>
                          <a:pt x="0" y="46"/>
                        </a:lnTo>
                        <a:lnTo>
                          <a:pt x="1" y="49"/>
                        </a:lnTo>
                        <a:lnTo>
                          <a:pt x="3" y="51"/>
                        </a:lnTo>
                        <a:lnTo>
                          <a:pt x="3" y="54"/>
                        </a:lnTo>
                        <a:lnTo>
                          <a:pt x="5" y="56"/>
                        </a:lnTo>
                        <a:lnTo>
                          <a:pt x="5" y="58"/>
                        </a:lnTo>
                        <a:lnTo>
                          <a:pt x="7" y="60"/>
                        </a:lnTo>
                        <a:lnTo>
                          <a:pt x="7" y="62"/>
                        </a:lnTo>
                        <a:lnTo>
                          <a:pt x="9" y="64"/>
                        </a:lnTo>
                        <a:lnTo>
                          <a:pt x="10" y="66"/>
                        </a:lnTo>
                        <a:lnTo>
                          <a:pt x="13" y="67"/>
                        </a:lnTo>
                        <a:lnTo>
                          <a:pt x="14" y="69"/>
                        </a:lnTo>
                        <a:lnTo>
                          <a:pt x="16" y="71"/>
                        </a:lnTo>
                        <a:lnTo>
                          <a:pt x="18" y="73"/>
                        </a:lnTo>
                        <a:lnTo>
                          <a:pt x="20" y="73"/>
                        </a:lnTo>
                        <a:lnTo>
                          <a:pt x="22" y="75"/>
                        </a:lnTo>
                        <a:lnTo>
                          <a:pt x="24" y="75"/>
                        </a:lnTo>
                        <a:lnTo>
                          <a:pt x="26" y="75"/>
                        </a:lnTo>
                        <a:lnTo>
                          <a:pt x="29" y="75"/>
                        </a:lnTo>
                        <a:lnTo>
                          <a:pt x="31" y="75"/>
                        </a:lnTo>
                        <a:lnTo>
                          <a:pt x="34" y="75"/>
                        </a:lnTo>
                        <a:lnTo>
                          <a:pt x="37" y="75"/>
                        </a:lnTo>
                        <a:lnTo>
                          <a:pt x="41" y="74"/>
                        </a:lnTo>
                        <a:lnTo>
                          <a:pt x="43" y="74"/>
                        </a:lnTo>
                        <a:lnTo>
                          <a:pt x="47" y="72"/>
                        </a:lnTo>
                        <a:lnTo>
                          <a:pt x="51" y="70"/>
                        </a:lnTo>
                        <a:lnTo>
                          <a:pt x="55" y="68"/>
                        </a:lnTo>
                        <a:lnTo>
                          <a:pt x="57" y="68"/>
                        </a:lnTo>
                        <a:lnTo>
                          <a:pt x="61" y="67"/>
                        </a:lnTo>
                        <a:lnTo>
                          <a:pt x="63" y="67"/>
                        </a:lnTo>
                        <a:lnTo>
                          <a:pt x="67" y="64"/>
                        </a:lnTo>
                        <a:lnTo>
                          <a:pt x="68" y="64"/>
                        </a:lnTo>
                        <a:lnTo>
                          <a:pt x="70" y="63"/>
                        </a:lnTo>
                        <a:lnTo>
                          <a:pt x="71" y="63"/>
                        </a:lnTo>
                        <a:lnTo>
                          <a:pt x="72" y="62"/>
                        </a:lnTo>
                        <a:lnTo>
                          <a:pt x="70" y="64"/>
                        </a:lnTo>
                        <a:lnTo>
                          <a:pt x="68" y="64"/>
                        </a:lnTo>
                        <a:lnTo>
                          <a:pt x="66" y="64"/>
                        </a:lnTo>
                        <a:lnTo>
                          <a:pt x="63" y="64"/>
                        </a:lnTo>
                        <a:lnTo>
                          <a:pt x="61" y="62"/>
                        </a:lnTo>
                        <a:lnTo>
                          <a:pt x="59" y="62"/>
                        </a:lnTo>
                        <a:lnTo>
                          <a:pt x="57" y="61"/>
                        </a:lnTo>
                        <a:lnTo>
                          <a:pt x="53" y="61"/>
                        </a:lnTo>
                        <a:lnTo>
                          <a:pt x="50" y="58"/>
                        </a:lnTo>
                        <a:lnTo>
                          <a:pt x="46" y="58"/>
                        </a:lnTo>
                        <a:lnTo>
                          <a:pt x="43" y="56"/>
                        </a:lnTo>
                        <a:lnTo>
                          <a:pt x="37" y="56"/>
                        </a:lnTo>
                        <a:lnTo>
                          <a:pt x="33" y="54"/>
                        </a:lnTo>
                        <a:lnTo>
                          <a:pt x="27" y="53"/>
                        </a:lnTo>
                        <a:lnTo>
                          <a:pt x="22" y="51"/>
                        </a:lnTo>
                        <a:lnTo>
                          <a:pt x="23" y="50"/>
                        </a:lnTo>
                        <a:lnTo>
                          <a:pt x="25" y="48"/>
                        </a:lnTo>
                        <a:lnTo>
                          <a:pt x="26" y="45"/>
                        </a:lnTo>
                        <a:lnTo>
                          <a:pt x="29" y="44"/>
                        </a:lnTo>
                        <a:lnTo>
                          <a:pt x="31" y="42"/>
                        </a:lnTo>
                        <a:lnTo>
                          <a:pt x="32" y="38"/>
                        </a:lnTo>
                        <a:lnTo>
                          <a:pt x="34" y="36"/>
                        </a:lnTo>
                        <a:lnTo>
                          <a:pt x="36" y="34"/>
                        </a:lnTo>
                        <a:lnTo>
                          <a:pt x="38" y="32"/>
                        </a:lnTo>
                        <a:lnTo>
                          <a:pt x="40" y="30"/>
                        </a:lnTo>
                        <a:lnTo>
                          <a:pt x="40" y="29"/>
                        </a:lnTo>
                        <a:lnTo>
                          <a:pt x="42" y="27"/>
                        </a:lnTo>
                        <a:lnTo>
                          <a:pt x="43" y="26"/>
                        </a:lnTo>
                        <a:lnTo>
                          <a:pt x="44" y="25"/>
                        </a:lnTo>
                        <a:lnTo>
                          <a:pt x="59" y="23"/>
                        </a:lnTo>
                        <a:lnTo>
                          <a:pt x="74" y="23"/>
                        </a:lnTo>
                        <a:lnTo>
                          <a:pt x="89" y="24"/>
                        </a:lnTo>
                        <a:lnTo>
                          <a:pt x="103" y="25"/>
                        </a:lnTo>
                        <a:lnTo>
                          <a:pt x="115" y="28"/>
                        </a:lnTo>
                        <a:lnTo>
                          <a:pt x="126" y="31"/>
                        </a:lnTo>
                        <a:lnTo>
                          <a:pt x="136" y="36"/>
                        </a:lnTo>
                        <a:lnTo>
                          <a:pt x="146" y="39"/>
                        </a:lnTo>
                        <a:lnTo>
                          <a:pt x="153" y="45"/>
                        </a:lnTo>
                        <a:lnTo>
                          <a:pt x="161" y="50"/>
                        </a:lnTo>
                        <a:lnTo>
                          <a:pt x="167" y="54"/>
                        </a:lnTo>
                        <a:lnTo>
                          <a:pt x="173" y="57"/>
                        </a:lnTo>
                        <a:lnTo>
                          <a:pt x="176" y="61"/>
                        </a:lnTo>
                        <a:lnTo>
                          <a:pt x="179" y="63"/>
                        </a:lnTo>
                        <a:lnTo>
                          <a:pt x="181" y="64"/>
                        </a:lnTo>
                        <a:lnTo>
                          <a:pt x="183" y="63"/>
                        </a:lnTo>
                      </a:path>
                    </a:pathLst>
                  </a:custGeom>
                  <a:solidFill>
                    <a:srgbClr val="808080"/>
                  </a:solidFill>
                  <a:ln w="8889" cap="flat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" name="Freeform 73"/>
                  <p:cNvSpPr>
                    <a:spLocks/>
                  </p:cNvSpPr>
                  <p:nvPr/>
                </p:nvSpPr>
                <p:spPr bwMode="auto">
                  <a:xfrm>
                    <a:off x="1094" y="710"/>
                    <a:ext cx="182" cy="77"/>
                  </a:xfrm>
                  <a:custGeom>
                    <a:avLst/>
                    <a:gdLst>
                      <a:gd name="T0" fmla="*/ 1 w 182"/>
                      <a:gd name="T1" fmla="*/ 62 h 77"/>
                      <a:gd name="T2" fmla="*/ 10 w 182"/>
                      <a:gd name="T3" fmla="*/ 52 h 77"/>
                      <a:gd name="T4" fmla="*/ 25 w 182"/>
                      <a:gd name="T5" fmla="*/ 36 h 77"/>
                      <a:gd name="T6" fmla="*/ 46 w 182"/>
                      <a:gd name="T7" fmla="*/ 22 h 77"/>
                      <a:gd name="T8" fmla="*/ 75 w 182"/>
                      <a:gd name="T9" fmla="*/ 7 h 77"/>
                      <a:gd name="T10" fmla="*/ 99 w 182"/>
                      <a:gd name="T11" fmla="*/ 1 h 77"/>
                      <a:gd name="T12" fmla="*/ 107 w 182"/>
                      <a:gd name="T13" fmla="*/ 1 h 77"/>
                      <a:gd name="T14" fmla="*/ 120 w 182"/>
                      <a:gd name="T15" fmla="*/ 2 h 77"/>
                      <a:gd name="T16" fmla="*/ 135 w 182"/>
                      <a:gd name="T17" fmla="*/ 4 h 77"/>
                      <a:gd name="T18" fmla="*/ 149 w 182"/>
                      <a:gd name="T19" fmla="*/ 7 h 77"/>
                      <a:gd name="T20" fmla="*/ 159 w 182"/>
                      <a:gd name="T21" fmla="*/ 8 h 77"/>
                      <a:gd name="T22" fmla="*/ 165 w 182"/>
                      <a:gd name="T23" fmla="*/ 14 h 77"/>
                      <a:gd name="T24" fmla="*/ 173 w 182"/>
                      <a:gd name="T25" fmla="*/ 22 h 77"/>
                      <a:gd name="T26" fmla="*/ 177 w 182"/>
                      <a:gd name="T27" fmla="*/ 32 h 77"/>
                      <a:gd name="T28" fmla="*/ 181 w 182"/>
                      <a:gd name="T29" fmla="*/ 41 h 77"/>
                      <a:gd name="T30" fmla="*/ 181 w 182"/>
                      <a:gd name="T31" fmla="*/ 49 h 77"/>
                      <a:gd name="T32" fmla="*/ 177 w 182"/>
                      <a:gd name="T33" fmla="*/ 56 h 77"/>
                      <a:gd name="T34" fmla="*/ 173 w 182"/>
                      <a:gd name="T35" fmla="*/ 62 h 77"/>
                      <a:gd name="T36" fmla="*/ 170 w 182"/>
                      <a:gd name="T37" fmla="*/ 67 h 77"/>
                      <a:gd name="T38" fmla="*/ 164 w 182"/>
                      <a:gd name="T39" fmla="*/ 74 h 77"/>
                      <a:gd name="T40" fmla="*/ 158 w 182"/>
                      <a:gd name="T41" fmla="*/ 76 h 77"/>
                      <a:gd name="T42" fmla="*/ 150 w 182"/>
                      <a:gd name="T43" fmla="*/ 76 h 77"/>
                      <a:gd name="T44" fmla="*/ 143 w 182"/>
                      <a:gd name="T45" fmla="*/ 76 h 77"/>
                      <a:gd name="T46" fmla="*/ 134 w 182"/>
                      <a:gd name="T47" fmla="*/ 76 h 77"/>
                      <a:gd name="T48" fmla="*/ 126 w 182"/>
                      <a:gd name="T49" fmla="*/ 74 h 77"/>
                      <a:gd name="T50" fmla="*/ 120 w 182"/>
                      <a:gd name="T51" fmla="*/ 72 h 77"/>
                      <a:gd name="T52" fmla="*/ 118 w 182"/>
                      <a:gd name="T53" fmla="*/ 67 h 77"/>
                      <a:gd name="T54" fmla="*/ 116 w 182"/>
                      <a:gd name="T55" fmla="*/ 64 h 77"/>
                      <a:gd name="T56" fmla="*/ 118 w 182"/>
                      <a:gd name="T57" fmla="*/ 60 h 77"/>
                      <a:gd name="T58" fmla="*/ 124 w 182"/>
                      <a:gd name="T59" fmla="*/ 57 h 77"/>
                      <a:gd name="T60" fmla="*/ 135 w 182"/>
                      <a:gd name="T61" fmla="*/ 54 h 77"/>
                      <a:gd name="T62" fmla="*/ 151 w 182"/>
                      <a:gd name="T63" fmla="*/ 52 h 77"/>
                      <a:gd name="T64" fmla="*/ 157 w 182"/>
                      <a:gd name="T65" fmla="*/ 49 h 77"/>
                      <a:gd name="T66" fmla="*/ 153 w 182"/>
                      <a:gd name="T67" fmla="*/ 45 h 77"/>
                      <a:gd name="T68" fmla="*/ 149 w 182"/>
                      <a:gd name="T69" fmla="*/ 38 h 77"/>
                      <a:gd name="T70" fmla="*/ 143 w 182"/>
                      <a:gd name="T71" fmla="*/ 33 h 77"/>
                      <a:gd name="T72" fmla="*/ 141 w 182"/>
                      <a:gd name="T73" fmla="*/ 28 h 77"/>
                      <a:gd name="T74" fmla="*/ 125 w 182"/>
                      <a:gd name="T75" fmla="*/ 23 h 77"/>
                      <a:gd name="T76" fmla="*/ 83 w 182"/>
                      <a:gd name="T77" fmla="*/ 24 h 77"/>
                      <a:gd name="T78" fmla="*/ 49 w 182"/>
                      <a:gd name="T79" fmla="*/ 35 h 77"/>
                      <a:gd name="T80" fmla="*/ 22 w 182"/>
                      <a:gd name="T81" fmla="*/ 49 h 77"/>
                      <a:gd name="T82" fmla="*/ 5 w 182"/>
                      <a:gd name="T83" fmla="*/ 61 h 77"/>
                      <a:gd name="T84" fmla="*/ 0 w 182"/>
                      <a:gd name="T85" fmla="*/ 64 h 7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182" h="77">
                        <a:moveTo>
                          <a:pt x="0" y="64"/>
                        </a:moveTo>
                        <a:lnTo>
                          <a:pt x="0" y="64"/>
                        </a:lnTo>
                        <a:lnTo>
                          <a:pt x="1" y="62"/>
                        </a:lnTo>
                        <a:lnTo>
                          <a:pt x="3" y="60"/>
                        </a:lnTo>
                        <a:lnTo>
                          <a:pt x="6" y="56"/>
                        </a:lnTo>
                        <a:lnTo>
                          <a:pt x="10" y="52"/>
                        </a:lnTo>
                        <a:lnTo>
                          <a:pt x="14" y="47"/>
                        </a:lnTo>
                        <a:lnTo>
                          <a:pt x="19" y="42"/>
                        </a:lnTo>
                        <a:lnTo>
                          <a:pt x="25" y="36"/>
                        </a:lnTo>
                        <a:lnTo>
                          <a:pt x="31" y="33"/>
                        </a:lnTo>
                        <a:lnTo>
                          <a:pt x="38" y="27"/>
                        </a:lnTo>
                        <a:lnTo>
                          <a:pt x="46" y="22"/>
                        </a:lnTo>
                        <a:lnTo>
                          <a:pt x="55" y="16"/>
                        </a:lnTo>
                        <a:lnTo>
                          <a:pt x="65" y="11"/>
                        </a:lnTo>
                        <a:lnTo>
                          <a:pt x="75" y="7"/>
                        </a:lnTo>
                        <a:lnTo>
                          <a:pt x="86" y="4"/>
                        </a:lnTo>
                        <a:lnTo>
                          <a:pt x="99" y="0"/>
                        </a:lnTo>
                        <a:lnTo>
                          <a:pt x="99" y="1"/>
                        </a:lnTo>
                        <a:lnTo>
                          <a:pt x="100" y="1"/>
                        </a:lnTo>
                        <a:lnTo>
                          <a:pt x="103" y="1"/>
                        </a:lnTo>
                        <a:lnTo>
                          <a:pt x="107" y="1"/>
                        </a:lnTo>
                        <a:lnTo>
                          <a:pt x="111" y="2"/>
                        </a:lnTo>
                        <a:lnTo>
                          <a:pt x="116" y="2"/>
                        </a:lnTo>
                        <a:lnTo>
                          <a:pt x="120" y="2"/>
                        </a:lnTo>
                        <a:lnTo>
                          <a:pt x="126" y="2"/>
                        </a:lnTo>
                        <a:lnTo>
                          <a:pt x="130" y="4"/>
                        </a:lnTo>
                        <a:lnTo>
                          <a:pt x="135" y="4"/>
                        </a:lnTo>
                        <a:lnTo>
                          <a:pt x="140" y="5"/>
                        </a:lnTo>
                        <a:lnTo>
                          <a:pt x="145" y="5"/>
                        </a:lnTo>
                        <a:lnTo>
                          <a:pt x="149" y="7"/>
                        </a:lnTo>
                        <a:lnTo>
                          <a:pt x="153" y="7"/>
                        </a:lnTo>
                        <a:lnTo>
                          <a:pt x="156" y="8"/>
                        </a:lnTo>
                        <a:lnTo>
                          <a:pt x="159" y="8"/>
                        </a:lnTo>
                        <a:lnTo>
                          <a:pt x="161" y="10"/>
                        </a:lnTo>
                        <a:lnTo>
                          <a:pt x="163" y="12"/>
                        </a:lnTo>
                        <a:lnTo>
                          <a:pt x="165" y="14"/>
                        </a:lnTo>
                        <a:lnTo>
                          <a:pt x="169" y="16"/>
                        </a:lnTo>
                        <a:lnTo>
                          <a:pt x="171" y="20"/>
                        </a:lnTo>
                        <a:lnTo>
                          <a:pt x="173" y="22"/>
                        </a:lnTo>
                        <a:lnTo>
                          <a:pt x="175" y="26"/>
                        </a:lnTo>
                        <a:lnTo>
                          <a:pt x="177" y="28"/>
                        </a:lnTo>
                        <a:lnTo>
                          <a:pt x="177" y="32"/>
                        </a:lnTo>
                        <a:lnTo>
                          <a:pt x="179" y="35"/>
                        </a:lnTo>
                        <a:lnTo>
                          <a:pt x="179" y="39"/>
                        </a:lnTo>
                        <a:lnTo>
                          <a:pt x="181" y="41"/>
                        </a:lnTo>
                        <a:lnTo>
                          <a:pt x="181" y="45"/>
                        </a:lnTo>
                        <a:lnTo>
                          <a:pt x="181" y="47"/>
                        </a:lnTo>
                        <a:lnTo>
                          <a:pt x="181" y="49"/>
                        </a:lnTo>
                        <a:lnTo>
                          <a:pt x="181" y="52"/>
                        </a:lnTo>
                        <a:lnTo>
                          <a:pt x="178" y="54"/>
                        </a:lnTo>
                        <a:lnTo>
                          <a:pt x="177" y="56"/>
                        </a:lnTo>
                        <a:lnTo>
                          <a:pt x="175" y="58"/>
                        </a:lnTo>
                        <a:lnTo>
                          <a:pt x="175" y="60"/>
                        </a:lnTo>
                        <a:lnTo>
                          <a:pt x="173" y="62"/>
                        </a:lnTo>
                        <a:lnTo>
                          <a:pt x="172" y="64"/>
                        </a:lnTo>
                        <a:lnTo>
                          <a:pt x="170" y="66"/>
                        </a:lnTo>
                        <a:lnTo>
                          <a:pt x="170" y="67"/>
                        </a:lnTo>
                        <a:lnTo>
                          <a:pt x="168" y="70"/>
                        </a:lnTo>
                        <a:lnTo>
                          <a:pt x="166" y="71"/>
                        </a:lnTo>
                        <a:lnTo>
                          <a:pt x="164" y="74"/>
                        </a:lnTo>
                        <a:lnTo>
                          <a:pt x="162" y="74"/>
                        </a:lnTo>
                        <a:lnTo>
                          <a:pt x="160" y="76"/>
                        </a:lnTo>
                        <a:lnTo>
                          <a:pt x="158" y="76"/>
                        </a:lnTo>
                        <a:lnTo>
                          <a:pt x="156" y="76"/>
                        </a:lnTo>
                        <a:lnTo>
                          <a:pt x="154" y="76"/>
                        </a:lnTo>
                        <a:lnTo>
                          <a:pt x="150" y="76"/>
                        </a:lnTo>
                        <a:lnTo>
                          <a:pt x="148" y="76"/>
                        </a:lnTo>
                        <a:lnTo>
                          <a:pt x="145" y="76"/>
                        </a:lnTo>
                        <a:lnTo>
                          <a:pt x="143" y="76"/>
                        </a:lnTo>
                        <a:lnTo>
                          <a:pt x="139" y="76"/>
                        </a:lnTo>
                        <a:lnTo>
                          <a:pt x="137" y="76"/>
                        </a:lnTo>
                        <a:lnTo>
                          <a:pt x="134" y="76"/>
                        </a:lnTo>
                        <a:lnTo>
                          <a:pt x="132" y="74"/>
                        </a:lnTo>
                        <a:lnTo>
                          <a:pt x="128" y="74"/>
                        </a:lnTo>
                        <a:lnTo>
                          <a:pt x="126" y="74"/>
                        </a:lnTo>
                        <a:lnTo>
                          <a:pt x="124" y="74"/>
                        </a:lnTo>
                        <a:lnTo>
                          <a:pt x="122" y="72"/>
                        </a:lnTo>
                        <a:lnTo>
                          <a:pt x="120" y="72"/>
                        </a:lnTo>
                        <a:lnTo>
                          <a:pt x="118" y="70"/>
                        </a:lnTo>
                        <a:lnTo>
                          <a:pt x="118" y="67"/>
                        </a:lnTo>
                        <a:lnTo>
                          <a:pt x="116" y="67"/>
                        </a:lnTo>
                        <a:lnTo>
                          <a:pt x="116" y="65"/>
                        </a:lnTo>
                        <a:lnTo>
                          <a:pt x="116" y="64"/>
                        </a:lnTo>
                        <a:lnTo>
                          <a:pt x="117" y="62"/>
                        </a:lnTo>
                        <a:lnTo>
                          <a:pt x="118" y="60"/>
                        </a:lnTo>
                        <a:lnTo>
                          <a:pt x="120" y="59"/>
                        </a:lnTo>
                        <a:lnTo>
                          <a:pt x="123" y="57"/>
                        </a:lnTo>
                        <a:lnTo>
                          <a:pt x="124" y="57"/>
                        </a:lnTo>
                        <a:lnTo>
                          <a:pt x="127" y="56"/>
                        </a:lnTo>
                        <a:lnTo>
                          <a:pt x="130" y="56"/>
                        </a:lnTo>
                        <a:lnTo>
                          <a:pt x="135" y="54"/>
                        </a:lnTo>
                        <a:lnTo>
                          <a:pt x="140" y="54"/>
                        </a:lnTo>
                        <a:lnTo>
                          <a:pt x="145" y="52"/>
                        </a:lnTo>
                        <a:lnTo>
                          <a:pt x="151" y="52"/>
                        </a:lnTo>
                        <a:lnTo>
                          <a:pt x="158" y="50"/>
                        </a:lnTo>
                        <a:lnTo>
                          <a:pt x="157" y="50"/>
                        </a:lnTo>
                        <a:lnTo>
                          <a:pt x="157" y="49"/>
                        </a:lnTo>
                        <a:lnTo>
                          <a:pt x="155" y="49"/>
                        </a:lnTo>
                        <a:lnTo>
                          <a:pt x="155" y="47"/>
                        </a:lnTo>
                        <a:lnTo>
                          <a:pt x="153" y="45"/>
                        </a:lnTo>
                        <a:lnTo>
                          <a:pt x="152" y="43"/>
                        </a:lnTo>
                        <a:lnTo>
                          <a:pt x="149" y="41"/>
                        </a:lnTo>
                        <a:lnTo>
                          <a:pt x="149" y="38"/>
                        </a:lnTo>
                        <a:lnTo>
                          <a:pt x="147" y="36"/>
                        </a:lnTo>
                        <a:lnTo>
                          <a:pt x="146" y="35"/>
                        </a:lnTo>
                        <a:lnTo>
                          <a:pt x="143" y="33"/>
                        </a:lnTo>
                        <a:lnTo>
                          <a:pt x="143" y="30"/>
                        </a:lnTo>
                        <a:lnTo>
                          <a:pt x="141" y="30"/>
                        </a:lnTo>
                        <a:lnTo>
                          <a:pt x="141" y="28"/>
                        </a:lnTo>
                        <a:lnTo>
                          <a:pt x="141" y="27"/>
                        </a:lnTo>
                        <a:lnTo>
                          <a:pt x="141" y="26"/>
                        </a:lnTo>
                        <a:lnTo>
                          <a:pt x="125" y="23"/>
                        </a:lnTo>
                        <a:lnTo>
                          <a:pt x="110" y="22"/>
                        </a:lnTo>
                        <a:lnTo>
                          <a:pt x="96" y="23"/>
                        </a:lnTo>
                        <a:lnTo>
                          <a:pt x="83" y="24"/>
                        </a:lnTo>
                        <a:lnTo>
                          <a:pt x="70" y="27"/>
                        </a:lnTo>
                        <a:lnTo>
                          <a:pt x="58" y="30"/>
                        </a:lnTo>
                        <a:lnTo>
                          <a:pt x="49" y="35"/>
                        </a:lnTo>
                        <a:lnTo>
                          <a:pt x="39" y="39"/>
                        </a:lnTo>
                        <a:lnTo>
                          <a:pt x="30" y="45"/>
                        </a:lnTo>
                        <a:lnTo>
                          <a:pt x="22" y="49"/>
                        </a:lnTo>
                        <a:lnTo>
                          <a:pt x="16" y="53"/>
                        </a:lnTo>
                        <a:lnTo>
                          <a:pt x="10" y="58"/>
                        </a:lnTo>
                        <a:lnTo>
                          <a:pt x="5" y="61"/>
                        </a:lnTo>
                        <a:lnTo>
                          <a:pt x="2" y="64"/>
                        </a:lnTo>
                        <a:lnTo>
                          <a:pt x="0" y="64"/>
                        </a:lnTo>
                      </a:path>
                    </a:pathLst>
                  </a:custGeom>
                  <a:solidFill>
                    <a:srgbClr val="808080"/>
                  </a:solidFill>
                  <a:ln w="8889" cap="flat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" name="Freeform 74"/>
                  <p:cNvSpPr>
                    <a:spLocks/>
                  </p:cNvSpPr>
                  <p:nvPr/>
                </p:nvSpPr>
                <p:spPr bwMode="auto">
                  <a:xfrm>
                    <a:off x="1087" y="746"/>
                    <a:ext cx="100" cy="119"/>
                  </a:xfrm>
                  <a:custGeom>
                    <a:avLst/>
                    <a:gdLst>
                      <a:gd name="T0" fmla="*/ 96 w 100"/>
                      <a:gd name="T1" fmla="*/ 3 h 119"/>
                      <a:gd name="T2" fmla="*/ 89 w 100"/>
                      <a:gd name="T3" fmla="*/ 8 h 119"/>
                      <a:gd name="T4" fmla="*/ 74 w 100"/>
                      <a:gd name="T5" fmla="*/ 17 h 119"/>
                      <a:gd name="T6" fmla="*/ 57 w 100"/>
                      <a:gd name="T7" fmla="*/ 28 h 119"/>
                      <a:gd name="T8" fmla="*/ 39 w 100"/>
                      <a:gd name="T9" fmla="*/ 38 h 119"/>
                      <a:gd name="T10" fmla="*/ 23 w 100"/>
                      <a:gd name="T11" fmla="*/ 50 h 119"/>
                      <a:gd name="T12" fmla="*/ 8 w 100"/>
                      <a:gd name="T13" fmla="*/ 58 h 119"/>
                      <a:gd name="T14" fmla="*/ 1 w 100"/>
                      <a:gd name="T15" fmla="*/ 63 h 119"/>
                      <a:gd name="T16" fmla="*/ 5 w 100"/>
                      <a:gd name="T17" fmla="*/ 68 h 119"/>
                      <a:gd name="T18" fmla="*/ 12 w 100"/>
                      <a:gd name="T19" fmla="*/ 76 h 119"/>
                      <a:gd name="T20" fmla="*/ 14 w 100"/>
                      <a:gd name="T21" fmla="*/ 87 h 119"/>
                      <a:gd name="T22" fmla="*/ 13 w 100"/>
                      <a:gd name="T23" fmla="*/ 95 h 119"/>
                      <a:gd name="T24" fmla="*/ 11 w 100"/>
                      <a:gd name="T25" fmla="*/ 104 h 119"/>
                      <a:gd name="T26" fmla="*/ 7 w 100"/>
                      <a:gd name="T27" fmla="*/ 112 h 119"/>
                      <a:gd name="T28" fmla="*/ 4 w 100"/>
                      <a:gd name="T29" fmla="*/ 116 h 119"/>
                      <a:gd name="T30" fmla="*/ 2 w 100"/>
                      <a:gd name="T31" fmla="*/ 118 h 119"/>
                      <a:gd name="T32" fmla="*/ 3 w 100"/>
                      <a:gd name="T33" fmla="*/ 117 h 119"/>
                      <a:gd name="T34" fmla="*/ 10 w 100"/>
                      <a:gd name="T35" fmla="*/ 107 h 119"/>
                      <a:gd name="T36" fmla="*/ 24 w 100"/>
                      <a:gd name="T37" fmla="*/ 91 h 119"/>
                      <a:gd name="T38" fmla="*/ 40 w 100"/>
                      <a:gd name="T39" fmla="*/ 71 h 119"/>
                      <a:gd name="T40" fmla="*/ 58 w 100"/>
                      <a:gd name="T41" fmla="*/ 49 h 119"/>
                      <a:gd name="T42" fmla="*/ 75 w 100"/>
                      <a:gd name="T43" fmla="*/ 28 h 119"/>
                      <a:gd name="T44" fmla="*/ 89 w 100"/>
                      <a:gd name="T45" fmla="*/ 12 h 119"/>
                      <a:gd name="T46" fmla="*/ 96 w 100"/>
                      <a:gd name="T47" fmla="*/ 2 h 119"/>
                      <a:gd name="T48" fmla="*/ 99 w 100"/>
                      <a:gd name="T49" fmla="*/ 1 h 119"/>
                      <a:gd name="T50" fmla="*/ 99 w 100"/>
                      <a:gd name="T51" fmla="*/ 1 h 119"/>
                      <a:gd name="T52" fmla="*/ 99 w 100"/>
                      <a:gd name="T53" fmla="*/ 1 h 119"/>
                      <a:gd name="T54" fmla="*/ 99 w 100"/>
                      <a:gd name="T55" fmla="*/ 1 h 119"/>
                      <a:gd name="T56" fmla="*/ 99 w 100"/>
                      <a:gd name="T57" fmla="*/ 1 h 119"/>
                      <a:gd name="T58" fmla="*/ 99 w 100"/>
                      <a:gd name="T59" fmla="*/ 1 h 119"/>
                      <a:gd name="T60" fmla="*/ 99 w 100"/>
                      <a:gd name="T61" fmla="*/ 1 h 119"/>
                      <a:gd name="T62" fmla="*/ 99 w 100"/>
                      <a:gd name="T63" fmla="*/ 1 h 119"/>
                      <a:gd name="T64" fmla="*/ 99 w 100"/>
                      <a:gd name="T65" fmla="*/ 1 h 11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100" h="119">
                        <a:moveTo>
                          <a:pt x="99" y="1"/>
                        </a:moveTo>
                        <a:lnTo>
                          <a:pt x="96" y="3"/>
                        </a:lnTo>
                        <a:lnTo>
                          <a:pt x="94" y="5"/>
                        </a:lnTo>
                        <a:lnTo>
                          <a:pt x="89" y="8"/>
                        </a:lnTo>
                        <a:lnTo>
                          <a:pt x="82" y="11"/>
                        </a:lnTo>
                        <a:lnTo>
                          <a:pt x="74" y="17"/>
                        </a:lnTo>
                        <a:lnTo>
                          <a:pt x="66" y="22"/>
                        </a:lnTo>
                        <a:lnTo>
                          <a:pt x="57" y="28"/>
                        </a:lnTo>
                        <a:lnTo>
                          <a:pt x="49" y="32"/>
                        </a:lnTo>
                        <a:lnTo>
                          <a:pt x="39" y="38"/>
                        </a:lnTo>
                        <a:lnTo>
                          <a:pt x="30" y="44"/>
                        </a:lnTo>
                        <a:lnTo>
                          <a:pt x="23" y="50"/>
                        </a:lnTo>
                        <a:lnTo>
                          <a:pt x="15" y="54"/>
                        </a:lnTo>
                        <a:lnTo>
                          <a:pt x="8" y="58"/>
                        </a:lnTo>
                        <a:lnTo>
                          <a:pt x="4" y="61"/>
                        </a:lnTo>
                        <a:lnTo>
                          <a:pt x="1" y="63"/>
                        </a:lnTo>
                        <a:lnTo>
                          <a:pt x="0" y="63"/>
                        </a:lnTo>
                        <a:lnTo>
                          <a:pt x="5" y="68"/>
                        </a:lnTo>
                        <a:lnTo>
                          <a:pt x="9" y="72"/>
                        </a:lnTo>
                        <a:lnTo>
                          <a:pt x="12" y="76"/>
                        </a:lnTo>
                        <a:lnTo>
                          <a:pt x="14" y="81"/>
                        </a:lnTo>
                        <a:lnTo>
                          <a:pt x="14" y="87"/>
                        </a:lnTo>
                        <a:lnTo>
                          <a:pt x="15" y="91"/>
                        </a:lnTo>
                        <a:lnTo>
                          <a:pt x="13" y="95"/>
                        </a:lnTo>
                        <a:lnTo>
                          <a:pt x="13" y="99"/>
                        </a:lnTo>
                        <a:lnTo>
                          <a:pt x="11" y="104"/>
                        </a:lnTo>
                        <a:lnTo>
                          <a:pt x="9" y="107"/>
                        </a:lnTo>
                        <a:lnTo>
                          <a:pt x="7" y="112"/>
                        </a:lnTo>
                        <a:lnTo>
                          <a:pt x="6" y="113"/>
                        </a:lnTo>
                        <a:lnTo>
                          <a:pt x="4" y="116"/>
                        </a:lnTo>
                        <a:lnTo>
                          <a:pt x="3" y="118"/>
                        </a:lnTo>
                        <a:lnTo>
                          <a:pt x="2" y="118"/>
                        </a:lnTo>
                        <a:lnTo>
                          <a:pt x="3" y="117"/>
                        </a:lnTo>
                        <a:lnTo>
                          <a:pt x="6" y="113"/>
                        </a:lnTo>
                        <a:lnTo>
                          <a:pt x="10" y="107"/>
                        </a:lnTo>
                        <a:lnTo>
                          <a:pt x="17" y="100"/>
                        </a:lnTo>
                        <a:lnTo>
                          <a:pt x="24" y="91"/>
                        </a:lnTo>
                        <a:lnTo>
                          <a:pt x="32" y="81"/>
                        </a:lnTo>
                        <a:lnTo>
                          <a:pt x="40" y="71"/>
                        </a:lnTo>
                        <a:lnTo>
                          <a:pt x="50" y="59"/>
                        </a:lnTo>
                        <a:lnTo>
                          <a:pt x="58" y="49"/>
                        </a:lnTo>
                        <a:lnTo>
                          <a:pt x="68" y="38"/>
                        </a:lnTo>
                        <a:lnTo>
                          <a:pt x="75" y="28"/>
                        </a:lnTo>
                        <a:lnTo>
                          <a:pt x="83" y="19"/>
                        </a:lnTo>
                        <a:lnTo>
                          <a:pt x="89" y="12"/>
                        </a:lnTo>
                        <a:lnTo>
                          <a:pt x="94" y="5"/>
                        </a:lnTo>
                        <a:lnTo>
                          <a:pt x="96" y="2"/>
                        </a:lnTo>
                        <a:lnTo>
                          <a:pt x="99" y="0"/>
                        </a:lnTo>
                        <a:lnTo>
                          <a:pt x="99" y="1"/>
                        </a:lnTo>
                      </a:path>
                    </a:pathLst>
                  </a:custGeom>
                  <a:solidFill>
                    <a:srgbClr val="C0C0C0"/>
                  </a:solidFill>
                  <a:ln w="8889" cap="flat" cmpd="sng">
                    <a:solidFill>
                      <a:srgbClr val="C0C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" name="Freeform 75"/>
                  <p:cNvSpPr>
                    <a:spLocks/>
                  </p:cNvSpPr>
                  <p:nvPr/>
                </p:nvSpPr>
                <p:spPr bwMode="auto">
                  <a:xfrm>
                    <a:off x="674" y="746"/>
                    <a:ext cx="101" cy="119"/>
                  </a:xfrm>
                  <a:custGeom>
                    <a:avLst/>
                    <a:gdLst>
                      <a:gd name="T0" fmla="*/ 0 w 101"/>
                      <a:gd name="T1" fmla="*/ 3 h 119"/>
                      <a:gd name="T2" fmla="*/ 7 w 101"/>
                      <a:gd name="T3" fmla="*/ 8 h 119"/>
                      <a:gd name="T4" fmla="*/ 22 w 101"/>
                      <a:gd name="T5" fmla="*/ 17 h 119"/>
                      <a:gd name="T6" fmla="*/ 39 w 101"/>
                      <a:gd name="T7" fmla="*/ 28 h 119"/>
                      <a:gd name="T8" fmla="*/ 57 w 101"/>
                      <a:gd name="T9" fmla="*/ 38 h 119"/>
                      <a:gd name="T10" fmla="*/ 75 w 101"/>
                      <a:gd name="T11" fmla="*/ 49 h 119"/>
                      <a:gd name="T12" fmla="*/ 90 w 101"/>
                      <a:gd name="T13" fmla="*/ 57 h 119"/>
                      <a:gd name="T14" fmla="*/ 98 w 101"/>
                      <a:gd name="T15" fmla="*/ 62 h 119"/>
                      <a:gd name="T16" fmla="*/ 93 w 101"/>
                      <a:gd name="T17" fmla="*/ 66 h 119"/>
                      <a:gd name="T18" fmla="*/ 85 w 101"/>
                      <a:gd name="T19" fmla="*/ 75 h 119"/>
                      <a:gd name="T20" fmla="*/ 82 w 101"/>
                      <a:gd name="T21" fmla="*/ 85 h 119"/>
                      <a:gd name="T22" fmla="*/ 83 w 101"/>
                      <a:gd name="T23" fmla="*/ 94 h 119"/>
                      <a:gd name="T24" fmla="*/ 85 w 101"/>
                      <a:gd name="T25" fmla="*/ 103 h 119"/>
                      <a:gd name="T26" fmla="*/ 89 w 101"/>
                      <a:gd name="T27" fmla="*/ 111 h 119"/>
                      <a:gd name="T28" fmla="*/ 91 w 101"/>
                      <a:gd name="T29" fmla="*/ 116 h 119"/>
                      <a:gd name="T30" fmla="*/ 94 w 101"/>
                      <a:gd name="T31" fmla="*/ 118 h 119"/>
                      <a:gd name="T32" fmla="*/ 94 w 101"/>
                      <a:gd name="T33" fmla="*/ 117 h 119"/>
                      <a:gd name="T34" fmla="*/ 85 w 101"/>
                      <a:gd name="T35" fmla="*/ 107 h 119"/>
                      <a:gd name="T36" fmla="*/ 72 w 101"/>
                      <a:gd name="T37" fmla="*/ 91 h 119"/>
                      <a:gd name="T38" fmla="*/ 55 w 101"/>
                      <a:gd name="T39" fmla="*/ 71 h 119"/>
                      <a:gd name="T40" fmla="*/ 37 w 101"/>
                      <a:gd name="T41" fmla="*/ 49 h 119"/>
                      <a:gd name="T42" fmla="*/ 21 w 101"/>
                      <a:gd name="T43" fmla="*/ 28 h 119"/>
                      <a:gd name="T44" fmla="*/ 7 w 101"/>
                      <a:gd name="T45" fmla="*/ 12 h 119"/>
                      <a:gd name="T46" fmla="*/ 0 w 101"/>
                      <a:gd name="T47" fmla="*/ 2 h 119"/>
                      <a:gd name="T48" fmla="*/ 0 w 101"/>
                      <a:gd name="T49" fmla="*/ 1 h 119"/>
                      <a:gd name="T50" fmla="*/ 0 w 101"/>
                      <a:gd name="T51" fmla="*/ 1 h 119"/>
                      <a:gd name="T52" fmla="*/ 0 w 101"/>
                      <a:gd name="T53" fmla="*/ 1 h 119"/>
                      <a:gd name="T54" fmla="*/ 0 w 101"/>
                      <a:gd name="T55" fmla="*/ 1 h 119"/>
                      <a:gd name="T56" fmla="*/ 0 w 101"/>
                      <a:gd name="T57" fmla="*/ 1 h 119"/>
                      <a:gd name="T58" fmla="*/ 0 w 101"/>
                      <a:gd name="T59" fmla="*/ 1 h 119"/>
                      <a:gd name="T60" fmla="*/ 0 w 101"/>
                      <a:gd name="T61" fmla="*/ 1 h 119"/>
                      <a:gd name="T62" fmla="*/ 0 w 101"/>
                      <a:gd name="T63" fmla="*/ 1 h 119"/>
                      <a:gd name="T64" fmla="*/ 0 w 101"/>
                      <a:gd name="T65" fmla="*/ 1 h 11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101" h="119">
                        <a:moveTo>
                          <a:pt x="0" y="1"/>
                        </a:moveTo>
                        <a:lnTo>
                          <a:pt x="0" y="3"/>
                        </a:lnTo>
                        <a:lnTo>
                          <a:pt x="3" y="5"/>
                        </a:lnTo>
                        <a:lnTo>
                          <a:pt x="7" y="8"/>
                        </a:lnTo>
                        <a:lnTo>
                          <a:pt x="14" y="11"/>
                        </a:lnTo>
                        <a:lnTo>
                          <a:pt x="22" y="17"/>
                        </a:lnTo>
                        <a:lnTo>
                          <a:pt x="30" y="22"/>
                        </a:lnTo>
                        <a:lnTo>
                          <a:pt x="39" y="28"/>
                        </a:lnTo>
                        <a:lnTo>
                          <a:pt x="49" y="32"/>
                        </a:lnTo>
                        <a:lnTo>
                          <a:pt x="57" y="38"/>
                        </a:lnTo>
                        <a:lnTo>
                          <a:pt x="67" y="44"/>
                        </a:lnTo>
                        <a:lnTo>
                          <a:pt x="75" y="49"/>
                        </a:lnTo>
                        <a:lnTo>
                          <a:pt x="84" y="53"/>
                        </a:lnTo>
                        <a:lnTo>
                          <a:pt x="90" y="57"/>
                        </a:lnTo>
                        <a:lnTo>
                          <a:pt x="95" y="60"/>
                        </a:lnTo>
                        <a:lnTo>
                          <a:pt x="98" y="62"/>
                        </a:lnTo>
                        <a:lnTo>
                          <a:pt x="100" y="62"/>
                        </a:lnTo>
                        <a:lnTo>
                          <a:pt x="93" y="66"/>
                        </a:lnTo>
                        <a:lnTo>
                          <a:pt x="89" y="70"/>
                        </a:lnTo>
                        <a:lnTo>
                          <a:pt x="85" y="75"/>
                        </a:lnTo>
                        <a:lnTo>
                          <a:pt x="84" y="79"/>
                        </a:lnTo>
                        <a:lnTo>
                          <a:pt x="82" y="85"/>
                        </a:lnTo>
                        <a:lnTo>
                          <a:pt x="82" y="89"/>
                        </a:lnTo>
                        <a:lnTo>
                          <a:pt x="83" y="94"/>
                        </a:lnTo>
                        <a:lnTo>
                          <a:pt x="85" y="98"/>
                        </a:lnTo>
                        <a:lnTo>
                          <a:pt x="85" y="103"/>
                        </a:lnTo>
                        <a:lnTo>
                          <a:pt x="87" y="107"/>
                        </a:lnTo>
                        <a:lnTo>
                          <a:pt x="89" y="111"/>
                        </a:lnTo>
                        <a:lnTo>
                          <a:pt x="91" y="113"/>
                        </a:lnTo>
                        <a:lnTo>
                          <a:pt x="91" y="116"/>
                        </a:lnTo>
                        <a:lnTo>
                          <a:pt x="94" y="118"/>
                        </a:lnTo>
                        <a:lnTo>
                          <a:pt x="96" y="118"/>
                        </a:lnTo>
                        <a:lnTo>
                          <a:pt x="94" y="117"/>
                        </a:lnTo>
                        <a:lnTo>
                          <a:pt x="91" y="113"/>
                        </a:lnTo>
                        <a:lnTo>
                          <a:pt x="85" y="107"/>
                        </a:lnTo>
                        <a:lnTo>
                          <a:pt x="80" y="100"/>
                        </a:lnTo>
                        <a:lnTo>
                          <a:pt x="72" y="91"/>
                        </a:lnTo>
                        <a:lnTo>
                          <a:pt x="65" y="81"/>
                        </a:lnTo>
                        <a:lnTo>
                          <a:pt x="55" y="71"/>
                        </a:lnTo>
                        <a:lnTo>
                          <a:pt x="47" y="59"/>
                        </a:lnTo>
                        <a:lnTo>
                          <a:pt x="37" y="49"/>
                        </a:lnTo>
                        <a:lnTo>
                          <a:pt x="29" y="38"/>
                        </a:lnTo>
                        <a:lnTo>
                          <a:pt x="21" y="28"/>
                        </a:lnTo>
                        <a:lnTo>
                          <a:pt x="14" y="19"/>
                        </a:lnTo>
                        <a:lnTo>
                          <a:pt x="7" y="12"/>
                        </a:lnTo>
                        <a:lnTo>
                          <a:pt x="3" y="5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C0C0C0"/>
                  </a:solidFill>
                  <a:ln w="8889" cap="flat" cmpd="sng">
                    <a:solidFill>
                      <a:srgbClr val="C0C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" name="Freeform 76"/>
                  <p:cNvSpPr>
                    <a:spLocks/>
                  </p:cNvSpPr>
                  <p:nvPr/>
                </p:nvSpPr>
                <p:spPr bwMode="auto">
                  <a:xfrm>
                    <a:off x="834" y="800"/>
                    <a:ext cx="62" cy="59"/>
                  </a:xfrm>
                  <a:custGeom>
                    <a:avLst/>
                    <a:gdLst>
                      <a:gd name="T0" fmla="*/ 1 w 62"/>
                      <a:gd name="T1" fmla="*/ 10 h 59"/>
                      <a:gd name="T2" fmla="*/ 5 w 62"/>
                      <a:gd name="T3" fmla="*/ 9 h 59"/>
                      <a:gd name="T4" fmla="*/ 13 w 62"/>
                      <a:gd name="T5" fmla="*/ 6 h 59"/>
                      <a:gd name="T6" fmla="*/ 19 w 62"/>
                      <a:gd name="T7" fmla="*/ 4 h 59"/>
                      <a:gd name="T8" fmla="*/ 28 w 62"/>
                      <a:gd name="T9" fmla="*/ 2 h 59"/>
                      <a:gd name="T10" fmla="*/ 36 w 62"/>
                      <a:gd name="T11" fmla="*/ 2 h 59"/>
                      <a:gd name="T12" fmla="*/ 43 w 62"/>
                      <a:gd name="T13" fmla="*/ 3 h 59"/>
                      <a:gd name="T14" fmla="*/ 49 w 62"/>
                      <a:gd name="T15" fmla="*/ 6 h 59"/>
                      <a:gd name="T16" fmla="*/ 56 w 62"/>
                      <a:gd name="T17" fmla="*/ 10 h 59"/>
                      <a:gd name="T18" fmla="*/ 59 w 62"/>
                      <a:gd name="T19" fmla="*/ 19 h 59"/>
                      <a:gd name="T20" fmla="*/ 61 w 62"/>
                      <a:gd name="T21" fmla="*/ 28 h 59"/>
                      <a:gd name="T22" fmla="*/ 60 w 62"/>
                      <a:gd name="T23" fmla="*/ 35 h 59"/>
                      <a:gd name="T24" fmla="*/ 59 w 62"/>
                      <a:gd name="T25" fmla="*/ 41 h 59"/>
                      <a:gd name="T26" fmla="*/ 56 w 62"/>
                      <a:gd name="T27" fmla="*/ 48 h 59"/>
                      <a:gd name="T28" fmla="*/ 51 w 62"/>
                      <a:gd name="T29" fmla="*/ 54 h 59"/>
                      <a:gd name="T30" fmla="*/ 42 w 62"/>
                      <a:gd name="T31" fmla="*/ 58 h 59"/>
                      <a:gd name="T32" fmla="*/ 31 w 62"/>
                      <a:gd name="T33" fmla="*/ 58 h 59"/>
                      <a:gd name="T34" fmla="*/ 19 w 62"/>
                      <a:gd name="T35" fmla="*/ 54 h 59"/>
                      <a:gd name="T36" fmla="*/ 13 w 62"/>
                      <a:gd name="T37" fmla="*/ 48 h 59"/>
                      <a:gd name="T38" fmla="*/ 7 w 62"/>
                      <a:gd name="T39" fmla="*/ 43 h 59"/>
                      <a:gd name="T40" fmla="*/ 5 w 62"/>
                      <a:gd name="T41" fmla="*/ 39 h 59"/>
                      <a:gd name="T42" fmla="*/ 5 w 62"/>
                      <a:gd name="T43" fmla="*/ 35 h 59"/>
                      <a:gd name="T44" fmla="*/ 8 w 62"/>
                      <a:gd name="T45" fmla="*/ 26 h 59"/>
                      <a:gd name="T46" fmla="*/ 14 w 62"/>
                      <a:gd name="T47" fmla="*/ 23 h 59"/>
                      <a:gd name="T48" fmla="*/ 19 w 62"/>
                      <a:gd name="T49" fmla="*/ 22 h 59"/>
                      <a:gd name="T50" fmla="*/ 22 w 62"/>
                      <a:gd name="T51" fmla="*/ 22 h 59"/>
                      <a:gd name="T52" fmla="*/ 27 w 62"/>
                      <a:gd name="T53" fmla="*/ 22 h 59"/>
                      <a:gd name="T54" fmla="*/ 27 w 62"/>
                      <a:gd name="T55" fmla="*/ 25 h 59"/>
                      <a:gd name="T56" fmla="*/ 26 w 62"/>
                      <a:gd name="T57" fmla="*/ 27 h 59"/>
                      <a:gd name="T58" fmla="*/ 24 w 62"/>
                      <a:gd name="T59" fmla="*/ 31 h 59"/>
                      <a:gd name="T60" fmla="*/ 22 w 62"/>
                      <a:gd name="T61" fmla="*/ 34 h 59"/>
                      <a:gd name="T62" fmla="*/ 22 w 62"/>
                      <a:gd name="T63" fmla="*/ 35 h 59"/>
                      <a:gd name="T64" fmla="*/ 23 w 62"/>
                      <a:gd name="T65" fmla="*/ 43 h 59"/>
                      <a:gd name="T66" fmla="*/ 25 w 62"/>
                      <a:gd name="T67" fmla="*/ 49 h 59"/>
                      <a:gd name="T68" fmla="*/ 31 w 62"/>
                      <a:gd name="T69" fmla="*/ 50 h 59"/>
                      <a:gd name="T70" fmla="*/ 33 w 62"/>
                      <a:gd name="T71" fmla="*/ 50 h 59"/>
                      <a:gd name="T72" fmla="*/ 37 w 62"/>
                      <a:gd name="T73" fmla="*/ 49 h 59"/>
                      <a:gd name="T74" fmla="*/ 43 w 62"/>
                      <a:gd name="T75" fmla="*/ 46 h 59"/>
                      <a:gd name="T76" fmla="*/ 52 w 62"/>
                      <a:gd name="T77" fmla="*/ 38 h 59"/>
                      <a:gd name="T78" fmla="*/ 51 w 62"/>
                      <a:gd name="T79" fmla="*/ 29 h 59"/>
                      <a:gd name="T80" fmla="*/ 47 w 62"/>
                      <a:gd name="T81" fmla="*/ 20 h 59"/>
                      <a:gd name="T82" fmla="*/ 37 w 62"/>
                      <a:gd name="T83" fmla="*/ 13 h 59"/>
                      <a:gd name="T84" fmla="*/ 27 w 62"/>
                      <a:gd name="T85" fmla="*/ 9 h 59"/>
                      <a:gd name="T86" fmla="*/ 17 w 62"/>
                      <a:gd name="T87" fmla="*/ 10 h 59"/>
                      <a:gd name="T88" fmla="*/ 10 w 62"/>
                      <a:gd name="T89" fmla="*/ 11 h 59"/>
                      <a:gd name="T90" fmla="*/ 5 w 62"/>
                      <a:gd name="T91" fmla="*/ 12 h 59"/>
                      <a:gd name="T92" fmla="*/ 2 w 62"/>
                      <a:gd name="T93" fmla="*/ 12 h 59"/>
                      <a:gd name="T94" fmla="*/ 0 w 62"/>
                      <a:gd name="T95" fmla="*/ 12 h 59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62" h="59">
                        <a:moveTo>
                          <a:pt x="0" y="10"/>
                        </a:moveTo>
                        <a:lnTo>
                          <a:pt x="0" y="10"/>
                        </a:lnTo>
                        <a:lnTo>
                          <a:pt x="1" y="10"/>
                        </a:lnTo>
                        <a:lnTo>
                          <a:pt x="2" y="10"/>
                        </a:lnTo>
                        <a:lnTo>
                          <a:pt x="3" y="9"/>
                        </a:lnTo>
                        <a:lnTo>
                          <a:pt x="5" y="9"/>
                        </a:lnTo>
                        <a:lnTo>
                          <a:pt x="7" y="8"/>
                        </a:lnTo>
                        <a:lnTo>
                          <a:pt x="9" y="8"/>
                        </a:lnTo>
                        <a:lnTo>
                          <a:pt x="13" y="6"/>
                        </a:lnTo>
                        <a:lnTo>
                          <a:pt x="14" y="6"/>
                        </a:lnTo>
                        <a:lnTo>
                          <a:pt x="16" y="4"/>
                        </a:lnTo>
                        <a:lnTo>
                          <a:pt x="19" y="4"/>
                        </a:lnTo>
                        <a:lnTo>
                          <a:pt x="22" y="3"/>
                        </a:lnTo>
                        <a:lnTo>
                          <a:pt x="25" y="3"/>
                        </a:lnTo>
                        <a:lnTo>
                          <a:pt x="28" y="2"/>
                        </a:lnTo>
                        <a:lnTo>
                          <a:pt x="30" y="2"/>
                        </a:lnTo>
                        <a:lnTo>
                          <a:pt x="34" y="0"/>
                        </a:lnTo>
                        <a:lnTo>
                          <a:pt x="36" y="2"/>
                        </a:lnTo>
                        <a:lnTo>
                          <a:pt x="38" y="2"/>
                        </a:lnTo>
                        <a:lnTo>
                          <a:pt x="40" y="3"/>
                        </a:lnTo>
                        <a:lnTo>
                          <a:pt x="43" y="3"/>
                        </a:lnTo>
                        <a:lnTo>
                          <a:pt x="45" y="4"/>
                        </a:lnTo>
                        <a:lnTo>
                          <a:pt x="47" y="4"/>
                        </a:lnTo>
                        <a:lnTo>
                          <a:pt x="49" y="6"/>
                        </a:lnTo>
                        <a:lnTo>
                          <a:pt x="52" y="6"/>
                        </a:lnTo>
                        <a:lnTo>
                          <a:pt x="54" y="9"/>
                        </a:lnTo>
                        <a:lnTo>
                          <a:pt x="56" y="10"/>
                        </a:lnTo>
                        <a:lnTo>
                          <a:pt x="57" y="13"/>
                        </a:lnTo>
                        <a:lnTo>
                          <a:pt x="59" y="15"/>
                        </a:lnTo>
                        <a:lnTo>
                          <a:pt x="59" y="19"/>
                        </a:lnTo>
                        <a:lnTo>
                          <a:pt x="60" y="21"/>
                        </a:lnTo>
                        <a:lnTo>
                          <a:pt x="60" y="25"/>
                        </a:lnTo>
                        <a:lnTo>
                          <a:pt x="61" y="28"/>
                        </a:lnTo>
                        <a:lnTo>
                          <a:pt x="60" y="31"/>
                        </a:lnTo>
                        <a:lnTo>
                          <a:pt x="60" y="33"/>
                        </a:lnTo>
                        <a:lnTo>
                          <a:pt x="60" y="35"/>
                        </a:lnTo>
                        <a:lnTo>
                          <a:pt x="60" y="37"/>
                        </a:lnTo>
                        <a:lnTo>
                          <a:pt x="59" y="39"/>
                        </a:lnTo>
                        <a:lnTo>
                          <a:pt x="59" y="41"/>
                        </a:lnTo>
                        <a:lnTo>
                          <a:pt x="58" y="44"/>
                        </a:lnTo>
                        <a:lnTo>
                          <a:pt x="58" y="46"/>
                        </a:lnTo>
                        <a:lnTo>
                          <a:pt x="56" y="48"/>
                        </a:lnTo>
                        <a:lnTo>
                          <a:pt x="55" y="50"/>
                        </a:lnTo>
                        <a:lnTo>
                          <a:pt x="53" y="52"/>
                        </a:lnTo>
                        <a:lnTo>
                          <a:pt x="51" y="54"/>
                        </a:lnTo>
                        <a:lnTo>
                          <a:pt x="48" y="56"/>
                        </a:lnTo>
                        <a:lnTo>
                          <a:pt x="46" y="57"/>
                        </a:lnTo>
                        <a:lnTo>
                          <a:pt x="42" y="58"/>
                        </a:lnTo>
                        <a:lnTo>
                          <a:pt x="39" y="58"/>
                        </a:lnTo>
                        <a:lnTo>
                          <a:pt x="35" y="58"/>
                        </a:lnTo>
                        <a:lnTo>
                          <a:pt x="31" y="58"/>
                        </a:lnTo>
                        <a:lnTo>
                          <a:pt x="26" y="58"/>
                        </a:lnTo>
                        <a:lnTo>
                          <a:pt x="23" y="56"/>
                        </a:lnTo>
                        <a:lnTo>
                          <a:pt x="19" y="54"/>
                        </a:lnTo>
                        <a:lnTo>
                          <a:pt x="17" y="52"/>
                        </a:lnTo>
                        <a:lnTo>
                          <a:pt x="15" y="50"/>
                        </a:lnTo>
                        <a:lnTo>
                          <a:pt x="13" y="48"/>
                        </a:lnTo>
                        <a:lnTo>
                          <a:pt x="11" y="47"/>
                        </a:lnTo>
                        <a:lnTo>
                          <a:pt x="9" y="45"/>
                        </a:lnTo>
                        <a:lnTo>
                          <a:pt x="7" y="43"/>
                        </a:lnTo>
                        <a:lnTo>
                          <a:pt x="7" y="41"/>
                        </a:lnTo>
                        <a:lnTo>
                          <a:pt x="5" y="41"/>
                        </a:lnTo>
                        <a:lnTo>
                          <a:pt x="5" y="39"/>
                        </a:lnTo>
                        <a:lnTo>
                          <a:pt x="5" y="37"/>
                        </a:lnTo>
                        <a:lnTo>
                          <a:pt x="5" y="35"/>
                        </a:lnTo>
                        <a:lnTo>
                          <a:pt x="6" y="31"/>
                        </a:lnTo>
                        <a:lnTo>
                          <a:pt x="6" y="29"/>
                        </a:lnTo>
                        <a:lnTo>
                          <a:pt x="8" y="26"/>
                        </a:lnTo>
                        <a:lnTo>
                          <a:pt x="10" y="25"/>
                        </a:lnTo>
                        <a:lnTo>
                          <a:pt x="12" y="23"/>
                        </a:lnTo>
                        <a:lnTo>
                          <a:pt x="14" y="23"/>
                        </a:lnTo>
                        <a:lnTo>
                          <a:pt x="16" y="21"/>
                        </a:lnTo>
                        <a:lnTo>
                          <a:pt x="16" y="22"/>
                        </a:lnTo>
                        <a:lnTo>
                          <a:pt x="19" y="22"/>
                        </a:lnTo>
                        <a:lnTo>
                          <a:pt x="20" y="22"/>
                        </a:lnTo>
                        <a:lnTo>
                          <a:pt x="22" y="22"/>
                        </a:lnTo>
                        <a:lnTo>
                          <a:pt x="25" y="22"/>
                        </a:lnTo>
                        <a:lnTo>
                          <a:pt x="27" y="22"/>
                        </a:lnTo>
                        <a:lnTo>
                          <a:pt x="27" y="23"/>
                        </a:lnTo>
                        <a:lnTo>
                          <a:pt x="27" y="25"/>
                        </a:lnTo>
                        <a:lnTo>
                          <a:pt x="26" y="27"/>
                        </a:lnTo>
                        <a:lnTo>
                          <a:pt x="26" y="29"/>
                        </a:lnTo>
                        <a:lnTo>
                          <a:pt x="24" y="31"/>
                        </a:lnTo>
                        <a:lnTo>
                          <a:pt x="24" y="32"/>
                        </a:lnTo>
                        <a:lnTo>
                          <a:pt x="22" y="34"/>
                        </a:lnTo>
                        <a:lnTo>
                          <a:pt x="22" y="35"/>
                        </a:lnTo>
                        <a:lnTo>
                          <a:pt x="22" y="39"/>
                        </a:lnTo>
                        <a:lnTo>
                          <a:pt x="23" y="43"/>
                        </a:lnTo>
                        <a:lnTo>
                          <a:pt x="23" y="45"/>
                        </a:lnTo>
                        <a:lnTo>
                          <a:pt x="25" y="47"/>
                        </a:lnTo>
                        <a:lnTo>
                          <a:pt x="25" y="49"/>
                        </a:lnTo>
                        <a:lnTo>
                          <a:pt x="27" y="50"/>
                        </a:lnTo>
                        <a:lnTo>
                          <a:pt x="29" y="50"/>
                        </a:lnTo>
                        <a:lnTo>
                          <a:pt x="31" y="50"/>
                        </a:lnTo>
                        <a:lnTo>
                          <a:pt x="33" y="50"/>
                        </a:lnTo>
                        <a:lnTo>
                          <a:pt x="35" y="49"/>
                        </a:lnTo>
                        <a:lnTo>
                          <a:pt x="37" y="49"/>
                        </a:lnTo>
                        <a:lnTo>
                          <a:pt x="38" y="47"/>
                        </a:lnTo>
                        <a:lnTo>
                          <a:pt x="43" y="46"/>
                        </a:lnTo>
                        <a:lnTo>
                          <a:pt x="47" y="44"/>
                        </a:lnTo>
                        <a:lnTo>
                          <a:pt x="49" y="42"/>
                        </a:lnTo>
                        <a:lnTo>
                          <a:pt x="52" y="38"/>
                        </a:lnTo>
                        <a:lnTo>
                          <a:pt x="52" y="36"/>
                        </a:lnTo>
                        <a:lnTo>
                          <a:pt x="53" y="32"/>
                        </a:lnTo>
                        <a:lnTo>
                          <a:pt x="51" y="29"/>
                        </a:lnTo>
                        <a:lnTo>
                          <a:pt x="51" y="25"/>
                        </a:lnTo>
                        <a:lnTo>
                          <a:pt x="49" y="23"/>
                        </a:lnTo>
                        <a:lnTo>
                          <a:pt x="47" y="20"/>
                        </a:lnTo>
                        <a:lnTo>
                          <a:pt x="43" y="18"/>
                        </a:lnTo>
                        <a:lnTo>
                          <a:pt x="41" y="15"/>
                        </a:lnTo>
                        <a:lnTo>
                          <a:pt x="37" y="13"/>
                        </a:lnTo>
                        <a:lnTo>
                          <a:pt x="33" y="11"/>
                        </a:lnTo>
                        <a:lnTo>
                          <a:pt x="29" y="10"/>
                        </a:lnTo>
                        <a:lnTo>
                          <a:pt x="27" y="9"/>
                        </a:lnTo>
                        <a:lnTo>
                          <a:pt x="23" y="10"/>
                        </a:lnTo>
                        <a:lnTo>
                          <a:pt x="20" y="10"/>
                        </a:lnTo>
                        <a:lnTo>
                          <a:pt x="17" y="10"/>
                        </a:lnTo>
                        <a:lnTo>
                          <a:pt x="15" y="10"/>
                        </a:lnTo>
                        <a:lnTo>
                          <a:pt x="13" y="11"/>
                        </a:lnTo>
                        <a:lnTo>
                          <a:pt x="10" y="11"/>
                        </a:lnTo>
                        <a:lnTo>
                          <a:pt x="8" y="11"/>
                        </a:lnTo>
                        <a:lnTo>
                          <a:pt x="7" y="11"/>
                        </a:lnTo>
                        <a:lnTo>
                          <a:pt x="5" y="12"/>
                        </a:lnTo>
                        <a:lnTo>
                          <a:pt x="3" y="12"/>
                        </a:lnTo>
                        <a:lnTo>
                          <a:pt x="2" y="12"/>
                        </a:lnTo>
                        <a:lnTo>
                          <a:pt x="0" y="12"/>
                        </a:lnTo>
                        <a:lnTo>
                          <a:pt x="0" y="10"/>
                        </a:lnTo>
                      </a:path>
                    </a:pathLst>
                  </a:custGeom>
                  <a:solidFill>
                    <a:srgbClr val="C0C0C0"/>
                  </a:solidFill>
                  <a:ln w="8889" cap="flat" cmpd="sng">
                    <a:solidFill>
                      <a:srgbClr val="C0C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" name="Freeform 77"/>
                  <p:cNvSpPr>
                    <a:spLocks/>
                  </p:cNvSpPr>
                  <p:nvPr/>
                </p:nvSpPr>
                <p:spPr bwMode="auto">
                  <a:xfrm>
                    <a:off x="966" y="800"/>
                    <a:ext cx="64" cy="58"/>
                  </a:xfrm>
                  <a:custGeom>
                    <a:avLst/>
                    <a:gdLst>
                      <a:gd name="T0" fmla="*/ 61 w 64"/>
                      <a:gd name="T1" fmla="*/ 22 h 58"/>
                      <a:gd name="T2" fmla="*/ 56 w 64"/>
                      <a:gd name="T3" fmla="*/ 18 h 58"/>
                      <a:gd name="T4" fmla="*/ 50 w 64"/>
                      <a:gd name="T5" fmla="*/ 12 h 58"/>
                      <a:gd name="T6" fmla="*/ 40 w 64"/>
                      <a:gd name="T7" fmla="*/ 7 h 58"/>
                      <a:gd name="T8" fmla="*/ 32 w 64"/>
                      <a:gd name="T9" fmla="*/ 3 h 58"/>
                      <a:gd name="T10" fmla="*/ 25 w 64"/>
                      <a:gd name="T11" fmla="*/ 2 h 58"/>
                      <a:gd name="T12" fmla="*/ 18 w 64"/>
                      <a:gd name="T13" fmla="*/ 3 h 58"/>
                      <a:gd name="T14" fmla="*/ 10 w 64"/>
                      <a:gd name="T15" fmla="*/ 6 h 58"/>
                      <a:gd name="T16" fmla="*/ 4 w 64"/>
                      <a:gd name="T17" fmla="*/ 10 h 58"/>
                      <a:gd name="T18" fmla="*/ 0 w 64"/>
                      <a:gd name="T19" fmla="*/ 19 h 58"/>
                      <a:gd name="T20" fmla="*/ 1 w 64"/>
                      <a:gd name="T21" fmla="*/ 28 h 58"/>
                      <a:gd name="T22" fmla="*/ 1 w 64"/>
                      <a:gd name="T23" fmla="*/ 34 h 58"/>
                      <a:gd name="T24" fmla="*/ 1 w 64"/>
                      <a:gd name="T25" fmla="*/ 41 h 58"/>
                      <a:gd name="T26" fmla="*/ 4 w 64"/>
                      <a:gd name="T27" fmla="*/ 47 h 58"/>
                      <a:gd name="T28" fmla="*/ 11 w 64"/>
                      <a:gd name="T29" fmla="*/ 53 h 58"/>
                      <a:gd name="T30" fmla="*/ 21 w 64"/>
                      <a:gd name="T31" fmla="*/ 56 h 58"/>
                      <a:gd name="T32" fmla="*/ 32 w 64"/>
                      <a:gd name="T33" fmla="*/ 57 h 58"/>
                      <a:gd name="T34" fmla="*/ 41 w 64"/>
                      <a:gd name="T35" fmla="*/ 53 h 58"/>
                      <a:gd name="T36" fmla="*/ 47 w 64"/>
                      <a:gd name="T37" fmla="*/ 47 h 58"/>
                      <a:gd name="T38" fmla="*/ 48 w 64"/>
                      <a:gd name="T39" fmla="*/ 41 h 58"/>
                      <a:gd name="T40" fmla="*/ 49 w 64"/>
                      <a:gd name="T41" fmla="*/ 37 h 58"/>
                      <a:gd name="T42" fmla="*/ 49 w 64"/>
                      <a:gd name="T43" fmla="*/ 33 h 58"/>
                      <a:gd name="T44" fmla="*/ 48 w 64"/>
                      <a:gd name="T45" fmla="*/ 25 h 58"/>
                      <a:gd name="T46" fmla="*/ 45 w 64"/>
                      <a:gd name="T47" fmla="*/ 24 h 58"/>
                      <a:gd name="T48" fmla="*/ 43 w 64"/>
                      <a:gd name="T49" fmla="*/ 25 h 58"/>
                      <a:gd name="T50" fmla="*/ 40 w 64"/>
                      <a:gd name="T51" fmla="*/ 27 h 58"/>
                      <a:gd name="T52" fmla="*/ 40 w 64"/>
                      <a:gd name="T53" fmla="*/ 27 h 58"/>
                      <a:gd name="T54" fmla="*/ 37 w 64"/>
                      <a:gd name="T55" fmla="*/ 30 h 58"/>
                      <a:gd name="T56" fmla="*/ 35 w 64"/>
                      <a:gd name="T57" fmla="*/ 34 h 58"/>
                      <a:gd name="T58" fmla="*/ 32 w 64"/>
                      <a:gd name="T59" fmla="*/ 38 h 58"/>
                      <a:gd name="T60" fmla="*/ 32 w 64"/>
                      <a:gd name="T61" fmla="*/ 44 h 58"/>
                      <a:gd name="T62" fmla="*/ 32 w 64"/>
                      <a:gd name="T63" fmla="*/ 46 h 58"/>
                      <a:gd name="T64" fmla="*/ 23 w 64"/>
                      <a:gd name="T65" fmla="*/ 44 h 58"/>
                      <a:gd name="T66" fmla="*/ 16 w 64"/>
                      <a:gd name="T67" fmla="*/ 39 h 58"/>
                      <a:gd name="T68" fmla="*/ 13 w 64"/>
                      <a:gd name="T69" fmla="*/ 33 h 58"/>
                      <a:gd name="T70" fmla="*/ 12 w 64"/>
                      <a:gd name="T71" fmla="*/ 28 h 58"/>
                      <a:gd name="T72" fmla="*/ 13 w 64"/>
                      <a:gd name="T73" fmla="*/ 24 h 58"/>
                      <a:gd name="T74" fmla="*/ 14 w 64"/>
                      <a:gd name="T75" fmla="*/ 21 h 58"/>
                      <a:gd name="T76" fmla="*/ 18 w 64"/>
                      <a:gd name="T77" fmla="*/ 13 h 58"/>
                      <a:gd name="T78" fmla="*/ 23 w 64"/>
                      <a:gd name="T79" fmla="*/ 11 h 58"/>
                      <a:gd name="T80" fmla="*/ 27 w 64"/>
                      <a:gd name="T81" fmla="*/ 9 h 58"/>
                      <a:gd name="T82" fmla="*/ 31 w 64"/>
                      <a:gd name="T83" fmla="*/ 9 h 58"/>
                      <a:gd name="T84" fmla="*/ 35 w 64"/>
                      <a:gd name="T85" fmla="*/ 9 h 58"/>
                      <a:gd name="T86" fmla="*/ 40 w 64"/>
                      <a:gd name="T87" fmla="*/ 11 h 58"/>
                      <a:gd name="T88" fmla="*/ 46 w 64"/>
                      <a:gd name="T89" fmla="*/ 15 h 58"/>
                      <a:gd name="T90" fmla="*/ 53 w 64"/>
                      <a:gd name="T91" fmla="*/ 18 h 58"/>
                      <a:gd name="T92" fmla="*/ 59 w 64"/>
                      <a:gd name="T93" fmla="*/ 22 h 58"/>
                      <a:gd name="T94" fmla="*/ 61 w 64"/>
                      <a:gd name="T95" fmla="*/ 24 h 58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64" h="58">
                        <a:moveTo>
                          <a:pt x="63" y="23"/>
                        </a:moveTo>
                        <a:lnTo>
                          <a:pt x="62" y="23"/>
                        </a:lnTo>
                        <a:lnTo>
                          <a:pt x="61" y="22"/>
                        </a:lnTo>
                        <a:lnTo>
                          <a:pt x="60" y="22"/>
                        </a:lnTo>
                        <a:lnTo>
                          <a:pt x="59" y="20"/>
                        </a:lnTo>
                        <a:lnTo>
                          <a:pt x="56" y="18"/>
                        </a:lnTo>
                        <a:lnTo>
                          <a:pt x="54" y="16"/>
                        </a:lnTo>
                        <a:lnTo>
                          <a:pt x="52" y="15"/>
                        </a:lnTo>
                        <a:lnTo>
                          <a:pt x="50" y="12"/>
                        </a:lnTo>
                        <a:lnTo>
                          <a:pt x="46" y="11"/>
                        </a:lnTo>
                        <a:lnTo>
                          <a:pt x="44" y="9"/>
                        </a:lnTo>
                        <a:lnTo>
                          <a:pt x="40" y="7"/>
                        </a:lnTo>
                        <a:lnTo>
                          <a:pt x="38" y="5"/>
                        </a:lnTo>
                        <a:lnTo>
                          <a:pt x="34" y="4"/>
                        </a:lnTo>
                        <a:lnTo>
                          <a:pt x="32" y="3"/>
                        </a:lnTo>
                        <a:lnTo>
                          <a:pt x="30" y="2"/>
                        </a:lnTo>
                        <a:lnTo>
                          <a:pt x="28" y="0"/>
                        </a:lnTo>
                        <a:lnTo>
                          <a:pt x="25" y="2"/>
                        </a:lnTo>
                        <a:lnTo>
                          <a:pt x="22" y="2"/>
                        </a:lnTo>
                        <a:lnTo>
                          <a:pt x="20" y="3"/>
                        </a:lnTo>
                        <a:lnTo>
                          <a:pt x="18" y="3"/>
                        </a:lnTo>
                        <a:lnTo>
                          <a:pt x="14" y="4"/>
                        </a:lnTo>
                        <a:lnTo>
                          <a:pt x="12" y="4"/>
                        </a:lnTo>
                        <a:lnTo>
                          <a:pt x="10" y="6"/>
                        </a:lnTo>
                        <a:lnTo>
                          <a:pt x="8" y="6"/>
                        </a:lnTo>
                        <a:lnTo>
                          <a:pt x="6" y="9"/>
                        </a:lnTo>
                        <a:lnTo>
                          <a:pt x="4" y="10"/>
                        </a:lnTo>
                        <a:lnTo>
                          <a:pt x="2" y="13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1"/>
                        </a:lnTo>
                        <a:lnTo>
                          <a:pt x="0" y="25"/>
                        </a:lnTo>
                        <a:lnTo>
                          <a:pt x="1" y="28"/>
                        </a:lnTo>
                        <a:lnTo>
                          <a:pt x="1" y="30"/>
                        </a:lnTo>
                        <a:lnTo>
                          <a:pt x="1" y="32"/>
                        </a:lnTo>
                        <a:lnTo>
                          <a:pt x="1" y="34"/>
                        </a:lnTo>
                        <a:lnTo>
                          <a:pt x="1" y="36"/>
                        </a:lnTo>
                        <a:lnTo>
                          <a:pt x="1" y="39"/>
                        </a:lnTo>
                        <a:lnTo>
                          <a:pt x="1" y="41"/>
                        </a:lnTo>
                        <a:lnTo>
                          <a:pt x="2" y="43"/>
                        </a:lnTo>
                        <a:lnTo>
                          <a:pt x="4" y="45"/>
                        </a:lnTo>
                        <a:lnTo>
                          <a:pt x="4" y="47"/>
                        </a:lnTo>
                        <a:lnTo>
                          <a:pt x="6" y="50"/>
                        </a:lnTo>
                        <a:lnTo>
                          <a:pt x="8" y="52"/>
                        </a:lnTo>
                        <a:lnTo>
                          <a:pt x="11" y="53"/>
                        </a:lnTo>
                        <a:lnTo>
                          <a:pt x="13" y="55"/>
                        </a:lnTo>
                        <a:lnTo>
                          <a:pt x="17" y="56"/>
                        </a:lnTo>
                        <a:lnTo>
                          <a:pt x="21" y="56"/>
                        </a:lnTo>
                        <a:lnTo>
                          <a:pt x="26" y="56"/>
                        </a:lnTo>
                        <a:lnTo>
                          <a:pt x="29" y="57"/>
                        </a:lnTo>
                        <a:lnTo>
                          <a:pt x="32" y="57"/>
                        </a:lnTo>
                        <a:lnTo>
                          <a:pt x="35" y="56"/>
                        </a:lnTo>
                        <a:lnTo>
                          <a:pt x="38" y="54"/>
                        </a:lnTo>
                        <a:lnTo>
                          <a:pt x="41" y="53"/>
                        </a:lnTo>
                        <a:lnTo>
                          <a:pt x="43" y="51"/>
                        </a:lnTo>
                        <a:lnTo>
                          <a:pt x="44" y="49"/>
                        </a:lnTo>
                        <a:lnTo>
                          <a:pt x="47" y="47"/>
                        </a:lnTo>
                        <a:lnTo>
                          <a:pt x="47" y="46"/>
                        </a:lnTo>
                        <a:lnTo>
                          <a:pt x="48" y="44"/>
                        </a:lnTo>
                        <a:lnTo>
                          <a:pt x="48" y="41"/>
                        </a:lnTo>
                        <a:lnTo>
                          <a:pt x="49" y="39"/>
                        </a:lnTo>
                        <a:lnTo>
                          <a:pt x="49" y="37"/>
                        </a:lnTo>
                        <a:lnTo>
                          <a:pt x="51" y="35"/>
                        </a:lnTo>
                        <a:lnTo>
                          <a:pt x="49" y="33"/>
                        </a:lnTo>
                        <a:lnTo>
                          <a:pt x="49" y="29"/>
                        </a:lnTo>
                        <a:lnTo>
                          <a:pt x="48" y="27"/>
                        </a:lnTo>
                        <a:lnTo>
                          <a:pt x="48" y="25"/>
                        </a:lnTo>
                        <a:lnTo>
                          <a:pt x="45" y="25"/>
                        </a:lnTo>
                        <a:lnTo>
                          <a:pt x="45" y="24"/>
                        </a:lnTo>
                        <a:lnTo>
                          <a:pt x="45" y="22"/>
                        </a:lnTo>
                        <a:lnTo>
                          <a:pt x="43" y="25"/>
                        </a:lnTo>
                        <a:lnTo>
                          <a:pt x="42" y="25"/>
                        </a:lnTo>
                        <a:lnTo>
                          <a:pt x="40" y="27"/>
                        </a:lnTo>
                        <a:lnTo>
                          <a:pt x="38" y="28"/>
                        </a:lnTo>
                        <a:lnTo>
                          <a:pt x="37" y="30"/>
                        </a:lnTo>
                        <a:lnTo>
                          <a:pt x="35" y="32"/>
                        </a:lnTo>
                        <a:lnTo>
                          <a:pt x="35" y="34"/>
                        </a:lnTo>
                        <a:lnTo>
                          <a:pt x="35" y="36"/>
                        </a:lnTo>
                        <a:lnTo>
                          <a:pt x="32" y="38"/>
                        </a:lnTo>
                        <a:lnTo>
                          <a:pt x="32" y="40"/>
                        </a:lnTo>
                        <a:lnTo>
                          <a:pt x="32" y="42"/>
                        </a:lnTo>
                        <a:lnTo>
                          <a:pt x="32" y="44"/>
                        </a:lnTo>
                        <a:lnTo>
                          <a:pt x="32" y="46"/>
                        </a:lnTo>
                        <a:lnTo>
                          <a:pt x="27" y="46"/>
                        </a:lnTo>
                        <a:lnTo>
                          <a:pt x="23" y="44"/>
                        </a:lnTo>
                        <a:lnTo>
                          <a:pt x="20" y="43"/>
                        </a:lnTo>
                        <a:lnTo>
                          <a:pt x="18" y="41"/>
                        </a:lnTo>
                        <a:lnTo>
                          <a:pt x="16" y="39"/>
                        </a:lnTo>
                        <a:lnTo>
                          <a:pt x="14" y="37"/>
                        </a:lnTo>
                        <a:lnTo>
                          <a:pt x="13" y="35"/>
                        </a:lnTo>
                        <a:lnTo>
                          <a:pt x="13" y="33"/>
                        </a:lnTo>
                        <a:lnTo>
                          <a:pt x="12" y="32"/>
                        </a:lnTo>
                        <a:lnTo>
                          <a:pt x="12" y="30"/>
                        </a:lnTo>
                        <a:lnTo>
                          <a:pt x="12" y="28"/>
                        </a:lnTo>
                        <a:lnTo>
                          <a:pt x="13" y="26"/>
                        </a:lnTo>
                        <a:lnTo>
                          <a:pt x="13" y="24"/>
                        </a:lnTo>
                        <a:lnTo>
                          <a:pt x="14" y="22"/>
                        </a:lnTo>
                        <a:lnTo>
                          <a:pt x="14" y="21"/>
                        </a:lnTo>
                        <a:lnTo>
                          <a:pt x="16" y="17"/>
                        </a:lnTo>
                        <a:lnTo>
                          <a:pt x="16" y="15"/>
                        </a:lnTo>
                        <a:lnTo>
                          <a:pt x="18" y="13"/>
                        </a:lnTo>
                        <a:lnTo>
                          <a:pt x="19" y="13"/>
                        </a:lnTo>
                        <a:lnTo>
                          <a:pt x="21" y="11"/>
                        </a:lnTo>
                        <a:lnTo>
                          <a:pt x="23" y="11"/>
                        </a:lnTo>
                        <a:lnTo>
                          <a:pt x="25" y="9"/>
                        </a:lnTo>
                        <a:lnTo>
                          <a:pt x="27" y="9"/>
                        </a:lnTo>
                        <a:lnTo>
                          <a:pt x="29" y="9"/>
                        </a:lnTo>
                        <a:lnTo>
                          <a:pt x="31" y="9"/>
                        </a:lnTo>
                        <a:lnTo>
                          <a:pt x="33" y="9"/>
                        </a:lnTo>
                        <a:lnTo>
                          <a:pt x="35" y="9"/>
                        </a:lnTo>
                        <a:lnTo>
                          <a:pt x="36" y="10"/>
                        </a:lnTo>
                        <a:lnTo>
                          <a:pt x="38" y="10"/>
                        </a:lnTo>
                        <a:lnTo>
                          <a:pt x="40" y="11"/>
                        </a:lnTo>
                        <a:lnTo>
                          <a:pt x="42" y="11"/>
                        </a:lnTo>
                        <a:lnTo>
                          <a:pt x="44" y="13"/>
                        </a:lnTo>
                        <a:lnTo>
                          <a:pt x="46" y="15"/>
                        </a:lnTo>
                        <a:lnTo>
                          <a:pt x="48" y="16"/>
                        </a:lnTo>
                        <a:lnTo>
                          <a:pt x="51" y="16"/>
                        </a:lnTo>
                        <a:lnTo>
                          <a:pt x="53" y="18"/>
                        </a:lnTo>
                        <a:lnTo>
                          <a:pt x="55" y="20"/>
                        </a:lnTo>
                        <a:lnTo>
                          <a:pt x="57" y="22"/>
                        </a:lnTo>
                        <a:lnTo>
                          <a:pt x="59" y="22"/>
                        </a:lnTo>
                        <a:lnTo>
                          <a:pt x="60" y="24"/>
                        </a:lnTo>
                        <a:lnTo>
                          <a:pt x="61" y="24"/>
                        </a:lnTo>
                        <a:lnTo>
                          <a:pt x="63" y="23"/>
                        </a:lnTo>
                      </a:path>
                    </a:pathLst>
                  </a:custGeom>
                  <a:solidFill>
                    <a:srgbClr val="C0C0C0"/>
                  </a:solidFill>
                  <a:ln w="8889" cap="flat" cmpd="sng">
                    <a:solidFill>
                      <a:srgbClr val="C0C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4" name="Group 78"/>
                <p:cNvGrpSpPr>
                  <a:grpSpLocks/>
                </p:cNvGrpSpPr>
                <p:nvPr/>
              </p:nvGrpSpPr>
              <p:grpSpPr bwMode="auto">
                <a:xfrm>
                  <a:off x="5400" y="7920"/>
                  <a:ext cx="1440" cy="753"/>
                  <a:chOff x="5400" y="7920"/>
                  <a:chExt cx="1440" cy="753"/>
                </a:xfrm>
              </p:grpSpPr>
              <p:sp>
                <p:nvSpPr>
                  <p:cNvPr id="165" name="Freeform 79"/>
                  <p:cNvSpPr>
                    <a:spLocks/>
                  </p:cNvSpPr>
                  <p:nvPr/>
                </p:nvSpPr>
                <p:spPr bwMode="auto">
                  <a:xfrm>
                    <a:off x="5660" y="8190"/>
                    <a:ext cx="1082" cy="228"/>
                  </a:xfrm>
                  <a:custGeom>
                    <a:avLst/>
                    <a:gdLst>
                      <a:gd name="T0" fmla="*/ 1077 w 607"/>
                      <a:gd name="T1" fmla="*/ 8 h 152"/>
                      <a:gd name="T2" fmla="*/ 1077 w 607"/>
                      <a:gd name="T3" fmla="*/ 41 h 152"/>
                      <a:gd name="T4" fmla="*/ 1077 w 607"/>
                      <a:gd name="T5" fmla="*/ 89 h 152"/>
                      <a:gd name="T6" fmla="*/ 1077 w 607"/>
                      <a:gd name="T7" fmla="*/ 146 h 152"/>
                      <a:gd name="T8" fmla="*/ 1077 w 607"/>
                      <a:gd name="T9" fmla="*/ 198 h 152"/>
                      <a:gd name="T10" fmla="*/ 1066 w 607"/>
                      <a:gd name="T11" fmla="*/ 227 h 152"/>
                      <a:gd name="T12" fmla="*/ 909 w 607"/>
                      <a:gd name="T13" fmla="*/ 227 h 152"/>
                      <a:gd name="T14" fmla="*/ 640 w 607"/>
                      <a:gd name="T15" fmla="*/ 227 h 152"/>
                      <a:gd name="T16" fmla="*/ 340 w 607"/>
                      <a:gd name="T17" fmla="*/ 227 h 152"/>
                      <a:gd name="T18" fmla="*/ 98 w 607"/>
                      <a:gd name="T19" fmla="*/ 227 h 152"/>
                      <a:gd name="T20" fmla="*/ 0 w 607"/>
                      <a:gd name="T21" fmla="*/ 224 h 152"/>
                      <a:gd name="T22" fmla="*/ 16 w 607"/>
                      <a:gd name="T23" fmla="*/ 224 h 152"/>
                      <a:gd name="T24" fmla="*/ 45 w 607"/>
                      <a:gd name="T25" fmla="*/ 218 h 152"/>
                      <a:gd name="T26" fmla="*/ 73 w 607"/>
                      <a:gd name="T27" fmla="*/ 215 h 152"/>
                      <a:gd name="T28" fmla="*/ 103 w 607"/>
                      <a:gd name="T29" fmla="*/ 210 h 152"/>
                      <a:gd name="T30" fmla="*/ 125 w 607"/>
                      <a:gd name="T31" fmla="*/ 207 h 152"/>
                      <a:gd name="T32" fmla="*/ 150 w 607"/>
                      <a:gd name="T33" fmla="*/ 204 h 152"/>
                      <a:gd name="T34" fmla="*/ 196 w 607"/>
                      <a:gd name="T35" fmla="*/ 203 h 152"/>
                      <a:gd name="T36" fmla="*/ 257 w 607"/>
                      <a:gd name="T37" fmla="*/ 195 h 152"/>
                      <a:gd name="T38" fmla="*/ 314 w 607"/>
                      <a:gd name="T39" fmla="*/ 195 h 152"/>
                      <a:gd name="T40" fmla="*/ 362 w 607"/>
                      <a:gd name="T41" fmla="*/ 191 h 152"/>
                      <a:gd name="T42" fmla="*/ 389 w 607"/>
                      <a:gd name="T43" fmla="*/ 188 h 152"/>
                      <a:gd name="T44" fmla="*/ 428 w 607"/>
                      <a:gd name="T45" fmla="*/ 186 h 152"/>
                      <a:gd name="T46" fmla="*/ 478 w 607"/>
                      <a:gd name="T47" fmla="*/ 183 h 152"/>
                      <a:gd name="T48" fmla="*/ 533 w 607"/>
                      <a:gd name="T49" fmla="*/ 179 h 152"/>
                      <a:gd name="T50" fmla="*/ 583 w 607"/>
                      <a:gd name="T51" fmla="*/ 177 h 152"/>
                      <a:gd name="T52" fmla="*/ 615 w 607"/>
                      <a:gd name="T53" fmla="*/ 171 h 152"/>
                      <a:gd name="T54" fmla="*/ 640 w 607"/>
                      <a:gd name="T55" fmla="*/ 171 h 152"/>
                      <a:gd name="T56" fmla="*/ 679 w 607"/>
                      <a:gd name="T57" fmla="*/ 168 h 152"/>
                      <a:gd name="T58" fmla="*/ 724 w 607"/>
                      <a:gd name="T59" fmla="*/ 165 h 152"/>
                      <a:gd name="T60" fmla="*/ 765 w 607"/>
                      <a:gd name="T61" fmla="*/ 161 h 152"/>
                      <a:gd name="T62" fmla="*/ 795 w 607"/>
                      <a:gd name="T63" fmla="*/ 161 h 152"/>
                      <a:gd name="T64" fmla="*/ 840 w 607"/>
                      <a:gd name="T65" fmla="*/ 152 h 152"/>
                      <a:gd name="T66" fmla="*/ 882 w 607"/>
                      <a:gd name="T67" fmla="*/ 140 h 152"/>
                      <a:gd name="T68" fmla="*/ 918 w 607"/>
                      <a:gd name="T69" fmla="*/ 125 h 152"/>
                      <a:gd name="T70" fmla="*/ 939 w 607"/>
                      <a:gd name="T71" fmla="*/ 114 h 152"/>
                      <a:gd name="T72" fmla="*/ 955 w 607"/>
                      <a:gd name="T73" fmla="*/ 104 h 152"/>
                      <a:gd name="T74" fmla="*/ 963 w 607"/>
                      <a:gd name="T75" fmla="*/ 98 h 152"/>
                      <a:gd name="T76" fmla="*/ 970 w 607"/>
                      <a:gd name="T77" fmla="*/ 84 h 152"/>
                      <a:gd name="T78" fmla="*/ 980 w 607"/>
                      <a:gd name="T79" fmla="*/ 68 h 152"/>
                      <a:gd name="T80" fmla="*/ 998 w 607"/>
                      <a:gd name="T81" fmla="*/ 44 h 152"/>
                      <a:gd name="T82" fmla="*/ 1011 w 607"/>
                      <a:gd name="T83" fmla="*/ 23 h 152"/>
                      <a:gd name="T84" fmla="*/ 1032 w 607"/>
                      <a:gd name="T85" fmla="*/ 0 h 152"/>
                      <a:gd name="T86" fmla="*/ 1036 w 607"/>
                      <a:gd name="T87" fmla="*/ 0 h 152"/>
                      <a:gd name="T88" fmla="*/ 1046 w 607"/>
                      <a:gd name="T89" fmla="*/ 0 h 152"/>
                      <a:gd name="T90" fmla="*/ 1057 w 607"/>
                      <a:gd name="T91" fmla="*/ 0 h 152"/>
                      <a:gd name="T92" fmla="*/ 1068 w 607"/>
                      <a:gd name="T93" fmla="*/ 0 h 152"/>
                      <a:gd name="T94" fmla="*/ 1073 w 607"/>
                      <a:gd name="T95" fmla="*/ 0 h 152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607" h="152">
                        <a:moveTo>
                          <a:pt x="604" y="0"/>
                        </a:moveTo>
                        <a:lnTo>
                          <a:pt x="604" y="2"/>
                        </a:lnTo>
                        <a:lnTo>
                          <a:pt x="604" y="5"/>
                        </a:lnTo>
                        <a:lnTo>
                          <a:pt x="604" y="11"/>
                        </a:lnTo>
                        <a:lnTo>
                          <a:pt x="604" y="17"/>
                        </a:lnTo>
                        <a:lnTo>
                          <a:pt x="604" y="27"/>
                        </a:lnTo>
                        <a:lnTo>
                          <a:pt x="604" y="37"/>
                        </a:lnTo>
                        <a:lnTo>
                          <a:pt x="604" y="48"/>
                        </a:lnTo>
                        <a:lnTo>
                          <a:pt x="604" y="59"/>
                        </a:lnTo>
                        <a:lnTo>
                          <a:pt x="604" y="72"/>
                        </a:lnTo>
                        <a:lnTo>
                          <a:pt x="604" y="85"/>
                        </a:lnTo>
                        <a:lnTo>
                          <a:pt x="604" y="97"/>
                        </a:lnTo>
                        <a:lnTo>
                          <a:pt x="604" y="109"/>
                        </a:lnTo>
                        <a:lnTo>
                          <a:pt x="604" y="121"/>
                        </a:lnTo>
                        <a:lnTo>
                          <a:pt x="604" y="132"/>
                        </a:lnTo>
                        <a:lnTo>
                          <a:pt x="604" y="143"/>
                        </a:lnTo>
                        <a:lnTo>
                          <a:pt x="606" y="151"/>
                        </a:lnTo>
                        <a:lnTo>
                          <a:pt x="598" y="151"/>
                        </a:lnTo>
                        <a:lnTo>
                          <a:pt x="579" y="151"/>
                        </a:lnTo>
                        <a:lnTo>
                          <a:pt x="549" y="151"/>
                        </a:lnTo>
                        <a:lnTo>
                          <a:pt x="510" y="151"/>
                        </a:lnTo>
                        <a:lnTo>
                          <a:pt x="464" y="151"/>
                        </a:lnTo>
                        <a:lnTo>
                          <a:pt x="413" y="151"/>
                        </a:lnTo>
                        <a:lnTo>
                          <a:pt x="359" y="151"/>
                        </a:lnTo>
                        <a:lnTo>
                          <a:pt x="303" y="151"/>
                        </a:lnTo>
                        <a:lnTo>
                          <a:pt x="245" y="151"/>
                        </a:lnTo>
                        <a:lnTo>
                          <a:pt x="191" y="151"/>
                        </a:lnTo>
                        <a:lnTo>
                          <a:pt x="139" y="151"/>
                        </a:lnTo>
                        <a:lnTo>
                          <a:pt x="94" y="151"/>
                        </a:lnTo>
                        <a:lnTo>
                          <a:pt x="55" y="151"/>
                        </a:lnTo>
                        <a:lnTo>
                          <a:pt x="25" y="151"/>
                        </a:lnTo>
                        <a:lnTo>
                          <a:pt x="6" y="151"/>
                        </a:lnTo>
                        <a:lnTo>
                          <a:pt x="0" y="149"/>
                        </a:lnTo>
                        <a:lnTo>
                          <a:pt x="1" y="149"/>
                        </a:lnTo>
                        <a:lnTo>
                          <a:pt x="6" y="149"/>
                        </a:lnTo>
                        <a:lnTo>
                          <a:pt x="9" y="149"/>
                        </a:lnTo>
                        <a:lnTo>
                          <a:pt x="15" y="147"/>
                        </a:lnTo>
                        <a:lnTo>
                          <a:pt x="19" y="147"/>
                        </a:lnTo>
                        <a:lnTo>
                          <a:pt x="25" y="145"/>
                        </a:lnTo>
                        <a:lnTo>
                          <a:pt x="30" y="145"/>
                        </a:lnTo>
                        <a:lnTo>
                          <a:pt x="36" y="143"/>
                        </a:lnTo>
                        <a:lnTo>
                          <a:pt x="41" y="143"/>
                        </a:lnTo>
                        <a:lnTo>
                          <a:pt x="47" y="142"/>
                        </a:lnTo>
                        <a:lnTo>
                          <a:pt x="52" y="142"/>
                        </a:lnTo>
                        <a:lnTo>
                          <a:pt x="58" y="140"/>
                        </a:lnTo>
                        <a:lnTo>
                          <a:pt x="62" y="140"/>
                        </a:lnTo>
                        <a:lnTo>
                          <a:pt x="67" y="138"/>
                        </a:lnTo>
                        <a:lnTo>
                          <a:pt x="70" y="138"/>
                        </a:lnTo>
                        <a:lnTo>
                          <a:pt x="74" y="136"/>
                        </a:lnTo>
                        <a:lnTo>
                          <a:pt x="78" y="136"/>
                        </a:lnTo>
                        <a:lnTo>
                          <a:pt x="84" y="136"/>
                        </a:lnTo>
                        <a:lnTo>
                          <a:pt x="91" y="136"/>
                        </a:lnTo>
                        <a:lnTo>
                          <a:pt x="100" y="135"/>
                        </a:lnTo>
                        <a:lnTo>
                          <a:pt x="110" y="135"/>
                        </a:lnTo>
                        <a:lnTo>
                          <a:pt x="120" y="132"/>
                        </a:lnTo>
                        <a:lnTo>
                          <a:pt x="132" y="132"/>
                        </a:lnTo>
                        <a:lnTo>
                          <a:pt x="144" y="130"/>
                        </a:lnTo>
                        <a:lnTo>
                          <a:pt x="154" y="130"/>
                        </a:lnTo>
                        <a:lnTo>
                          <a:pt x="166" y="130"/>
                        </a:lnTo>
                        <a:lnTo>
                          <a:pt x="176" y="130"/>
                        </a:lnTo>
                        <a:lnTo>
                          <a:pt x="187" y="128"/>
                        </a:lnTo>
                        <a:lnTo>
                          <a:pt x="195" y="128"/>
                        </a:lnTo>
                        <a:lnTo>
                          <a:pt x="203" y="127"/>
                        </a:lnTo>
                        <a:lnTo>
                          <a:pt x="209" y="127"/>
                        </a:lnTo>
                        <a:lnTo>
                          <a:pt x="215" y="125"/>
                        </a:lnTo>
                        <a:lnTo>
                          <a:pt x="218" y="125"/>
                        </a:lnTo>
                        <a:lnTo>
                          <a:pt x="224" y="125"/>
                        </a:lnTo>
                        <a:lnTo>
                          <a:pt x="231" y="125"/>
                        </a:lnTo>
                        <a:lnTo>
                          <a:pt x="240" y="124"/>
                        </a:lnTo>
                        <a:lnTo>
                          <a:pt x="248" y="124"/>
                        </a:lnTo>
                        <a:lnTo>
                          <a:pt x="258" y="122"/>
                        </a:lnTo>
                        <a:lnTo>
                          <a:pt x="268" y="122"/>
                        </a:lnTo>
                        <a:lnTo>
                          <a:pt x="280" y="120"/>
                        </a:lnTo>
                        <a:lnTo>
                          <a:pt x="289" y="120"/>
                        </a:lnTo>
                        <a:lnTo>
                          <a:pt x="299" y="119"/>
                        </a:lnTo>
                        <a:lnTo>
                          <a:pt x="309" y="119"/>
                        </a:lnTo>
                        <a:lnTo>
                          <a:pt x="319" y="118"/>
                        </a:lnTo>
                        <a:lnTo>
                          <a:pt x="327" y="118"/>
                        </a:lnTo>
                        <a:lnTo>
                          <a:pt x="334" y="116"/>
                        </a:lnTo>
                        <a:lnTo>
                          <a:pt x="340" y="116"/>
                        </a:lnTo>
                        <a:lnTo>
                          <a:pt x="345" y="114"/>
                        </a:lnTo>
                        <a:lnTo>
                          <a:pt x="349" y="114"/>
                        </a:lnTo>
                        <a:lnTo>
                          <a:pt x="353" y="114"/>
                        </a:lnTo>
                        <a:lnTo>
                          <a:pt x="359" y="114"/>
                        </a:lnTo>
                        <a:lnTo>
                          <a:pt x="365" y="112"/>
                        </a:lnTo>
                        <a:lnTo>
                          <a:pt x="372" y="112"/>
                        </a:lnTo>
                        <a:lnTo>
                          <a:pt x="381" y="112"/>
                        </a:lnTo>
                        <a:lnTo>
                          <a:pt x="388" y="112"/>
                        </a:lnTo>
                        <a:lnTo>
                          <a:pt x="398" y="110"/>
                        </a:lnTo>
                        <a:lnTo>
                          <a:pt x="406" y="110"/>
                        </a:lnTo>
                        <a:lnTo>
                          <a:pt x="414" y="110"/>
                        </a:lnTo>
                        <a:lnTo>
                          <a:pt x="421" y="110"/>
                        </a:lnTo>
                        <a:lnTo>
                          <a:pt x="429" y="107"/>
                        </a:lnTo>
                        <a:lnTo>
                          <a:pt x="435" y="107"/>
                        </a:lnTo>
                        <a:lnTo>
                          <a:pt x="442" y="107"/>
                        </a:lnTo>
                        <a:lnTo>
                          <a:pt x="446" y="107"/>
                        </a:lnTo>
                        <a:lnTo>
                          <a:pt x="450" y="105"/>
                        </a:lnTo>
                        <a:lnTo>
                          <a:pt x="460" y="103"/>
                        </a:lnTo>
                        <a:lnTo>
                          <a:pt x="471" y="101"/>
                        </a:lnTo>
                        <a:lnTo>
                          <a:pt x="478" y="99"/>
                        </a:lnTo>
                        <a:lnTo>
                          <a:pt x="488" y="95"/>
                        </a:lnTo>
                        <a:lnTo>
                          <a:pt x="495" y="93"/>
                        </a:lnTo>
                        <a:lnTo>
                          <a:pt x="502" y="89"/>
                        </a:lnTo>
                        <a:lnTo>
                          <a:pt x="508" y="87"/>
                        </a:lnTo>
                        <a:lnTo>
                          <a:pt x="515" y="83"/>
                        </a:lnTo>
                        <a:lnTo>
                          <a:pt x="519" y="81"/>
                        </a:lnTo>
                        <a:lnTo>
                          <a:pt x="524" y="78"/>
                        </a:lnTo>
                        <a:lnTo>
                          <a:pt x="527" y="76"/>
                        </a:lnTo>
                        <a:lnTo>
                          <a:pt x="531" y="72"/>
                        </a:lnTo>
                        <a:lnTo>
                          <a:pt x="533" y="71"/>
                        </a:lnTo>
                        <a:lnTo>
                          <a:pt x="536" y="69"/>
                        </a:lnTo>
                        <a:lnTo>
                          <a:pt x="538" y="66"/>
                        </a:lnTo>
                        <a:lnTo>
                          <a:pt x="540" y="65"/>
                        </a:lnTo>
                        <a:lnTo>
                          <a:pt x="541" y="63"/>
                        </a:lnTo>
                        <a:lnTo>
                          <a:pt x="542" y="60"/>
                        </a:lnTo>
                        <a:lnTo>
                          <a:pt x="544" y="56"/>
                        </a:lnTo>
                        <a:lnTo>
                          <a:pt x="546" y="53"/>
                        </a:lnTo>
                        <a:lnTo>
                          <a:pt x="548" y="49"/>
                        </a:lnTo>
                        <a:lnTo>
                          <a:pt x="550" y="45"/>
                        </a:lnTo>
                        <a:lnTo>
                          <a:pt x="554" y="39"/>
                        </a:lnTo>
                        <a:lnTo>
                          <a:pt x="556" y="35"/>
                        </a:lnTo>
                        <a:lnTo>
                          <a:pt x="560" y="29"/>
                        </a:lnTo>
                        <a:lnTo>
                          <a:pt x="561" y="25"/>
                        </a:lnTo>
                        <a:lnTo>
                          <a:pt x="566" y="19"/>
                        </a:lnTo>
                        <a:lnTo>
                          <a:pt x="567" y="15"/>
                        </a:lnTo>
                        <a:lnTo>
                          <a:pt x="572" y="9"/>
                        </a:lnTo>
                        <a:lnTo>
                          <a:pt x="576" y="5"/>
                        </a:lnTo>
                        <a:lnTo>
                          <a:pt x="579" y="0"/>
                        </a:lnTo>
                        <a:lnTo>
                          <a:pt x="580" y="0"/>
                        </a:lnTo>
                        <a:lnTo>
                          <a:pt x="581" y="0"/>
                        </a:lnTo>
                        <a:lnTo>
                          <a:pt x="583" y="0"/>
                        </a:lnTo>
                        <a:lnTo>
                          <a:pt x="585" y="0"/>
                        </a:lnTo>
                        <a:lnTo>
                          <a:pt x="587" y="0"/>
                        </a:lnTo>
                        <a:lnTo>
                          <a:pt x="589" y="0"/>
                        </a:lnTo>
                        <a:lnTo>
                          <a:pt x="591" y="0"/>
                        </a:lnTo>
                        <a:lnTo>
                          <a:pt x="593" y="0"/>
                        </a:lnTo>
                        <a:lnTo>
                          <a:pt x="595" y="0"/>
                        </a:lnTo>
                        <a:lnTo>
                          <a:pt x="597" y="0"/>
                        </a:lnTo>
                        <a:lnTo>
                          <a:pt x="599" y="0"/>
                        </a:lnTo>
                        <a:lnTo>
                          <a:pt x="600" y="0"/>
                        </a:lnTo>
                        <a:lnTo>
                          <a:pt x="602" y="0"/>
                        </a:lnTo>
                        <a:lnTo>
                          <a:pt x="604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66" name="Group 80"/>
                  <p:cNvGrpSpPr>
                    <a:grpSpLocks/>
                  </p:cNvGrpSpPr>
                  <p:nvPr/>
                </p:nvGrpSpPr>
                <p:grpSpPr bwMode="auto">
                  <a:xfrm flipV="1">
                    <a:off x="5400" y="7920"/>
                    <a:ext cx="1440" cy="753"/>
                    <a:chOff x="3560" y="2102"/>
                    <a:chExt cx="1440" cy="745"/>
                  </a:xfrm>
                </p:grpSpPr>
                <p:sp>
                  <p:nvSpPr>
                    <p:cNvPr id="168" name="Oval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12" y="2546"/>
                      <a:ext cx="65" cy="48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 w="8889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69" name="Group 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60" y="2102"/>
                      <a:ext cx="1440" cy="745"/>
                      <a:chOff x="3600" y="2102"/>
                      <a:chExt cx="1440" cy="745"/>
                    </a:xfrm>
                  </p:grpSpPr>
                  <p:sp>
                    <p:nvSpPr>
                      <p:cNvPr id="170" name="Freeform 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20" y="2168"/>
                        <a:ext cx="487" cy="343"/>
                      </a:xfrm>
                      <a:custGeom>
                        <a:avLst/>
                        <a:gdLst>
                          <a:gd name="T0" fmla="*/ 143 w 273"/>
                          <a:gd name="T1" fmla="*/ 1 h 229"/>
                          <a:gd name="T2" fmla="*/ 23 w 273"/>
                          <a:gd name="T3" fmla="*/ 55 h 229"/>
                          <a:gd name="T4" fmla="*/ 21 w 273"/>
                          <a:gd name="T5" fmla="*/ 117 h 229"/>
                          <a:gd name="T6" fmla="*/ 2 w 273"/>
                          <a:gd name="T7" fmla="*/ 117 h 229"/>
                          <a:gd name="T8" fmla="*/ 0 w 273"/>
                          <a:gd name="T9" fmla="*/ 129 h 229"/>
                          <a:gd name="T10" fmla="*/ 0 w 273"/>
                          <a:gd name="T11" fmla="*/ 253 h 229"/>
                          <a:gd name="T12" fmla="*/ 0 w 273"/>
                          <a:gd name="T13" fmla="*/ 342 h 229"/>
                          <a:gd name="T14" fmla="*/ 70 w 273"/>
                          <a:gd name="T15" fmla="*/ 331 h 229"/>
                          <a:gd name="T16" fmla="*/ 169 w 273"/>
                          <a:gd name="T17" fmla="*/ 318 h 229"/>
                          <a:gd name="T18" fmla="*/ 202 w 273"/>
                          <a:gd name="T19" fmla="*/ 315 h 229"/>
                          <a:gd name="T20" fmla="*/ 275 w 273"/>
                          <a:gd name="T21" fmla="*/ 315 h 229"/>
                          <a:gd name="T22" fmla="*/ 293 w 273"/>
                          <a:gd name="T23" fmla="*/ 319 h 229"/>
                          <a:gd name="T24" fmla="*/ 293 w 273"/>
                          <a:gd name="T25" fmla="*/ 331 h 229"/>
                          <a:gd name="T26" fmla="*/ 298 w 273"/>
                          <a:gd name="T27" fmla="*/ 337 h 229"/>
                          <a:gd name="T28" fmla="*/ 334 w 273"/>
                          <a:gd name="T29" fmla="*/ 322 h 229"/>
                          <a:gd name="T30" fmla="*/ 359 w 273"/>
                          <a:gd name="T31" fmla="*/ 301 h 229"/>
                          <a:gd name="T32" fmla="*/ 371 w 273"/>
                          <a:gd name="T33" fmla="*/ 250 h 229"/>
                          <a:gd name="T34" fmla="*/ 423 w 273"/>
                          <a:gd name="T35" fmla="*/ 198 h 229"/>
                          <a:gd name="T36" fmla="*/ 469 w 273"/>
                          <a:gd name="T37" fmla="*/ 187 h 229"/>
                          <a:gd name="T38" fmla="*/ 414 w 273"/>
                          <a:gd name="T39" fmla="*/ 183 h 229"/>
                          <a:gd name="T40" fmla="*/ 364 w 273"/>
                          <a:gd name="T41" fmla="*/ 199 h 229"/>
                          <a:gd name="T42" fmla="*/ 326 w 273"/>
                          <a:gd name="T43" fmla="*/ 243 h 229"/>
                          <a:gd name="T44" fmla="*/ 318 w 273"/>
                          <a:gd name="T45" fmla="*/ 277 h 229"/>
                          <a:gd name="T46" fmla="*/ 282 w 273"/>
                          <a:gd name="T47" fmla="*/ 286 h 229"/>
                          <a:gd name="T48" fmla="*/ 243 w 273"/>
                          <a:gd name="T49" fmla="*/ 286 h 229"/>
                          <a:gd name="T50" fmla="*/ 234 w 273"/>
                          <a:gd name="T51" fmla="*/ 265 h 229"/>
                          <a:gd name="T52" fmla="*/ 232 w 273"/>
                          <a:gd name="T53" fmla="*/ 208 h 229"/>
                          <a:gd name="T54" fmla="*/ 230 w 273"/>
                          <a:gd name="T55" fmla="*/ 204 h 229"/>
                          <a:gd name="T56" fmla="*/ 221 w 273"/>
                          <a:gd name="T57" fmla="*/ 253 h 229"/>
                          <a:gd name="T58" fmla="*/ 148 w 273"/>
                          <a:gd name="T59" fmla="*/ 279 h 229"/>
                          <a:gd name="T60" fmla="*/ 59 w 273"/>
                          <a:gd name="T61" fmla="*/ 255 h 229"/>
                          <a:gd name="T62" fmla="*/ 25 w 273"/>
                          <a:gd name="T63" fmla="*/ 213 h 229"/>
                          <a:gd name="T64" fmla="*/ 41 w 273"/>
                          <a:gd name="T65" fmla="*/ 163 h 229"/>
                          <a:gd name="T66" fmla="*/ 84 w 273"/>
                          <a:gd name="T67" fmla="*/ 148 h 229"/>
                          <a:gd name="T68" fmla="*/ 139 w 273"/>
                          <a:gd name="T69" fmla="*/ 147 h 229"/>
                          <a:gd name="T70" fmla="*/ 219 w 273"/>
                          <a:gd name="T71" fmla="*/ 163 h 229"/>
                          <a:gd name="T72" fmla="*/ 248 w 273"/>
                          <a:gd name="T73" fmla="*/ 172 h 229"/>
                          <a:gd name="T74" fmla="*/ 248 w 273"/>
                          <a:gd name="T75" fmla="*/ 163 h 229"/>
                          <a:gd name="T76" fmla="*/ 248 w 273"/>
                          <a:gd name="T77" fmla="*/ 148 h 229"/>
                          <a:gd name="T78" fmla="*/ 171 w 273"/>
                          <a:gd name="T79" fmla="*/ 142 h 229"/>
                          <a:gd name="T80" fmla="*/ 95 w 273"/>
                          <a:gd name="T81" fmla="*/ 126 h 229"/>
                          <a:gd name="T82" fmla="*/ 59 w 273"/>
                          <a:gd name="T83" fmla="*/ 102 h 229"/>
                          <a:gd name="T84" fmla="*/ 52 w 273"/>
                          <a:gd name="T85" fmla="*/ 54 h 229"/>
                          <a:gd name="T86" fmla="*/ 114 w 273"/>
                          <a:gd name="T87" fmla="*/ 33 h 229"/>
                          <a:gd name="T88" fmla="*/ 153 w 273"/>
                          <a:gd name="T89" fmla="*/ 64 h 229"/>
                          <a:gd name="T90" fmla="*/ 116 w 273"/>
                          <a:gd name="T91" fmla="*/ 90 h 229"/>
                          <a:gd name="T92" fmla="*/ 103 w 273"/>
                          <a:gd name="T93" fmla="*/ 78 h 229"/>
                          <a:gd name="T94" fmla="*/ 96 w 273"/>
                          <a:gd name="T95" fmla="*/ 64 h 229"/>
                          <a:gd name="T96" fmla="*/ 86 w 273"/>
                          <a:gd name="T97" fmla="*/ 76 h 229"/>
                          <a:gd name="T98" fmla="*/ 77 w 273"/>
                          <a:gd name="T99" fmla="*/ 97 h 229"/>
                          <a:gd name="T100" fmla="*/ 120 w 273"/>
                          <a:gd name="T101" fmla="*/ 108 h 229"/>
                          <a:gd name="T102" fmla="*/ 191 w 273"/>
                          <a:gd name="T103" fmla="*/ 124 h 229"/>
                          <a:gd name="T104" fmla="*/ 198 w 273"/>
                          <a:gd name="T105" fmla="*/ 117 h 229"/>
                          <a:gd name="T106" fmla="*/ 182 w 273"/>
                          <a:gd name="T107" fmla="*/ 97 h 229"/>
                          <a:gd name="T108" fmla="*/ 184 w 273"/>
                          <a:gd name="T109" fmla="*/ 43 h 229"/>
                          <a:gd name="T110" fmla="*/ 196 w 273"/>
                          <a:gd name="T111" fmla="*/ 25 h 229"/>
                          <a:gd name="T112" fmla="*/ 214 w 273"/>
                          <a:gd name="T113" fmla="*/ 3 h 229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</a:gdLst>
                        <a:ahLst/>
                        <a:cxnLst>
                          <a:cxn ang="T114">
                            <a:pos x="T0" y="T1"/>
                          </a:cxn>
                          <a:cxn ang="T115">
                            <a:pos x="T2" y="T3"/>
                          </a:cxn>
                          <a:cxn ang="T116">
                            <a:pos x="T4" y="T5"/>
                          </a:cxn>
                          <a:cxn ang="T117">
                            <a:pos x="T6" y="T7"/>
                          </a:cxn>
                          <a:cxn ang="T118">
                            <a:pos x="T8" y="T9"/>
                          </a:cxn>
                          <a:cxn ang="T119">
                            <a:pos x="T10" y="T11"/>
                          </a:cxn>
                          <a:cxn ang="T120">
                            <a:pos x="T12" y="T13"/>
                          </a:cxn>
                          <a:cxn ang="T121">
                            <a:pos x="T14" y="T15"/>
                          </a:cxn>
                          <a:cxn ang="T122">
                            <a:pos x="T16" y="T17"/>
                          </a:cxn>
                          <a:cxn ang="T123">
                            <a:pos x="T18" y="T19"/>
                          </a:cxn>
                          <a:cxn ang="T124">
                            <a:pos x="T20" y="T21"/>
                          </a:cxn>
                          <a:cxn ang="T125">
                            <a:pos x="T22" y="T23"/>
                          </a:cxn>
                          <a:cxn ang="T126">
                            <a:pos x="T24" y="T25"/>
                          </a:cxn>
                          <a:cxn ang="T127">
                            <a:pos x="T26" y="T27"/>
                          </a:cxn>
                          <a:cxn ang="T128">
                            <a:pos x="T28" y="T29"/>
                          </a:cxn>
                          <a:cxn ang="T129">
                            <a:pos x="T30" y="T31"/>
                          </a:cxn>
                          <a:cxn ang="T130">
                            <a:pos x="T32" y="T33"/>
                          </a:cxn>
                          <a:cxn ang="T131">
                            <a:pos x="T34" y="T35"/>
                          </a:cxn>
                          <a:cxn ang="T132">
                            <a:pos x="T36" y="T37"/>
                          </a:cxn>
                          <a:cxn ang="T133">
                            <a:pos x="T38" y="T39"/>
                          </a:cxn>
                          <a:cxn ang="T134">
                            <a:pos x="T40" y="T41"/>
                          </a:cxn>
                          <a:cxn ang="T135">
                            <a:pos x="T42" y="T43"/>
                          </a:cxn>
                          <a:cxn ang="T136">
                            <a:pos x="T44" y="T45"/>
                          </a:cxn>
                          <a:cxn ang="T137">
                            <a:pos x="T46" y="T47"/>
                          </a:cxn>
                          <a:cxn ang="T138">
                            <a:pos x="T48" y="T49"/>
                          </a:cxn>
                          <a:cxn ang="T139">
                            <a:pos x="T50" y="T51"/>
                          </a:cxn>
                          <a:cxn ang="T140">
                            <a:pos x="T52" y="T53"/>
                          </a:cxn>
                          <a:cxn ang="T141">
                            <a:pos x="T54" y="T55"/>
                          </a:cxn>
                          <a:cxn ang="T142">
                            <a:pos x="T56" y="T57"/>
                          </a:cxn>
                          <a:cxn ang="T143">
                            <a:pos x="T58" y="T59"/>
                          </a:cxn>
                          <a:cxn ang="T144">
                            <a:pos x="T60" y="T61"/>
                          </a:cxn>
                          <a:cxn ang="T145">
                            <a:pos x="T62" y="T63"/>
                          </a:cxn>
                          <a:cxn ang="T146">
                            <a:pos x="T64" y="T65"/>
                          </a:cxn>
                          <a:cxn ang="T147">
                            <a:pos x="T66" y="T67"/>
                          </a:cxn>
                          <a:cxn ang="T148">
                            <a:pos x="T68" y="T69"/>
                          </a:cxn>
                          <a:cxn ang="T149">
                            <a:pos x="T70" y="T71"/>
                          </a:cxn>
                          <a:cxn ang="T150">
                            <a:pos x="T72" y="T73"/>
                          </a:cxn>
                          <a:cxn ang="T151">
                            <a:pos x="T74" y="T75"/>
                          </a:cxn>
                          <a:cxn ang="T152">
                            <a:pos x="T76" y="T77"/>
                          </a:cxn>
                          <a:cxn ang="T153">
                            <a:pos x="T78" y="T79"/>
                          </a:cxn>
                          <a:cxn ang="T154">
                            <a:pos x="T80" y="T81"/>
                          </a:cxn>
                          <a:cxn ang="T155">
                            <a:pos x="T82" y="T83"/>
                          </a:cxn>
                          <a:cxn ang="T156">
                            <a:pos x="T84" y="T85"/>
                          </a:cxn>
                          <a:cxn ang="T157">
                            <a:pos x="T86" y="T87"/>
                          </a:cxn>
                          <a:cxn ang="T158">
                            <a:pos x="T88" y="T89"/>
                          </a:cxn>
                          <a:cxn ang="T159">
                            <a:pos x="T90" y="T91"/>
                          </a:cxn>
                          <a:cxn ang="T160">
                            <a:pos x="T92" y="T93"/>
                          </a:cxn>
                          <a:cxn ang="T161">
                            <a:pos x="T94" y="T95"/>
                          </a:cxn>
                          <a:cxn ang="T162">
                            <a:pos x="T96" y="T97"/>
                          </a:cxn>
                          <a:cxn ang="T163">
                            <a:pos x="T98" y="T99"/>
                          </a:cxn>
                          <a:cxn ang="T164">
                            <a:pos x="T100" y="T101"/>
                          </a:cxn>
                          <a:cxn ang="T165">
                            <a:pos x="T102" y="T103"/>
                          </a:cxn>
                          <a:cxn ang="T166">
                            <a:pos x="T104" y="T105"/>
                          </a:cxn>
                          <a:cxn ang="T167">
                            <a:pos x="T106" y="T107"/>
                          </a:cxn>
                          <a:cxn ang="T168">
                            <a:pos x="T108" y="T109"/>
                          </a:cxn>
                          <a:cxn ang="T169">
                            <a:pos x="T110" y="T111"/>
                          </a:cxn>
                          <a:cxn ang="T170">
                            <a:pos x="T112" y="T113"/>
                          </a:cxn>
                        </a:cxnLst>
                        <a:rect l="0" t="0" r="r" b="b"/>
                        <a:pathLst>
                          <a:path w="273" h="229">
                            <a:moveTo>
                              <a:pt x="121" y="0"/>
                            </a:moveTo>
                            <a:lnTo>
                              <a:pt x="119" y="0"/>
                            </a:lnTo>
                            <a:lnTo>
                              <a:pt x="114" y="0"/>
                            </a:lnTo>
                            <a:lnTo>
                              <a:pt x="108" y="0"/>
                            </a:lnTo>
                            <a:lnTo>
                              <a:pt x="101" y="0"/>
                            </a:lnTo>
                            <a:lnTo>
                              <a:pt x="90" y="1"/>
                            </a:lnTo>
                            <a:lnTo>
                              <a:pt x="80" y="1"/>
                            </a:lnTo>
                            <a:lnTo>
                              <a:pt x="69" y="3"/>
                            </a:lnTo>
                            <a:lnTo>
                              <a:pt x="59" y="5"/>
                            </a:lnTo>
                            <a:lnTo>
                              <a:pt x="47" y="8"/>
                            </a:lnTo>
                            <a:lnTo>
                              <a:pt x="37" y="13"/>
                            </a:lnTo>
                            <a:lnTo>
                              <a:pt x="28" y="20"/>
                            </a:lnTo>
                            <a:lnTo>
                              <a:pt x="20" y="27"/>
                            </a:lnTo>
                            <a:lnTo>
                              <a:pt x="13" y="37"/>
                            </a:lnTo>
                            <a:lnTo>
                              <a:pt x="11" y="49"/>
                            </a:lnTo>
                            <a:lnTo>
                              <a:pt x="10" y="63"/>
                            </a:lnTo>
                            <a:lnTo>
                              <a:pt x="14" y="78"/>
                            </a:lnTo>
                            <a:lnTo>
                              <a:pt x="13" y="78"/>
                            </a:lnTo>
                            <a:lnTo>
                              <a:pt x="12" y="78"/>
                            </a:lnTo>
                            <a:lnTo>
                              <a:pt x="10" y="78"/>
                            </a:lnTo>
                            <a:lnTo>
                              <a:pt x="9" y="78"/>
                            </a:lnTo>
                            <a:lnTo>
                              <a:pt x="7" y="78"/>
                            </a:lnTo>
                            <a:lnTo>
                              <a:pt x="5" y="78"/>
                            </a:lnTo>
                            <a:lnTo>
                              <a:pt x="4" y="78"/>
                            </a:lnTo>
                            <a:lnTo>
                              <a:pt x="1" y="78"/>
                            </a:lnTo>
                            <a:lnTo>
                              <a:pt x="0" y="78"/>
                            </a:lnTo>
                            <a:lnTo>
                              <a:pt x="0" y="81"/>
                            </a:lnTo>
                            <a:lnTo>
                              <a:pt x="0" y="86"/>
                            </a:lnTo>
                            <a:lnTo>
                              <a:pt x="0" y="94"/>
                            </a:lnTo>
                            <a:lnTo>
                              <a:pt x="0" y="102"/>
                            </a:lnTo>
                            <a:lnTo>
                              <a:pt x="0" y="115"/>
                            </a:lnTo>
                            <a:lnTo>
                              <a:pt x="0" y="127"/>
                            </a:lnTo>
                            <a:lnTo>
                              <a:pt x="0" y="141"/>
                            </a:lnTo>
                            <a:lnTo>
                              <a:pt x="0" y="155"/>
                            </a:lnTo>
                            <a:lnTo>
                              <a:pt x="0" y="169"/>
                            </a:lnTo>
                            <a:lnTo>
                              <a:pt x="0" y="183"/>
                            </a:lnTo>
                            <a:lnTo>
                              <a:pt x="0" y="196"/>
                            </a:lnTo>
                            <a:lnTo>
                              <a:pt x="0" y="206"/>
                            </a:lnTo>
                            <a:lnTo>
                              <a:pt x="0" y="216"/>
                            </a:lnTo>
                            <a:lnTo>
                              <a:pt x="0" y="223"/>
                            </a:lnTo>
                            <a:lnTo>
                              <a:pt x="0" y="228"/>
                            </a:lnTo>
                            <a:lnTo>
                              <a:pt x="4" y="227"/>
                            </a:lnTo>
                            <a:lnTo>
                              <a:pt x="8" y="227"/>
                            </a:lnTo>
                            <a:lnTo>
                              <a:pt x="15" y="225"/>
                            </a:lnTo>
                            <a:lnTo>
                              <a:pt x="23" y="225"/>
                            </a:lnTo>
                            <a:lnTo>
                              <a:pt x="30" y="223"/>
                            </a:lnTo>
                            <a:lnTo>
                              <a:pt x="39" y="221"/>
                            </a:lnTo>
                            <a:lnTo>
                              <a:pt x="49" y="219"/>
                            </a:lnTo>
                            <a:lnTo>
                              <a:pt x="57" y="219"/>
                            </a:lnTo>
                            <a:lnTo>
                              <a:pt x="67" y="217"/>
                            </a:lnTo>
                            <a:lnTo>
                              <a:pt x="75" y="216"/>
                            </a:lnTo>
                            <a:lnTo>
                              <a:pt x="83" y="214"/>
                            </a:lnTo>
                            <a:lnTo>
                              <a:pt x="89" y="214"/>
                            </a:lnTo>
                            <a:lnTo>
                              <a:pt x="95" y="212"/>
                            </a:lnTo>
                            <a:lnTo>
                              <a:pt x="97" y="210"/>
                            </a:lnTo>
                            <a:lnTo>
                              <a:pt x="99" y="208"/>
                            </a:lnTo>
                            <a:lnTo>
                              <a:pt x="99" y="210"/>
                            </a:lnTo>
                            <a:lnTo>
                              <a:pt x="101" y="210"/>
                            </a:lnTo>
                            <a:lnTo>
                              <a:pt x="105" y="210"/>
                            </a:lnTo>
                            <a:lnTo>
                              <a:pt x="109" y="210"/>
                            </a:lnTo>
                            <a:lnTo>
                              <a:pt x="113" y="210"/>
                            </a:lnTo>
                            <a:lnTo>
                              <a:pt x="119" y="210"/>
                            </a:lnTo>
                            <a:lnTo>
                              <a:pt x="125" y="210"/>
                            </a:lnTo>
                            <a:lnTo>
                              <a:pt x="131" y="210"/>
                            </a:lnTo>
                            <a:lnTo>
                              <a:pt x="137" y="210"/>
                            </a:lnTo>
                            <a:lnTo>
                              <a:pt x="143" y="210"/>
                            </a:lnTo>
                            <a:lnTo>
                              <a:pt x="148" y="210"/>
                            </a:lnTo>
                            <a:lnTo>
                              <a:pt x="154" y="210"/>
                            </a:lnTo>
                            <a:lnTo>
                              <a:pt x="157" y="210"/>
                            </a:lnTo>
                            <a:lnTo>
                              <a:pt x="161" y="210"/>
                            </a:lnTo>
                            <a:lnTo>
                              <a:pt x="163" y="210"/>
                            </a:lnTo>
                            <a:lnTo>
                              <a:pt x="164" y="209"/>
                            </a:lnTo>
                            <a:lnTo>
                              <a:pt x="164" y="211"/>
                            </a:lnTo>
                            <a:lnTo>
                              <a:pt x="164" y="213"/>
                            </a:lnTo>
                            <a:lnTo>
                              <a:pt x="164" y="214"/>
                            </a:lnTo>
                            <a:lnTo>
                              <a:pt x="164" y="216"/>
                            </a:lnTo>
                            <a:lnTo>
                              <a:pt x="164" y="218"/>
                            </a:lnTo>
                            <a:lnTo>
                              <a:pt x="164" y="220"/>
                            </a:lnTo>
                            <a:lnTo>
                              <a:pt x="164" y="221"/>
                            </a:lnTo>
                            <a:lnTo>
                              <a:pt x="164" y="223"/>
                            </a:lnTo>
                            <a:lnTo>
                              <a:pt x="164" y="225"/>
                            </a:lnTo>
                            <a:lnTo>
                              <a:pt x="167" y="225"/>
                            </a:lnTo>
                            <a:lnTo>
                              <a:pt x="171" y="223"/>
                            </a:lnTo>
                            <a:lnTo>
                              <a:pt x="173" y="223"/>
                            </a:lnTo>
                            <a:lnTo>
                              <a:pt x="177" y="221"/>
                            </a:lnTo>
                            <a:lnTo>
                              <a:pt x="179" y="221"/>
                            </a:lnTo>
                            <a:lnTo>
                              <a:pt x="182" y="219"/>
                            </a:lnTo>
                            <a:lnTo>
                              <a:pt x="184" y="217"/>
                            </a:lnTo>
                            <a:lnTo>
                              <a:pt x="187" y="215"/>
                            </a:lnTo>
                            <a:lnTo>
                              <a:pt x="189" y="214"/>
                            </a:lnTo>
                            <a:lnTo>
                              <a:pt x="191" y="212"/>
                            </a:lnTo>
                            <a:lnTo>
                              <a:pt x="193" y="209"/>
                            </a:lnTo>
                            <a:lnTo>
                              <a:pt x="195" y="208"/>
                            </a:lnTo>
                            <a:lnTo>
                              <a:pt x="197" y="206"/>
                            </a:lnTo>
                            <a:lnTo>
                              <a:pt x="199" y="203"/>
                            </a:lnTo>
                            <a:lnTo>
                              <a:pt x="201" y="201"/>
                            </a:lnTo>
                            <a:lnTo>
                              <a:pt x="203" y="197"/>
                            </a:lnTo>
                            <a:lnTo>
                              <a:pt x="203" y="194"/>
                            </a:lnTo>
                            <a:lnTo>
                              <a:pt x="204" y="190"/>
                            </a:lnTo>
                            <a:lnTo>
                              <a:pt x="204" y="185"/>
                            </a:lnTo>
                            <a:lnTo>
                              <a:pt x="206" y="179"/>
                            </a:lnTo>
                            <a:lnTo>
                              <a:pt x="206" y="173"/>
                            </a:lnTo>
                            <a:lnTo>
                              <a:pt x="208" y="167"/>
                            </a:lnTo>
                            <a:lnTo>
                              <a:pt x="209" y="161"/>
                            </a:lnTo>
                            <a:lnTo>
                              <a:pt x="212" y="155"/>
                            </a:lnTo>
                            <a:lnTo>
                              <a:pt x="214" y="150"/>
                            </a:lnTo>
                            <a:lnTo>
                              <a:pt x="218" y="144"/>
                            </a:lnTo>
                            <a:lnTo>
                              <a:pt x="223" y="140"/>
                            </a:lnTo>
                            <a:lnTo>
                              <a:pt x="230" y="134"/>
                            </a:lnTo>
                            <a:lnTo>
                              <a:pt x="237" y="132"/>
                            </a:lnTo>
                            <a:lnTo>
                              <a:pt x="246" y="128"/>
                            </a:lnTo>
                            <a:lnTo>
                              <a:pt x="258" y="128"/>
                            </a:lnTo>
                            <a:lnTo>
                              <a:pt x="272" y="126"/>
                            </a:lnTo>
                            <a:lnTo>
                              <a:pt x="271" y="126"/>
                            </a:lnTo>
                            <a:lnTo>
                              <a:pt x="269" y="126"/>
                            </a:lnTo>
                            <a:lnTo>
                              <a:pt x="266" y="126"/>
                            </a:lnTo>
                            <a:lnTo>
                              <a:pt x="263" y="125"/>
                            </a:lnTo>
                            <a:lnTo>
                              <a:pt x="259" y="125"/>
                            </a:lnTo>
                            <a:lnTo>
                              <a:pt x="255" y="124"/>
                            </a:lnTo>
                            <a:lnTo>
                              <a:pt x="251" y="124"/>
                            </a:lnTo>
                            <a:lnTo>
                              <a:pt x="246" y="122"/>
                            </a:lnTo>
                            <a:lnTo>
                              <a:pt x="240" y="122"/>
                            </a:lnTo>
                            <a:lnTo>
                              <a:pt x="237" y="122"/>
                            </a:lnTo>
                            <a:lnTo>
                              <a:pt x="232" y="122"/>
                            </a:lnTo>
                            <a:lnTo>
                              <a:pt x="228" y="120"/>
                            </a:lnTo>
                            <a:lnTo>
                              <a:pt x="224" y="120"/>
                            </a:lnTo>
                            <a:lnTo>
                              <a:pt x="222" y="119"/>
                            </a:lnTo>
                            <a:lnTo>
                              <a:pt x="221" y="119"/>
                            </a:lnTo>
                            <a:lnTo>
                              <a:pt x="221" y="118"/>
                            </a:lnTo>
                            <a:lnTo>
                              <a:pt x="212" y="126"/>
                            </a:lnTo>
                            <a:lnTo>
                              <a:pt x="204" y="133"/>
                            </a:lnTo>
                            <a:lnTo>
                              <a:pt x="198" y="139"/>
                            </a:lnTo>
                            <a:lnTo>
                              <a:pt x="194" y="144"/>
                            </a:lnTo>
                            <a:lnTo>
                              <a:pt x="190" y="149"/>
                            </a:lnTo>
                            <a:lnTo>
                              <a:pt x="187" y="152"/>
                            </a:lnTo>
                            <a:lnTo>
                              <a:pt x="185" y="156"/>
                            </a:lnTo>
                            <a:lnTo>
                              <a:pt x="185" y="158"/>
                            </a:lnTo>
                            <a:lnTo>
                              <a:pt x="183" y="162"/>
                            </a:lnTo>
                            <a:lnTo>
                              <a:pt x="183" y="164"/>
                            </a:lnTo>
                            <a:lnTo>
                              <a:pt x="182" y="167"/>
                            </a:lnTo>
                            <a:lnTo>
                              <a:pt x="182" y="169"/>
                            </a:lnTo>
                            <a:lnTo>
                              <a:pt x="180" y="173"/>
                            </a:lnTo>
                            <a:lnTo>
                              <a:pt x="180" y="177"/>
                            </a:lnTo>
                            <a:lnTo>
                              <a:pt x="179" y="181"/>
                            </a:lnTo>
                            <a:lnTo>
                              <a:pt x="178" y="185"/>
                            </a:lnTo>
                            <a:lnTo>
                              <a:pt x="176" y="187"/>
                            </a:lnTo>
                            <a:lnTo>
                              <a:pt x="174" y="189"/>
                            </a:lnTo>
                            <a:lnTo>
                              <a:pt x="171" y="191"/>
                            </a:lnTo>
                            <a:lnTo>
                              <a:pt x="169" y="191"/>
                            </a:lnTo>
                            <a:lnTo>
                              <a:pt x="165" y="191"/>
                            </a:lnTo>
                            <a:lnTo>
                              <a:pt x="162" y="191"/>
                            </a:lnTo>
                            <a:lnTo>
                              <a:pt x="158" y="191"/>
                            </a:lnTo>
                            <a:lnTo>
                              <a:pt x="155" y="191"/>
                            </a:lnTo>
                            <a:lnTo>
                              <a:pt x="151" y="191"/>
                            </a:lnTo>
                            <a:lnTo>
                              <a:pt x="147" y="191"/>
                            </a:lnTo>
                            <a:lnTo>
                              <a:pt x="143" y="191"/>
                            </a:lnTo>
                            <a:lnTo>
                              <a:pt x="141" y="191"/>
                            </a:lnTo>
                            <a:lnTo>
                              <a:pt x="138" y="191"/>
                            </a:lnTo>
                            <a:lnTo>
                              <a:pt x="136" y="191"/>
                            </a:lnTo>
                            <a:lnTo>
                              <a:pt x="136" y="190"/>
                            </a:lnTo>
                            <a:lnTo>
                              <a:pt x="133" y="190"/>
                            </a:lnTo>
                            <a:lnTo>
                              <a:pt x="133" y="187"/>
                            </a:lnTo>
                            <a:lnTo>
                              <a:pt x="133" y="185"/>
                            </a:lnTo>
                            <a:lnTo>
                              <a:pt x="133" y="181"/>
                            </a:lnTo>
                            <a:lnTo>
                              <a:pt x="131" y="177"/>
                            </a:lnTo>
                            <a:lnTo>
                              <a:pt x="131" y="172"/>
                            </a:lnTo>
                            <a:lnTo>
                              <a:pt x="131" y="166"/>
                            </a:lnTo>
                            <a:lnTo>
                              <a:pt x="131" y="160"/>
                            </a:lnTo>
                            <a:lnTo>
                              <a:pt x="130" y="156"/>
                            </a:lnTo>
                            <a:lnTo>
                              <a:pt x="130" y="150"/>
                            </a:lnTo>
                            <a:lnTo>
                              <a:pt x="130" y="145"/>
                            </a:lnTo>
                            <a:lnTo>
                              <a:pt x="130" y="139"/>
                            </a:lnTo>
                            <a:lnTo>
                              <a:pt x="130" y="136"/>
                            </a:lnTo>
                            <a:lnTo>
                              <a:pt x="130" y="132"/>
                            </a:lnTo>
                            <a:lnTo>
                              <a:pt x="130" y="130"/>
                            </a:lnTo>
                            <a:lnTo>
                              <a:pt x="130" y="129"/>
                            </a:lnTo>
                            <a:lnTo>
                              <a:pt x="129" y="131"/>
                            </a:lnTo>
                            <a:lnTo>
                              <a:pt x="129" y="133"/>
                            </a:lnTo>
                            <a:lnTo>
                              <a:pt x="129" y="136"/>
                            </a:lnTo>
                            <a:lnTo>
                              <a:pt x="130" y="139"/>
                            </a:lnTo>
                            <a:lnTo>
                              <a:pt x="129" y="144"/>
                            </a:lnTo>
                            <a:lnTo>
                              <a:pt x="129" y="149"/>
                            </a:lnTo>
                            <a:lnTo>
                              <a:pt x="128" y="155"/>
                            </a:lnTo>
                            <a:lnTo>
                              <a:pt x="128" y="159"/>
                            </a:lnTo>
                            <a:lnTo>
                              <a:pt x="126" y="165"/>
                            </a:lnTo>
                            <a:lnTo>
                              <a:pt x="124" y="169"/>
                            </a:lnTo>
                            <a:lnTo>
                              <a:pt x="120" y="174"/>
                            </a:lnTo>
                            <a:lnTo>
                              <a:pt x="118" y="178"/>
                            </a:lnTo>
                            <a:lnTo>
                              <a:pt x="113" y="182"/>
                            </a:lnTo>
                            <a:lnTo>
                              <a:pt x="108" y="184"/>
                            </a:lnTo>
                            <a:lnTo>
                              <a:pt x="101" y="186"/>
                            </a:lnTo>
                            <a:lnTo>
                              <a:pt x="94" y="186"/>
                            </a:lnTo>
                            <a:lnTo>
                              <a:pt x="83" y="186"/>
                            </a:lnTo>
                            <a:lnTo>
                              <a:pt x="73" y="185"/>
                            </a:lnTo>
                            <a:lnTo>
                              <a:pt x="65" y="184"/>
                            </a:lnTo>
                            <a:lnTo>
                              <a:pt x="57" y="182"/>
                            </a:lnTo>
                            <a:lnTo>
                              <a:pt x="49" y="180"/>
                            </a:lnTo>
                            <a:lnTo>
                              <a:pt x="43" y="177"/>
                            </a:lnTo>
                            <a:lnTo>
                              <a:pt x="37" y="174"/>
                            </a:lnTo>
                            <a:lnTo>
                              <a:pt x="33" y="170"/>
                            </a:lnTo>
                            <a:lnTo>
                              <a:pt x="28" y="167"/>
                            </a:lnTo>
                            <a:lnTo>
                              <a:pt x="24" y="162"/>
                            </a:lnTo>
                            <a:lnTo>
                              <a:pt x="20" y="159"/>
                            </a:lnTo>
                            <a:lnTo>
                              <a:pt x="18" y="155"/>
                            </a:lnTo>
                            <a:lnTo>
                              <a:pt x="16" y="150"/>
                            </a:lnTo>
                            <a:lnTo>
                              <a:pt x="15" y="147"/>
                            </a:lnTo>
                            <a:lnTo>
                              <a:pt x="14" y="142"/>
                            </a:lnTo>
                            <a:lnTo>
                              <a:pt x="14" y="136"/>
                            </a:lnTo>
                            <a:lnTo>
                              <a:pt x="14" y="131"/>
                            </a:lnTo>
                            <a:lnTo>
                              <a:pt x="15" y="125"/>
                            </a:lnTo>
                            <a:lnTo>
                              <a:pt x="16" y="121"/>
                            </a:lnTo>
                            <a:lnTo>
                              <a:pt x="18" y="115"/>
                            </a:lnTo>
                            <a:lnTo>
                              <a:pt x="20" y="113"/>
                            </a:lnTo>
                            <a:lnTo>
                              <a:pt x="23" y="109"/>
                            </a:lnTo>
                            <a:lnTo>
                              <a:pt x="26" y="107"/>
                            </a:lnTo>
                            <a:lnTo>
                              <a:pt x="30" y="103"/>
                            </a:lnTo>
                            <a:lnTo>
                              <a:pt x="32" y="102"/>
                            </a:lnTo>
                            <a:lnTo>
                              <a:pt x="36" y="101"/>
                            </a:lnTo>
                            <a:lnTo>
                              <a:pt x="39" y="101"/>
                            </a:lnTo>
                            <a:lnTo>
                              <a:pt x="43" y="99"/>
                            </a:lnTo>
                            <a:lnTo>
                              <a:pt x="47" y="99"/>
                            </a:lnTo>
                            <a:lnTo>
                              <a:pt x="51" y="98"/>
                            </a:lnTo>
                            <a:lnTo>
                              <a:pt x="54" y="98"/>
                            </a:lnTo>
                            <a:lnTo>
                              <a:pt x="58" y="96"/>
                            </a:lnTo>
                            <a:lnTo>
                              <a:pt x="61" y="96"/>
                            </a:lnTo>
                            <a:lnTo>
                              <a:pt x="66" y="96"/>
                            </a:lnTo>
                            <a:lnTo>
                              <a:pt x="72" y="98"/>
                            </a:lnTo>
                            <a:lnTo>
                              <a:pt x="78" y="98"/>
                            </a:lnTo>
                            <a:lnTo>
                              <a:pt x="84" y="100"/>
                            </a:lnTo>
                            <a:lnTo>
                              <a:pt x="91" y="101"/>
                            </a:lnTo>
                            <a:lnTo>
                              <a:pt x="97" y="103"/>
                            </a:lnTo>
                            <a:lnTo>
                              <a:pt x="105" y="103"/>
                            </a:lnTo>
                            <a:lnTo>
                              <a:pt x="111" y="106"/>
                            </a:lnTo>
                            <a:lnTo>
                              <a:pt x="117" y="107"/>
                            </a:lnTo>
                            <a:lnTo>
                              <a:pt x="123" y="109"/>
                            </a:lnTo>
                            <a:lnTo>
                              <a:pt x="129" y="111"/>
                            </a:lnTo>
                            <a:lnTo>
                              <a:pt x="133" y="113"/>
                            </a:lnTo>
                            <a:lnTo>
                              <a:pt x="136" y="114"/>
                            </a:lnTo>
                            <a:lnTo>
                              <a:pt x="138" y="115"/>
                            </a:lnTo>
                            <a:lnTo>
                              <a:pt x="139" y="115"/>
                            </a:lnTo>
                            <a:lnTo>
                              <a:pt x="139" y="114"/>
                            </a:lnTo>
                            <a:lnTo>
                              <a:pt x="139" y="112"/>
                            </a:lnTo>
                            <a:lnTo>
                              <a:pt x="139" y="111"/>
                            </a:lnTo>
                            <a:lnTo>
                              <a:pt x="139" y="109"/>
                            </a:lnTo>
                            <a:lnTo>
                              <a:pt x="139" y="107"/>
                            </a:lnTo>
                            <a:lnTo>
                              <a:pt x="139" y="106"/>
                            </a:lnTo>
                            <a:lnTo>
                              <a:pt x="139" y="103"/>
                            </a:lnTo>
                            <a:lnTo>
                              <a:pt x="139" y="101"/>
                            </a:lnTo>
                            <a:lnTo>
                              <a:pt x="139" y="99"/>
                            </a:lnTo>
                            <a:lnTo>
                              <a:pt x="133" y="99"/>
                            </a:lnTo>
                            <a:lnTo>
                              <a:pt x="129" y="99"/>
                            </a:lnTo>
                            <a:lnTo>
                              <a:pt x="123" y="99"/>
                            </a:lnTo>
                            <a:lnTo>
                              <a:pt x="117" y="97"/>
                            </a:lnTo>
                            <a:lnTo>
                              <a:pt x="110" y="97"/>
                            </a:lnTo>
                            <a:lnTo>
                              <a:pt x="104" y="95"/>
                            </a:lnTo>
                            <a:lnTo>
                              <a:pt x="96" y="95"/>
                            </a:lnTo>
                            <a:lnTo>
                              <a:pt x="90" y="93"/>
                            </a:lnTo>
                            <a:lnTo>
                              <a:pt x="83" y="93"/>
                            </a:lnTo>
                            <a:lnTo>
                              <a:pt x="76" y="90"/>
                            </a:lnTo>
                            <a:lnTo>
                              <a:pt x="70" y="89"/>
                            </a:lnTo>
                            <a:lnTo>
                              <a:pt x="64" y="87"/>
                            </a:lnTo>
                            <a:lnTo>
                              <a:pt x="57" y="86"/>
                            </a:lnTo>
                            <a:lnTo>
                              <a:pt x="53" y="84"/>
                            </a:lnTo>
                            <a:lnTo>
                              <a:pt x="48" y="82"/>
                            </a:lnTo>
                            <a:lnTo>
                              <a:pt x="45" y="80"/>
                            </a:lnTo>
                            <a:lnTo>
                              <a:pt x="42" y="80"/>
                            </a:lnTo>
                            <a:lnTo>
                              <a:pt x="40" y="78"/>
                            </a:lnTo>
                            <a:lnTo>
                              <a:pt x="38" y="75"/>
                            </a:lnTo>
                            <a:lnTo>
                              <a:pt x="36" y="71"/>
                            </a:lnTo>
                            <a:lnTo>
                              <a:pt x="33" y="68"/>
                            </a:lnTo>
                            <a:lnTo>
                              <a:pt x="31" y="64"/>
                            </a:lnTo>
                            <a:lnTo>
                              <a:pt x="29" y="60"/>
                            </a:lnTo>
                            <a:lnTo>
                              <a:pt x="29" y="54"/>
                            </a:lnTo>
                            <a:lnTo>
                              <a:pt x="26" y="50"/>
                            </a:lnTo>
                            <a:lnTo>
                              <a:pt x="26" y="46"/>
                            </a:lnTo>
                            <a:lnTo>
                              <a:pt x="26" y="41"/>
                            </a:lnTo>
                            <a:lnTo>
                              <a:pt x="29" y="36"/>
                            </a:lnTo>
                            <a:lnTo>
                              <a:pt x="30" y="33"/>
                            </a:lnTo>
                            <a:lnTo>
                              <a:pt x="34" y="29"/>
                            </a:lnTo>
                            <a:lnTo>
                              <a:pt x="38" y="26"/>
                            </a:lnTo>
                            <a:lnTo>
                              <a:pt x="45" y="23"/>
                            </a:lnTo>
                            <a:lnTo>
                              <a:pt x="51" y="22"/>
                            </a:lnTo>
                            <a:lnTo>
                              <a:pt x="58" y="21"/>
                            </a:lnTo>
                            <a:lnTo>
                              <a:pt x="64" y="22"/>
                            </a:lnTo>
                            <a:lnTo>
                              <a:pt x="70" y="23"/>
                            </a:lnTo>
                            <a:lnTo>
                              <a:pt x="74" y="26"/>
                            </a:lnTo>
                            <a:lnTo>
                              <a:pt x="79" y="29"/>
                            </a:lnTo>
                            <a:lnTo>
                              <a:pt x="82" y="33"/>
                            </a:lnTo>
                            <a:lnTo>
                              <a:pt x="85" y="35"/>
                            </a:lnTo>
                            <a:lnTo>
                              <a:pt x="85" y="40"/>
                            </a:lnTo>
                            <a:lnTo>
                              <a:pt x="86" y="43"/>
                            </a:lnTo>
                            <a:lnTo>
                              <a:pt x="84" y="48"/>
                            </a:lnTo>
                            <a:lnTo>
                              <a:pt x="84" y="51"/>
                            </a:lnTo>
                            <a:lnTo>
                              <a:pt x="80" y="55"/>
                            </a:lnTo>
                            <a:lnTo>
                              <a:pt x="77" y="58"/>
                            </a:lnTo>
                            <a:lnTo>
                              <a:pt x="72" y="60"/>
                            </a:lnTo>
                            <a:lnTo>
                              <a:pt x="67" y="60"/>
                            </a:lnTo>
                            <a:lnTo>
                              <a:pt x="65" y="60"/>
                            </a:lnTo>
                            <a:lnTo>
                              <a:pt x="64" y="60"/>
                            </a:lnTo>
                            <a:lnTo>
                              <a:pt x="61" y="60"/>
                            </a:lnTo>
                            <a:lnTo>
                              <a:pt x="61" y="58"/>
                            </a:lnTo>
                            <a:lnTo>
                              <a:pt x="60" y="58"/>
                            </a:lnTo>
                            <a:lnTo>
                              <a:pt x="60" y="55"/>
                            </a:lnTo>
                            <a:lnTo>
                              <a:pt x="58" y="54"/>
                            </a:lnTo>
                            <a:lnTo>
                              <a:pt x="58" y="52"/>
                            </a:lnTo>
                            <a:lnTo>
                              <a:pt x="56" y="52"/>
                            </a:lnTo>
                            <a:lnTo>
                              <a:pt x="56" y="49"/>
                            </a:lnTo>
                            <a:lnTo>
                              <a:pt x="55" y="48"/>
                            </a:lnTo>
                            <a:lnTo>
                              <a:pt x="55" y="46"/>
                            </a:lnTo>
                            <a:lnTo>
                              <a:pt x="54" y="46"/>
                            </a:lnTo>
                            <a:lnTo>
                              <a:pt x="54" y="43"/>
                            </a:lnTo>
                            <a:lnTo>
                              <a:pt x="54" y="42"/>
                            </a:lnTo>
                            <a:lnTo>
                              <a:pt x="52" y="43"/>
                            </a:lnTo>
                            <a:lnTo>
                              <a:pt x="52" y="44"/>
                            </a:lnTo>
                            <a:lnTo>
                              <a:pt x="50" y="46"/>
                            </a:lnTo>
                            <a:lnTo>
                              <a:pt x="50" y="47"/>
                            </a:lnTo>
                            <a:lnTo>
                              <a:pt x="48" y="49"/>
                            </a:lnTo>
                            <a:lnTo>
                              <a:pt x="48" y="51"/>
                            </a:lnTo>
                            <a:lnTo>
                              <a:pt x="47" y="53"/>
                            </a:lnTo>
                            <a:lnTo>
                              <a:pt x="47" y="54"/>
                            </a:lnTo>
                            <a:lnTo>
                              <a:pt x="45" y="57"/>
                            </a:lnTo>
                            <a:lnTo>
                              <a:pt x="45" y="59"/>
                            </a:lnTo>
                            <a:lnTo>
                              <a:pt x="44" y="61"/>
                            </a:lnTo>
                            <a:lnTo>
                              <a:pt x="44" y="62"/>
                            </a:lnTo>
                            <a:lnTo>
                              <a:pt x="43" y="65"/>
                            </a:lnTo>
                            <a:lnTo>
                              <a:pt x="43" y="66"/>
                            </a:lnTo>
                            <a:lnTo>
                              <a:pt x="44" y="66"/>
                            </a:lnTo>
                            <a:lnTo>
                              <a:pt x="48" y="68"/>
                            </a:lnTo>
                            <a:lnTo>
                              <a:pt x="54" y="69"/>
                            </a:lnTo>
                            <a:lnTo>
                              <a:pt x="60" y="71"/>
                            </a:lnTo>
                            <a:lnTo>
                              <a:pt x="67" y="72"/>
                            </a:lnTo>
                            <a:lnTo>
                              <a:pt x="73" y="74"/>
                            </a:lnTo>
                            <a:lnTo>
                              <a:pt x="79" y="76"/>
                            </a:lnTo>
                            <a:lnTo>
                              <a:pt x="85" y="78"/>
                            </a:lnTo>
                            <a:lnTo>
                              <a:pt x="92" y="78"/>
                            </a:lnTo>
                            <a:lnTo>
                              <a:pt x="96" y="80"/>
                            </a:lnTo>
                            <a:lnTo>
                              <a:pt x="102" y="81"/>
                            </a:lnTo>
                            <a:lnTo>
                              <a:pt x="107" y="83"/>
                            </a:lnTo>
                            <a:lnTo>
                              <a:pt x="111" y="83"/>
                            </a:lnTo>
                            <a:lnTo>
                              <a:pt x="113" y="83"/>
                            </a:lnTo>
                            <a:lnTo>
                              <a:pt x="114" y="82"/>
                            </a:lnTo>
                            <a:lnTo>
                              <a:pt x="114" y="80"/>
                            </a:lnTo>
                            <a:lnTo>
                              <a:pt x="113" y="78"/>
                            </a:lnTo>
                            <a:lnTo>
                              <a:pt x="111" y="78"/>
                            </a:lnTo>
                            <a:lnTo>
                              <a:pt x="108" y="78"/>
                            </a:lnTo>
                            <a:lnTo>
                              <a:pt x="108" y="76"/>
                            </a:lnTo>
                            <a:lnTo>
                              <a:pt x="107" y="74"/>
                            </a:lnTo>
                            <a:lnTo>
                              <a:pt x="106" y="72"/>
                            </a:lnTo>
                            <a:lnTo>
                              <a:pt x="104" y="71"/>
                            </a:lnTo>
                            <a:lnTo>
                              <a:pt x="104" y="67"/>
                            </a:lnTo>
                            <a:lnTo>
                              <a:pt x="102" y="65"/>
                            </a:lnTo>
                            <a:lnTo>
                              <a:pt x="102" y="62"/>
                            </a:lnTo>
                            <a:lnTo>
                              <a:pt x="101" y="58"/>
                            </a:lnTo>
                            <a:lnTo>
                              <a:pt x="101" y="53"/>
                            </a:lnTo>
                            <a:lnTo>
                              <a:pt x="101" y="48"/>
                            </a:lnTo>
                            <a:lnTo>
                              <a:pt x="101" y="42"/>
                            </a:lnTo>
                            <a:lnTo>
                              <a:pt x="101" y="36"/>
                            </a:lnTo>
                            <a:lnTo>
                              <a:pt x="103" y="29"/>
                            </a:lnTo>
                            <a:lnTo>
                              <a:pt x="103" y="27"/>
                            </a:lnTo>
                            <a:lnTo>
                              <a:pt x="103" y="25"/>
                            </a:lnTo>
                            <a:lnTo>
                              <a:pt x="105" y="23"/>
                            </a:lnTo>
                            <a:lnTo>
                              <a:pt x="106" y="21"/>
                            </a:lnTo>
                            <a:lnTo>
                              <a:pt x="108" y="19"/>
                            </a:lnTo>
                            <a:lnTo>
                              <a:pt x="110" y="17"/>
                            </a:lnTo>
                            <a:lnTo>
                              <a:pt x="112" y="14"/>
                            </a:lnTo>
                            <a:lnTo>
                              <a:pt x="112" y="12"/>
                            </a:lnTo>
                            <a:lnTo>
                              <a:pt x="114" y="10"/>
                            </a:lnTo>
                            <a:lnTo>
                              <a:pt x="116" y="8"/>
                            </a:lnTo>
                            <a:lnTo>
                              <a:pt x="118" y="5"/>
                            </a:lnTo>
                            <a:lnTo>
                              <a:pt x="120" y="2"/>
                            </a:lnTo>
                            <a:lnTo>
                              <a:pt x="121" y="0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71" name="Group 8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00" y="2102"/>
                        <a:ext cx="1440" cy="745"/>
                        <a:chOff x="3600" y="2102"/>
                        <a:chExt cx="1440" cy="745"/>
                      </a:xfrm>
                    </p:grpSpPr>
                    <p:sp>
                      <p:nvSpPr>
                        <p:cNvPr id="172" name="Freeform 8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92" y="2535"/>
                          <a:ext cx="110" cy="234"/>
                        </a:xfrm>
                        <a:custGeom>
                          <a:avLst/>
                          <a:gdLst>
                            <a:gd name="T0" fmla="*/ 0 w 62"/>
                            <a:gd name="T1" fmla="*/ 0 h 156"/>
                            <a:gd name="T2" fmla="*/ 0 w 62"/>
                            <a:gd name="T3" fmla="*/ 3 h 156"/>
                            <a:gd name="T4" fmla="*/ 2 w 62"/>
                            <a:gd name="T5" fmla="*/ 3 h 156"/>
                            <a:gd name="T6" fmla="*/ 4 w 62"/>
                            <a:gd name="T7" fmla="*/ 6 h 156"/>
                            <a:gd name="T8" fmla="*/ 7 w 62"/>
                            <a:gd name="T9" fmla="*/ 8 h 156"/>
                            <a:gd name="T10" fmla="*/ 11 w 62"/>
                            <a:gd name="T11" fmla="*/ 9 h 156"/>
                            <a:gd name="T12" fmla="*/ 18 w 62"/>
                            <a:gd name="T13" fmla="*/ 14 h 156"/>
                            <a:gd name="T14" fmla="*/ 21 w 62"/>
                            <a:gd name="T15" fmla="*/ 17 h 156"/>
                            <a:gd name="T16" fmla="*/ 28 w 62"/>
                            <a:gd name="T17" fmla="*/ 18 h 156"/>
                            <a:gd name="T18" fmla="*/ 32 w 62"/>
                            <a:gd name="T19" fmla="*/ 24 h 156"/>
                            <a:gd name="T20" fmla="*/ 39 w 62"/>
                            <a:gd name="T21" fmla="*/ 27 h 156"/>
                            <a:gd name="T22" fmla="*/ 43 w 62"/>
                            <a:gd name="T23" fmla="*/ 30 h 156"/>
                            <a:gd name="T24" fmla="*/ 50 w 62"/>
                            <a:gd name="T25" fmla="*/ 33 h 156"/>
                            <a:gd name="T26" fmla="*/ 53 w 62"/>
                            <a:gd name="T27" fmla="*/ 36 h 156"/>
                            <a:gd name="T28" fmla="*/ 57 w 62"/>
                            <a:gd name="T29" fmla="*/ 41 h 156"/>
                            <a:gd name="T30" fmla="*/ 60 w 62"/>
                            <a:gd name="T31" fmla="*/ 44 h 156"/>
                            <a:gd name="T32" fmla="*/ 64 w 62"/>
                            <a:gd name="T33" fmla="*/ 45 h 156"/>
                            <a:gd name="T34" fmla="*/ 67 w 62"/>
                            <a:gd name="T35" fmla="*/ 56 h 156"/>
                            <a:gd name="T36" fmla="*/ 73 w 62"/>
                            <a:gd name="T37" fmla="*/ 69 h 156"/>
                            <a:gd name="T38" fmla="*/ 76 w 62"/>
                            <a:gd name="T39" fmla="*/ 83 h 156"/>
                            <a:gd name="T40" fmla="*/ 83 w 62"/>
                            <a:gd name="T41" fmla="*/ 96 h 156"/>
                            <a:gd name="T42" fmla="*/ 87 w 62"/>
                            <a:gd name="T43" fmla="*/ 113 h 156"/>
                            <a:gd name="T44" fmla="*/ 90 w 62"/>
                            <a:gd name="T45" fmla="*/ 126 h 156"/>
                            <a:gd name="T46" fmla="*/ 94 w 62"/>
                            <a:gd name="T47" fmla="*/ 143 h 156"/>
                            <a:gd name="T48" fmla="*/ 98 w 62"/>
                            <a:gd name="T49" fmla="*/ 158 h 156"/>
                            <a:gd name="T50" fmla="*/ 98 w 62"/>
                            <a:gd name="T51" fmla="*/ 173 h 156"/>
                            <a:gd name="T52" fmla="*/ 101 w 62"/>
                            <a:gd name="T53" fmla="*/ 186 h 156"/>
                            <a:gd name="T54" fmla="*/ 101 w 62"/>
                            <a:gd name="T55" fmla="*/ 200 h 156"/>
                            <a:gd name="T56" fmla="*/ 106 w 62"/>
                            <a:gd name="T57" fmla="*/ 212 h 156"/>
                            <a:gd name="T58" fmla="*/ 106 w 62"/>
                            <a:gd name="T59" fmla="*/ 221 h 156"/>
                            <a:gd name="T60" fmla="*/ 106 w 62"/>
                            <a:gd name="T61" fmla="*/ 228 h 156"/>
                            <a:gd name="T62" fmla="*/ 106 w 62"/>
                            <a:gd name="T63" fmla="*/ 231 h 156"/>
                            <a:gd name="T64" fmla="*/ 108 w 62"/>
                            <a:gd name="T65" fmla="*/ 233 h 15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0" t="0" r="r" b="b"/>
                          <a:pathLst>
                            <a:path w="62" h="156">
                              <a:moveTo>
                                <a:pt x="0" y="0"/>
                              </a:moveTo>
                              <a:lnTo>
                                <a:pt x="0" y="2"/>
                              </a:lnTo>
                              <a:lnTo>
                                <a:pt x="1" y="2"/>
                              </a:lnTo>
                              <a:lnTo>
                                <a:pt x="2" y="4"/>
                              </a:lnTo>
                              <a:lnTo>
                                <a:pt x="4" y="5"/>
                              </a:lnTo>
                              <a:lnTo>
                                <a:pt x="6" y="6"/>
                              </a:lnTo>
                              <a:lnTo>
                                <a:pt x="10" y="9"/>
                              </a:lnTo>
                              <a:lnTo>
                                <a:pt x="12" y="11"/>
                              </a:lnTo>
                              <a:lnTo>
                                <a:pt x="16" y="12"/>
                              </a:lnTo>
                              <a:lnTo>
                                <a:pt x="18" y="16"/>
                              </a:lnTo>
                              <a:lnTo>
                                <a:pt x="22" y="18"/>
                              </a:lnTo>
                              <a:lnTo>
                                <a:pt x="24" y="20"/>
                              </a:lnTo>
                              <a:lnTo>
                                <a:pt x="28" y="22"/>
                              </a:lnTo>
                              <a:lnTo>
                                <a:pt x="30" y="24"/>
                              </a:lnTo>
                              <a:lnTo>
                                <a:pt x="32" y="27"/>
                              </a:lnTo>
                              <a:lnTo>
                                <a:pt x="34" y="29"/>
                              </a:lnTo>
                              <a:lnTo>
                                <a:pt x="36" y="30"/>
                              </a:lnTo>
                              <a:lnTo>
                                <a:pt x="38" y="37"/>
                              </a:lnTo>
                              <a:lnTo>
                                <a:pt x="41" y="46"/>
                              </a:lnTo>
                              <a:lnTo>
                                <a:pt x="43" y="55"/>
                              </a:lnTo>
                              <a:lnTo>
                                <a:pt x="47" y="64"/>
                              </a:lnTo>
                              <a:lnTo>
                                <a:pt x="49" y="75"/>
                              </a:lnTo>
                              <a:lnTo>
                                <a:pt x="51" y="84"/>
                              </a:lnTo>
                              <a:lnTo>
                                <a:pt x="53" y="95"/>
                              </a:lnTo>
                              <a:lnTo>
                                <a:pt x="55" y="105"/>
                              </a:lnTo>
                              <a:lnTo>
                                <a:pt x="55" y="115"/>
                              </a:lnTo>
                              <a:lnTo>
                                <a:pt x="57" y="124"/>
                              </a:lnTo>
                              <a:lnTo>
                                <a:pt x="57" y="133"/>
                              </a:lnTo>
                              <a:lnTo>
                                <a:pt x="60" y="141"/>
                              </a:lnTo>
                              <a:lnTo>
                                <a:pt x="60" y="147"/>
                              </a:lnTo>
                              <a:lnTo>
                                <a:pt x="60" y="152"/>
                              </a:lnTo>
                              <a:lnTo>
                                <a:pt x="60" y="154"/>
                              </a:lnTo>
                              <a:lnTo>
                                <a:pt x="61" y="155"/>
                              </a:lnTo>
                            </a:path>
                          </a:pathLst>
                        </a:custGeom>
                        <a:noFill/>
                        <a:ln w="18494" cap="flat" cmpd="sng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CC99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3" name="Freeform 8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8" y="2535"/>
                          <a:ext cx="112" cy="234"/>
                        </a:xfrm>
                        <a:custGeom>
                          <a:avLst/>
                          <a:gdLst>
                            <a:gd name="T0" fmla="*/ 110 w 63"/>
                            <a:gd name="T1" fmla="*/ 0 h 156"/>
                            <a:gd name="T2" fmla="*/ 108 w 63"/>
                            <a:gd name="T3" fmla="*/ 3 h 156"/>
                            <a:gd name="T4" fmla="*/ 107 w 63"/>
                            <a:gd name="T5" fmla="*/ 3 h 156"/>
                            <a:gd name="T6" fmla="*/ 103 w 63"/>
                            <a:gd name="T7" fmla="*/ 6 h 156"/>
                            <a:gd name="T8" fmla="*/ 101 w 63"/>
                            <a:gd name="T9" fmla="*/ 8 h 156"/>
                            <a:gd name="T10" fmla="*/ 96 w 63"/>
                            <a:gd name="T11" fmla="*/ 9 h 156"/>
                            <a:gd name="T12" fmla="*/ 91 w 63"/>
                            <a:gd name="T13" fmla="*/ 14 h 156"/>
                            <a:gd name="T14" fmla="*/ 85 w 63"/>
                            <a:gd name="T15" fmla="*/ 17 h 156"/>
                            <a:gd name="T16" fmla="*/ 82 w 63"/>
                            <a:gd name="T17" fmla="*/ 18 h 156"/>
                            <a:gd name="T18" fmla="*/ 75 w 63"/>
                            <a:gd name="T19" fmla="*/ 24 h 156"/>
                            <a:gd name="T20" fmla="*/ 69 w 63"/>
                            <a:gd name="T21" fmla="*/ 27 h 156"/>
                            <a:gd name="T22" fmla="*/ 62 w 63"/>
                            <a:gd name="T23" fmla="*/ 30 h 156"/>
                            <a:gd name="T24" fmla="*/ 59 w 63"/>
                            <a:gd name="T25" fmla="*/ 33 h 156"/>
                            <a:gd name="T26" fmla="*/ 53 w 63"/>
                            <a:gd name="T27" fmla="*/ 36 h 156"/>
                            <a:gd name="T28" fmla="*/ 50 w 63"/>
                            <a:gd name="T29" fmla="*/ 41 h 156"/>
                            <a:gd name="T30" fmla="*/ 46 w 63"/>
                            <a:gd name="T31" fmla="*/ 44 h 156"/>
                            <a:gd name="T32" fmla="*/ 44 w 63"/>
                            <a:gd name="T33" fmla="*/ 45 h 156"/>
                            <a:gd name="T34" fmla="*/ 37 w 63"/>
                            <a:gd name="T35" fmla="*/ 56 h 156"/>
                            <a:gd name="T36" fmla="*/ 34 w 63"/>
                            <a:gd name="T37" fmla="*/ 69 h 156"/>
                            <a:gd name="T38" fmla="*/ 27 w 63"/>
                            <a:gd name="T39" fmla="*/ 83 h 156"/>
                            <a:gd name="T40" fmla="*/ 23 w 63"/>
                            <a:gd name="T41" fmla="*/ 96 h 156"/>
                            <a:gd name="T42" fmla="*/ 18 w 63"/>
                            <a:gd name="T43" fmla="*/ 113 h 156"/>
                            <a:gd name="T44" fmla="*/ 14 w 63"/>
                            <a:gd name="T45" fmla="*/ 126 h 156"/>
                            <a:gd name="T46" fmla="*/ 11 w 63"/>
                            <a:gd name="T47" fmla="*/ 143 h 156"/>
                            <a:gd name="T48" fmla="*/ 9 w 63"/>
                            <a:gd name="T49" fmla="*/ 158 h 156"/>
                            <a:gd name="T50" fmla="*/ 5 w 63"/>
                            <a:gd name="T51" fmla="*/ 173 h 156"/>
                            <a:gd name="T52" fmla="*/ 4 w 63"/>
                            <a:gd name="T53" fmla="*/ 186 h 156"/>
                            <a:gd name="T54" fmla="*/ 2 w 63"/>
                            <a:gd name="T55" fmla="*/ 200 h 156"/>
                            <a:gd name="T56" fmla="*/ 2 w 63"/>
                            <a:gd name="T57" fmla="*/ 212 h 156"/>
                            <a:gd name="T58" fmla="*/ 0 w 63"/>
                            <a:gd name="T59" fmla="*/ 221 h 156"/>
                            <a:gd name="T60" fmla="*/ 0 w 63"/>
                            <a:gd name="T61" fmla="*/ 228 h 156"/>
                            <a:gd name="T62" fmla="*/ 0 w 63"/>
                            <a:gd name="T63" fmla="*/ 231 h 156"/>
                            <a:gd name="T64" fmla="*/ 0 w 63"/>
                            <a:gd name="T65" fmla="*/ 233 h 15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0" t="0" r="r" b="b"/>
                          <a:pathLst>
                            <a:path w="63" h="156">
                              <a:moveTo>
                                <a:pt x="62" y="0"/>
                              </a:moveTo>
                              <a:lnTo>
                                <a:pt x="61" y="2"/>
                              </a:lnTo>
                              <a:lnTo>
                                <a:pt x="60" y="2"/>
                              </a:lnTo>
                              <a:lnTo>
                                <a:pt x="58" y="4"/>
                              </a:lnTo>
                              <a:lnTo>
                                <a:pt x="57" y="5"/>
                              </a:lnTo>
                              <a:lnTo>
                                <a:pt x="54" y="6"/>
                              </a:lnTo>
                              <a:lnTo>
                                <a:pt x="51" y="9"/>
                              </a:lnTo>
                              <a:lnTo>
                                <a:pt x="48" y="11"/>
                              </a:lnTo>
                              <a:lnTo>
                                <a:pt x="46" y="12"/>
                              </a:lnTo>
                              <a:lnTo>
                                <a:pt x="42" y="16"/>
                              </a:lnTo>
                              <a:lnTo>
                                <a:pt x="39" y="18"/>
                              </a:lnTo>
                              <a:lnTo>
                                <a:pt x="35" y="20"/>
                              </a:lnTo>
                              <a:lnTo>
                                <a:pt x="33" y="22"/>
                              </a:lnTo>
                              <a:lnTo>
                                <a:pt x="30" y="24"/>
                              </a:lnTo>
                              <a:lnTo>
                                <a:pt x="28" y="27"/>
                              </a:lnTo>
                              <a:lnTo>
                                <a:pt x="26" y="29"/>
                              </a:lnTo>
                              <a:lnTo>
                                <a:pt x="25" y="30"/>
                              </a:lnTo>
                              <a:lnTo>
                                <a:pt x="21" y="37"/>
                              </a:lnTo>
                              <a:lnTo>
                                <a:pt x="19" y="46"/>
                              </a:lnTo>
                              <a:lnTo>
                                <a:pt x="15" y="55"/>
                              </a:lnTo>
                              <a:lnTo>
                                <a:pt x="13" y="64"/>
                              </a:lnTo>
                              <a:lnTo>
                                <a:pt x="10" y="75"/>
                              </a:lnTo>
                              <a:lnTo>
                                <a:pt x="8" y="84"/>
                              </a:lnTo>
                              <a:lnTo>
                                <a:pt x="6" y="95"/>
                              </a:lnTo>
                              <a:lnTo>
                                <a:pt x="5" y="105"/>
                              </a:lnTo>
                              <a:lnTo>
                                <a:pt x="3" y="115"/>
                              </a:lnTo>
                              <a:lnTo>
                                <a:pt x="2" y="124"/>
                              </a:lnTo>
                              <a:lnTo>
                                <a:pt x="1" y="133"/>
                              </a:lnTo>
                              <a:lnTo>
                                <a:pt x="1" y="141"/>
                              </a:lnTo>
                              <a:lnTo>
                                <a:pt x="0" y="147"/>
                              </a:lnTo>
                              <a:lnTo>
                                <a:pt x="0" y="152"/>
                              </a:lnTo>
                              <a:lnTo>
                                <a:pt x="0" y="154"/>
                              </a:lnTo>
                              <a:lnTo>
                                <a:pt x="0" y="155"/>
                              </a:lnTo>
                            </a:path>
                          </a:pathLst>
                        </a:custGeom>
                        <a:noFill/>
                        <a:ln w="18494" cap="flat" cmpd="sng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CC99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174" name="Group 8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00" y="2102"/>
                          <a:ext cx="1440" cy="745"/>
                          <a:chOff x="3600" y="2102"/>
                          <a:chExt cx="1440" cy="745"/>
                        </a:xfrm>
                      </p:grpSpPr>
                      <p:sp>
                        <p:nvSpPr>
                          <p:cNvPr id="175" name="Freeform 8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79" y="2531"/>
                            <a:ext cx="105" cy="240"/>
                          </a:xfrm>
                          <a:custGeom>
                            <a:avLst/>
                            <a:gdLst>
                              <a:gd name="T0" fmla="*/ 0 w 59"/>
                              <a:gd name="T1" fmla="*/ 12 h 160"/>
                              <a:gd name="T2" fmla="*/ 0 w 59"/>
                              <a:gd name="T3" fmla="*/ 15 h 160"/>
                              <a:gd name="T4" fmla="*/ 4 w 59"/>
                              <a:gd name="T5" fmla="*/ 21 h 160"/>
                              <a:gd name="T6" fmla="*/ 11 w 59"/>
                              <a:gd name="T7" fmla="*/ 29 h 160"/>
                              <a:gd name="T8" fmla="*/ 14 w 59"/>
                              <a:gd name="T9" fmla="*/ 38 h 160"/>
                              <a:gd name="T10" fmla="*/ 20 w 59"/>
                              <a:gd name="T11" fmla="*/ 47 h 160"/>
                              <a:gd name="T12" fmla="*/ 23 w 59"/>
                              <a:gd name="T13" fmla="*/ 54 h 160"/>
                              <a:gd name="T14" fmla="*/ 25 w 59"/>
                              <a:gd name="T15" fmla="*/ 60 h 160"/>
                              <a:gd name="T16" fmla="*/ 30 w 59"/>
                              <a:gd name="T17" fmla="*/ 74 h 160"/>
                              <a:gd name="T18" fmla="*/ 32 w 59"/>
                              <a:gd name="T19" fmla="*/ 93 h 160"/>
                              <a:gd name="T20" fmla="*/ 34 w 59"/>
                              <a:gd name="T21" fmla="*/ 120 h 160"/>
                              <a:gd name="T22" fmla="*/ 34 w 59"/>
                              <a:gd name="T23" fmla="*/ 147 h 160"/>
                              <a:gd name="T24" fmla="*/ 30 w 59"/>
                              <a:gd name="T25" fmla="*/ 174 h 160"/>
                              <a:gd name="T26" fmla="*/ 30 w 59"/>
                              <a:gd name="T27" fmla="*/ 198 h 160"/>
                              <a:gd name="T28" fmla="*/ 30 w 59"/>
                              <a:gd name="T29" fmla="*/ 218 h 160"/>
                              <a:gd name="T30" fmla="*/ 30 w 59"/>
                              <a:gd name="T31" fmla="*/ 231 h 160"/>
                              <a:gd name="T32" fmla="*/ 30 w 59"/>
                              <a:gd name="T33" fmla="*/ 236 h 160"/>
                              <a:gd name="T34" fmla="*/ 30 w 59"/>
                              <a:gd name="T35" fmla="*/ 236 h 160"/>
                              <a:gd name="T36" fmla="*/ 32 w 59"/>
                              <a:gd name="T37" fmla="*/ 237 h 160"/>
                              <a:gd name="T38" fmla="*/ 34 w 59"/>
                              <a:gd name="T39" fmla="*/ 237 h 160"/>
                              <a:gd name="T40" fmla="*/ 37 w 59"/>
                              <a:gd name="T41" fmla="*/ 239 h 160"/>
                              <a:gd name="T42" fmla="*/ 37 w 59"/>
                              <a:gd name="T43" fmla="*/ 239 h 160"/>
                              <a:gd name="T44" fmla="*/ 41 w 59"/>
                              <a:gd name="T45" fmla="*/ 239 h 160"/>
                              <a:gd name="T46" fmla="*/ 43 w 59"/>
                              <a:gd name="T47" fmla="*/ 239 h 160"/>
                              <a:gd name="T48" fmla="*/ 44 w 59"/>
                              <a:gd name="T49" fmla="*/ 237 h 160"/>
                              <a:gd name="T50" fmla="*/ 44 w 59"/>
                              <a:gd name="T51" fmla="*/ 228 h 160"/>
                              <a:gd name="T52" fmla="*/ 44 w 59"/>
                              <a:gd name="T53" fmla="*/ 215 h 160"/>
                              <a:gd name="T54" fmla="*/ 44 w 59"/>
                              <a:gd name="T55" fmla="*/ 197 h 160"/>
                              <a:gd name="T56" fmla="*/ 48 w 59"/>
                              <a:gd name="T57" fmla="*/ 176 h 160"/>
                              <a:gd name="T58" fmla="*/ 48 w 59"/>
                              <a:gd name="T59" fmla="*/ 156 h 160"/>
                              <a:gd name="T60" fmla="*/ 50 w 59"/>
                              <a:gd name="T61" fmla="*/ 137 h 160"/>
                              <a:gd name="T62" fmla="*/ 52 w 59"/>
                              <a:gd name="T63" fmla="*/ 120 h 160"/>
                              <a:gd name="T64" fmla="*/ 53 w 59"/>
                              <a:gd name="T65" fmla="*/ 110 h 160"/>
                              <a:gd name="T66" fmla="*/ 53 w 59"/>
                              <a:gd name="T67" fmla="*/ 101 h 160"/>
                              <a:gd name="T68" fmla="*/ 53 w 59"/>
                              <a:gd name="T69" fmla="*/ 89 h 160"/>
                              <a:gd name="T70" fmla="*/ 53 w 59"/>
                              <a:gd name="T71" fmla="*/ 75 h 160"/>
                              <a:gd name="T72" fmla="*/ 59 w 59"/>
                              <a:gd name="T73" fmla="*/ 63 h 160"/>
                              <a:gd name="T74" fmla="*/ 59 w 59"/>
                              <a:gd name="T75" fmla="*/ 51 h 160"/>
                              <a:gd name="T76" fmla="*/ 62 w 59"/>
                              <a:gd name="T77" fmla="*/ 41 h 160"/>
                              <a:gd name="T78" fmla="*/ 66 w 59"/>
                              <a:gd name="T79" fmla="*/ 30 h 160"/>
                              <a:gd name="T80" fmla="*/ 69 w 59"/>
                              <a:gd name="T81" fmla="*/ 24 h 160"/>
                              <a:gd name="T82" fmla="*/ 73 w 59"/>
                              <a:gd name="T83" fmla="*/ 21 h 160"/>
                              <a:gd name="T84" fmla="*/ 77 w 59"/>
                              <a:gd name="T85" fmla="*/ 18 h 160"/>
                              <a:gd name="T86" fmla="*/ 84 w 59"/>
                              <a:gd name="T87" fmla="*/ 12 h 160"/>
                              <a:gd name="T88" fmla="*/ 87 w 59"/>
                              <a:gd name="T89" fmla="*/ 9 h 160"/>
                              <a:gd name="T90" fmla="*/ 94 w 59"/>
                              <a:gd name="T91" fmla="*/ 6 h 160"/>
                              <a:gd name="T92" fmla="*/ 98 w 59"/>
                              <a:gd name="T93" fmla="*/ 3 h 160"/>
                              <a:gd name="T94" fmla="*/ 101 w 59"/>
                              <a:gd name="T95" fmla="*/ 2 h 160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</a:gdLst>
                            <a:ahLst/>
                            <a:cxnLst>
                              <a:cxn ang="T96">
                                <a:pos x="T0" y="T1"/>
                              </a:cxn>
                              <a:cxn ang="T97">
                                <a:pos x="T2" y="T3"/>
                              </a:cxn>
                              <a:cxn ang="T98">
                                <a:pos x="T4" y="T5"/>
                              </a:cxn>
                              <a:cxn ang="T99">
                                <a:pos x="T6" y="T7"/>
                              </a:cxn>
                              <a:cxn ang="T100">
                                <a:pos x="T8" y="T9"/>
                              </a:cxn>
                              <a:cxn ang="T101">
                                <a:pos x="T10" y="T11"/>
                              </a:cxn>
                              <a:cxn ang="T102">
                                <a:pos x="T12" y="T13"/>
                              </a:cxn>
                              <a:cxn ang="T103">
                                <a:pos x="T14" y="T15"/>
                              </a:cxn>
                              <a:cxn ang="T104">
                                <a:pos x="T16" y="T17"/>
                              </a:cxn>
                              <a:cxn ang="T105">
                                <a:pos x="T18" y="T19"/>
                              </a:cxn>
                              <a:cxn ang="T106">
                                <a:pos x="T20" y="T21"/>
                              </a:cxn>
                              <a:cxn ang="T107">
                                <a:pos x="T22" y="T23"/>
                              </a:cxn>
                              <a:cxn ang="T108">
                                <a:pos x="T24" y="T25"/>
                              </a:cxn>
                              <a:cxn ang="T109">
                                <a:pos x="T26" y="T27"/>
                              </a:cxn>
                              <a:cxn ang="T110">
                                <a:pos x="T28" y="T29"/>
                              </a:cxn>
                              <a:cxn ang="T111">
                                <a:pos x="T30" y="T31"/>
                              </a:cxn>
                              <a:cxn ang="T112">
                                <a:pos x="T32" y="T33"/>
                              </a:cxn>
                              <a:cxn ang="T113">
                                <a:pos x="T34" y="T35"/>
                              </a:cxn>
                              <a:cxn ang="T114">
                                <a:pos x="T36" y="T37"/>
                              </a:cxn>
                              <a:cxn ang="T115">
                                <a:pos x="T38" y="T39"/>
                              </a:cxn>
                              <a:cxn ang="T116">
                                <a:pos x="T40" y="T41"/>
                              </a:cxn>
                              <a:cxn ang="T117">
                                <a:pos x="T42" y="T43"/>
                              </a:cxn>
                              <a:cxn ang="T118">
                                <a:pos x="T44" y="T45"/>
                              </a:cxn>
                              <a:cxn ang="T119">
                                <a:pos x="T46" y="T47"/>
                              </a:cxn>
                              <a:cxn ang="T120">
                                <a:pos x="T48" y="T49"/>
                              </a:cxn>
                              <a:cxn ang="T121">
                                <a:pos x="T50" y="T51"/>
                              </a:cxn>
                              <a:cxn ang="T122">
                                <a:pos x="T52" y="T53"/>
                              </a:cxn>
                              <a:cxn ang="T123">
                                <a:pos x="T54" y="T55"/>
                              </a:cxn>
                              <a:cxn ang="T124">
                                <a:pos x="T56" y="T57"/>
                              </a:cxn>
                              <a:cxn ang="T125">
                                <a:pos x="T58" y="T59"/>
                              </a:cxn>
                              <a:cxn ang="T126">
                                <a:pos x="T60" y="T61"/>
                              </a:cxn>
                              <a:cxn ang="T127">
                                <a:pos x="T62" y="T63"/>
                              </a:cxn>
                              <a:cxn ang="T128">
                                <a:pos x="T64" y="T65"/>
                              </a:cxn>
                              <a:cxn ang="T129">
                                <a:pos x="T66" y="T67"/>
                              </a:cxn>
                              <a:cxn ang="T130">
                                <a:pos x="T68" y="T69"/>
                              </a:cxn>
                              <a:cxn ang="T131">
                                <a:pos x="T70" y="T71"/>
                              </a:cxn>
                              <a:cxn ang="T132">
                                <a:pos x="T72" y="T73"/>
                              </a:cxn>
                              <a:cxn ang="T133">
                                <a:pos x="T74" y="T75"/>
                              </a:cxn>
                              <a:cxn ang="T134">
                                <a:pos x="T76" y="T77"/>
                              </a:cxn>
                              <a:cxn ang="T135">
                                <a:pos x="T78" y="T79"/>
                              </a:cxn>
                              <a:cxn ang="T136">
                                <a:pos x="T80" y="T81"/>
                              </a:cxn>
                              <a:cxn ang="T137">
                                <a:pos x="T82" y="T83"/>
                              </a:cxn>
                              <a:cxn ang="T138">
                                <a:pos x="T84" y="T85"/>
                              </a:cxn>
                              <a:cxn ang="T139">
                                <a:pos x="T86" y="T87"/>
                              </a:cxn>
                              <a:cxn ang="T140">
                                <a:pos x="T88" y="T89"/>
                              </a:cxn>
                              <a:cxn ang="T141">
                                <a:pos x="T90" y="T91"/>
                              </a:cxn>
                              <a:cxn ang="T142">
                                <a:pos x="T92" y="T93"/>
                              </a:cxn>
                              <a:cxn ang="T143">
                                <a:pos x="T94" y="T95"/>
                              </a:cxn>
                            </a:cxnLst>
                            <a:rect l="0" t="0" r="r" b="b"/>
                            <a:pathLst>
                              <a:path w="59" h="160">
                                <a:moveTo>
                                  <a:pt x="0" y="6"/>
                                </a:moveTo>
                                <a:lnTo>
                                  <a:pt x="0" y="8"/>
                                </a:lnTo>
                                <a:lnTo>
                                  <a:pt x="0" y="10"/>
                                </a:lnTo>
                                <a:lnTo>
                                  <a:pt x="2" y="11"/>
                                </a:lnTo>
                                <a:lnTo>
                                  <a:pt x="2" y="14"/>
                                </a:lnTo>
                                <a:lnTo>
                                  <a:pt x="4" y="16"/>
                                </a:lnTo>
                                <a:lnTo>
                                  <a:pt x="6" y="19"/>
                                </a:lnTo>
                                <a:lnTo>
                                  <a:pt x="8" y="21"/>
                                </a:lnTo>
                                <a:lnTo>
                                  <a:pt x="8" y="25"/>
                                </a:lnTo>
                                <a:lnTo>
                                  <a:pt x="10" y="27"/>
                                </a:lnTo>
                                <a:lnTo>
                                  <a:pt x="11" y="31"/>
                                </a:lnTo>
                                <a:lnTo>
                                  <a:pt x="13" y="33"/>
                                </a:lnTo>
                                <a:lnTo>
                                  <a:pt x="13" y="36"/>
                                </a:lnTo>
                                <a:lnTo>
                                  <a:pt x="14" y="38"/>
                                </a:lnTo>
                                <a:lnTo>
                                  <a:pt x="14" y="40"/>
                                </a:lnTo>
                                <a:lnTo>
                                  <a:pt x="17" y="41"/>
                                </a:lnTo>
                                <a:lnTo>
                                  <a:pt x="17" y="49"/>
                                </a:lnTo>
                                <a:lnTo>
                                  <a:pt x="18" y="55"/>
                                </a:lnTo>
                                <a:lnTo>
                                  <a:pt x="18" y="62"/>
                                </a:lnTo>
                                <a:lnTo>
                                  <a:pt x="19" y="70"/>
                                </a:lnTo>
                                <a:lnTo>
                                  <a:pt x="19" y="80"/>
                                </a:lnTo>
                                <a:lnTo>
                                  <a:pt x="19" y="88"/>
                                </a:lnTo>
                                <a:lnTo>
                                  <a:pt x="19" y="98"/>
                                </a:lnTo>
                                <a:lnTo>
                                  <a:pt x="19" y="106"/>
                                </a:lnTo>
                                <a:lnTo>
                                  <a:pt x="17" y="116"/>
                                </a:lnTo>
                                <a:lnTo>
                                  <a:pt x="17" y="124"/>
                                </a:lnTo>
                                <a:lnTo>
                                  <a:pt x="17" y="132"/>
                                </a:lnTo>
                                <a:lnTo>
                                  <a:pt x="17" y="138"/>
                                </a:lnTo>
                                <a:lnTo>
                                  <a:pt x="17" y="145"/>
                                </a:lnTo>
                                <a:lnTo>
                                  <a:pt x="17" y="150"/>
                                </a:lnTo>
                                <a:lnTo>
                                  <a:pt x="17" y="154"/>
                                </a:lnTo>
                                <a:lnTo>
                                  <a:pt x="17" y="156"/>
                                </a:lnTo>
                                <a:lnTo>
                                  <a:pt x="17" y="157"/>
                                </a:lnTo>
                                <a:lnTo>
                                  <a:pt x="18" y="157"/>
                                </a:lnTo>
                                <a:lnTo>
                                  <a:pt x="18" y="158"/>
                                </a:lnTo>
                                <a:lnTo>
                                  <a:pt x="19" y="158"/>
                                </a:lnTo>
                                <a:lnTo>
                                  <a:pt x="21" y="158"/>
                                </a:lnTo>
                                <a:lnTo>
                                  <a:pt x="21" y="159"/>
                                </a:lnTo>
                                <a:lnTo>
                                  <a:pt x="23" y="159"/>
                                </a:lnTo>
                                <a:lnTo>
                                  <a:pt x="24" y="159"/>
                                </a:lnTo>
                                <a:lnTo>
                                  <a:pt x="25" y="159"/>
                                </a:lnTo>
                                <a:lnTo>
                                  <a:pt x="25" y="158"/>
                                </a:lnTo>
                                <a:lnTo>
                                  <a:pt x="25" y="156"/>
                                </a:lnTo>
                                <a:lnTo>
                                  <a:pt x="25" y="152"/>
                                </a:lnTo>
                                <a:lnTo>
                                  <a:pt x="25" y="147"/>
                                </a:lnTo>
                                <a:lnTo>
                                  <a:pt x="25" y="143"/>
                                </a:lnTo>
                                <a:lnTo>
                                  <a:pt x="25" y="137"/>
                                </a:lnTo>
                                <a:lnTo>
                                  <a:pt x="25" y="131"/>
                                </a:lnTo>
                                <a:lnTo>
                                  <a:pt x="27" y="123"/>
                                </a:lnTo>
                                <a:lnTo>
                                  <a:pt x="27" y="117"/>
                                </a:lnTo>
                                <a:lnTo>
                                  <a:pt x="27" y="110"/>
                                </a:lnTo>
                                <a:lnTo>
                                  <a:pt x="27" y="104"/>
                                </a:lnTo>
                                <a:lnTo>
                                  <a:pt x="28" y="97"/>
                                </a:lnTo>
                                <a:lnTo>
                                  <a:pt x="28" y="91"/>
                                </a:lnTo>
                                <a:lnTo>
                                  <a:pt x="29" y="85"/>
                                </a:lnTo>
                                <a:lnTo>
                                  <a:pt x="29" y="80"/>
                                </a:lnTo>
                                <a:lnTo>
                                  <a:pt x="30" y="75"/>
                                </a:lnTo>
                                <a:lnTo>
                                  <a:pt x="30" y="73"/>
                                </a:lnTo>
                                <a:lnTo>
                                  <a:pt x="30" y="69"/>
                                </a:lnTo>
                                <a:lnTo>
                                  <a:pt x="30" y="67"/>
                                </a:lnTo>
                                <a:lnTo>
                                  <a:pt x="30" y="62"/>
                                </a:lnTo>
                                <a:lnTo>
                                  <a:pt x="30" y="59"/>
                                </a:lnTo>
                                <a:lnTo>
                                  <a:pt x="30" y="55"/>
                                </a:lnTo>
                                <a:lnTo>
                                  <a:pt x="30" y="50"/>
                                </a:lnTo>
                                <a:lnTo>
                                  <a:pt x="33" y="46"/>
                                </a:lnTo>
                                <a:lnTo>
                                  <a:pt x="33" y="42"/>
                                </a:lnTo>
                                <a:lnTo>
                                  <a:pt x="33" y="38"/>
                                </a:lnTo>
                                <a:lnTo>
                                  <a:pt x="33" y="34"/>
                                </a:lnTo>
                                <a:lnTo>
                                  <a:pt x="35" y="30"/>
                                </a:lnTo>
                                <a:lnTo>
                                  <a:pt x="35" y="27"/>
                                </a:lnTo>
                                <a:lnTo>
                                  <a:pt x="36" y="23"/>
                                </a:lnTo>
                                <a:lnTo>
                                  <a:pt x="37" y="20"/>
                                </a:lnTo>
                                <a:lnTo>
                                  <a:pt x="39" y="16"/>
                                </a:lnTo>
                                <a:lnTo>
                                  <a:pt x="41" y="14"/>
                                </a:lnTo>
                                <a:lnTo>
                                  <a:pt x="43" y="12"/>
                                </a:lnTo>
                                <a:lnTo>
                                  <a:pt x="46" y="10"/>
                                </a:lnTo>
                                <a:lnTo>
                                  <a:pt x="47" y="8"/>
                                </a:lnTo>
                                <a:lnTo>
                                  <a:pt x="49" y="6"/>
                                </a:lnTo>
                                <a:lnTo>
                                  <a:pt x="52" y="4"/>
                                </a:lnTo>
                                <a:lnTo>
                                  <a:pt x="53" y="4"/>
                                </a:lnTo>
                                <a:lnTo>
                                  <a:pt x="55" y="2"/>
                                </a:lnTo>
                                <a:lnTo>
                                  <a:pt x="57" y="1"/>
                                </a:lnTo>
                                <a:lnTo>
                                  <a:pt x="58" y="0"/>
                                </a:lnTo>
                              </a:path>
                            </a:pathLst>
                          </a:custGeom>
                          <a:noFill/>
                          <a:ln w="18494" cap="flat" cmpd="sng">
                            <a:solidFill>
                              <a:srgbClr val="80808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00CC99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76" name="Oval 8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063" y="2540"/>
                            <a:ext cx="65" cy="48"/>
                          </a:xfrm>
                          <a:prstGeom prst="ellipse">
                            <a:avLst/>
                          </a:prstGeom>
                          <a:solidFill>
                            <a:srgbClr val="808080"/>
                          </a:solidFill>
                          <a:ln w="8889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77" name="Freeform 9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63" y="2496"/>
                            <a:ext cx="107" cy="240"/>
                          </a:xfrm>
                          <a:custGeom>
                            <a:avLst/>
                            <a:gdLst>
                              <a:gd name="T0" fmla="*/ 2 w 60"/>
                              <a:gd name="T1" fmla="*/ 5 h 160"/>
                              <a:gd name="T2" fmla="*/ 5 w 60"/>
                              <a:gd name="T3" fmla="*/ 9 h 160"/>
                              <a:gd name="T4" fmla="*/ 9 w 60"/>
                              <a:gd name="T5" fmla="*/ 18 h 160"/>
                              <a:gd name="T6" fmla="*/ 16 w 60"/>
                              <a:gd name="T7" fmla="*/ 29 h 160"/>
                              <a:gd name="T8" fmla="*/ 18 w 60"/>
                              <a:gd name="T9" fmla="*/ 42 h 160"/>
                              <a:gd name="T10" fmla="*/ 20 w 60"/>
                              <a:gd name="T11" fmla="*/ 56 h 160"/>
                              <a:gd name="T12" fmla="*/ 16 w 60"/>
                              <a:gd name="T13" fmla="*/ 71 h 160"/>
                              <a:gd name="T14" fmla="*/ 7 w 60"/>
                              <a:gd name="T15" fmla="*/ 86 h 160"/>
                              <a:gd name="T16" fmla="*/ 0 w 60"/>
                              <a:gd name="T17" fmla="*/ 95 h 160"/>
                              <a:gd name="T18" fmla="*/ 7 w 60"/>
                              <a:gd name="T19" fmla="*/ 99 h 160"/>
                              <a:gd name="T20" fmla="*/ 20 w 60"/>
                              <a:gd name="T21" fmla="*/ 105 h 160"/>
                              <a:gd name="T22" fmla="*/ 36 w 60"/>
                              <a:gd name="T23" fmla="*/ 113 h 160"/>
                              <a:gd name="T24" fmla="*/ 54 w 60"/>
                              <a:gd name="T25" fmla="*/ 122 h 160"/>
                              <a:gd name="T26" fmla="*/ 70 w 60"/>
                              <a:gd name="T27" fmla="*/ 131 h 160"/>
                              <a:gd name="T28" fmla="*/ 82 w 60"/>
                              <a:gd name="T29" fmla="*/ 137 h 160"/>
                              <a:gd name="T30" fmla="*/ 91 w 60"/>
                              <a:gd name="T31" fmla="*/ 144 h 160"/>
                              <a:gd name="T32" fmla="*/ 93 w 60"/>
                              <a:gd name="T33" fmla="*/ 147 h 160"/>
                              <a:gd name="T34" fmla="*/ 93 w 60"/>
                              <a:gd name="T35" fmla="*/ 156 h 160"/>
                              <a:gd name="T36" fmla="*/ 91 w 60"/>
                              <a:gd name="T37" fmla="*/ 171 h 160"/>
                              <a:gd name="T38" fmla="*/ 91 w 60"/>
                              <a:gd name="T39" fmla="*/ 188 h 160"/>
                              <a:gd name="T40" fmla="*/ 87 w 60"/>
                              <a:gd name="T41" fmla="*/ 206 h 160"/>
                              <a:gd name="T42" fmla="*/ 86 w 60"/>
                              <a:gd name="T43" fmla="*/ 222 h 160"/>
                              <a:gd name="T44" fmla="*/ 86 w 60"/>
                              <a:gd name="T45" fmla="*/ 234 h 160"/>
                              <a:gd name="T46" fmla="*/ 86 w 60"/>
                              <a:gd name="T47" fmla="*/ 239 h 160"/>
                              <a:gd name="T48" fmla="*/ 89 w 60"/>
                              <a:gd name="T49" fmla="*/ 234 h 160"/>
                              <a:gd name="T50" fmla="*/ 91 w 60"/>
                              <a:gd name="T51" fmla="*/ 222 h 160"/>
                              <a:gd name="T52" fmla="*/ 95 w 60"/>
                              <a:gd name="T53" fmla="*/ 207 h 160"/>
                              <a:gd name="T54" fmla="*/ 100 w 60"/>
                              <a:gd name="T55" fmla="*/ 191 h 160"/>
                              <a:gd name="T56" fmla="*/ 102 w 60"/>
                              <a:gd name="T57" fmla="*/ 174 h 160"/>
                              <a:gd name="T58" fmla="*/ 102 w 60"/>
                              <a:gd name="T59" fmla="*/ 161 h 160"/>
                              <a:gd name="T60" fmla="*/ 103 w 60"/>
                              <a:gd name="T61" fmla="*/ 150 h 160"/>
                              <a:gd name="T62" fmla="*/ 103 w 60"/>
                              <a:gd name="T63" fmla="*/ 141 h 160"/>
                              <a:gd name="T64" fmla="*/ 93 w 60"/>
                              <a:gd name="T65" fmla="*/ 132 h 160"/>
                              <a:gd name="T66" fmla="*/ 75 w 60"/>
                              <a:gd name="T67" fmla="*/ 116 h 160"/>
                              <a:gd name="T68" fmla="*/ 57 w 60"/>
                              <a:gd name="T69" fmla="*/ 95 h 160"/>
                              <a:gd name="T70" fmla="*/ 43 w 60"/>
                              <a:gd name="T71" fmla="*/ 71 h 160"/>
                              <a:gd name="T72" fmla="*/ 29 w 60"/>
                              <a:gd name="T73" fmla="*/ 48 h 160"/>
                              <a:gd name="T74" fmla="*/ 16 w 60"/>
                              <a:gd name="T75" fmla="*/ 27 h 160"/>
                              <a:gd name="T76" fmla="*/ 7 w 60"/>
                              <a:gd name="T77" fmla="*/ 12 h 160"/>
                              <a:gd name="T78" fmla="*/ 2 w 60"/>
                              <a:gd name="T79" fmla="*/ 2 h 160"/>
                              <a:gd name="T80" fmla="*/ 2 w 60"/>
                              <a:gd name="T81" fmla="*/ 2 h 160"/>
                              <a:gd name="T82" fmla="*/ 2 w 60"/>
                              <a:gd name="T83" fmla="*/ 2 h 160"/>
                              <a:gd name="T84" fmla="*/ 2 w 60"/>
                              <a:gd name="T85" fmla="*/ 2 h 160"/>
                              <a:gd name="T86" fmla="*/ 2 w 60"/>
                              <a:gd name="T87" fmla="*/ 2 h 160"/>
                              <a:gd name="T88" fmla="*/ 2 w 60"/>
                              <a:gd name="T89" fmla="*/ 2 h 160"/>
                              <a:gd name="T90" fmla="*/ 2 w 60"/>
                              <a:gd name="T91" fmla="*/ 2 h 160"/>
                              <a:gd name="T92" fmla="*/ 2 w 60"/>
                              <a:gd name="T93" fmla="*/ 2 h 160"/>
                              <a:gd name="T94" fmla="*/ 2 w 60"/>
                              <a:gd name="T95" fmla="*/ 2 h 160"/>
                              <a:gd name="T96" fmla="*/ 2 w 60"/>
                              <a:gd name="T97" fmla="*/ 2 h 160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</a:gdLst>
                            <a:ahLst/>
                            <a:cxnLst>
                              <a:cxn ang="T98">
                                <a:pos x="T0" y="T1"/>
                              </a:cxn>
                              <a:cxn ang="T99">
                                <a:pos x="T2" y="T3"/>
                              </a:cxn>
                              <a:cxn ang="T100">
                                <a:pos x="T4" y="T5"/>
                              </a:cxn>
                              <a:cxn ang="T101">
                                <a:pos x="T6" y="T7"/>
                              </a:cxn>
                              <a:cxn ang="T102">
                                <a:pos x="T8" y="T9"/>
                              </a:cxn>
                              <a:cxn ang="T103">
                                <a:pos x="T10" y="T11"/>
                              </a:cxn>
                              <a:cxn ang="T104">
                                <a:pos x="T12" y="T13"/>
                              </a:cxn>
                              <a:cxn ang="T105">
                                <a:pos x="T14" y="T15"/>
                              </a:cxn>
                              <a:cxn ang="T106">
                                <a:pos x="T16" y="T17"/>
                              </a:cxn>
                              <a:cxn ang="T107">
                                <a:pos x="T18" y="T19"/>
                              </a:cxn>
                              <a:cxn ang="T108">
                                <a:pos x="T20" y="T21"/>
                              </a:cxn>
                              <a:cxn ang="T109">
                                <a:pos x="T22" y="T23"/>
                              </a:cxn>
                              <a:cxn ang="T110">
                                <a:pos x="T24" y="T25"/>
                              </a:cxn>
                              <a:cxn ang="T111">
                                <a:pos x="T26" y="T27"/>
                              </a:cxn>
                              <a:cxn ang="T112">
                                <a:pos x="T28" y="T29"/>
                              </a:cxn>
                              <a:cxn ang="T113">
                                <a:pos x="T30" y="T31"/>
                              </a:cxn>
                              <a:cxn ang="T114">
                                <a:pos x="T32" y="T33"/>
                              </a:cxn>
                              <a:cxn ang="T115">
                                <a:pos x="T34" y="T35"/>
                              </a:cxn>
                              <a:cxn ang="T116">
                                <a:pos x="T36" y="T37"/>
                              </a:cxn>
                              <a:cxn ang="T117">
                                <a:pos x="T38" y="T39"/>
                              </a:cxn>
                              <a:cxn ang="T118">
                                <a:pos x="T40" y="T41"/>
                              </a:cxn>
                              <a:cxn ang="T119">
                                <a:pos x="T42" y="T43"/>
                              </a:cxn>
                              <a:cxn ang="T120">
                                <a:pos x="T44" y="T45"/>
                              </a:cxn>
                              <a:cxn ang="T121">
                                <a:pos x="T46" y="T47"/>
                              </a:cxn>
                              <a:cxn ang="T122">
                                <a:pos x="T48" y="T49"/>
                              </a:cxn>
                              <a:cxn ang="T123">
                                <a:pos x="T50" y="T51"/>
                              </a:cxn>
                              <a:cxn ang="T124">
                                <a:pos x="T52" y="T53"/>
                              </a:cxn>
                              <a:cxn ang="T125">
                                <a:pos x="T54" y="T55"/>
                              </a:cxn>
                              <a:cxn ang="T126">
                                <a:pos x="T56" y="T57"/>
                              </a:cxn>
                              <a:cxn ang="T127">
                                <a:pos x="T58" y="T59"/>
                              </a:cxn>
                              <a:cxn ang="T128">
                                <a:pos x="T60" y="T61"/>
                              </a:cxn>
                              <a:cxn ang="T129">
                                <a:pos x="T62" y="T63"/>
                              </a:cxn>
                              <a:cxn ang="T130">
                                <a:pos x="T64" y="T65"/>
                              </a:cxn>
                              <a:cxn ang="T131">
                                <a:pos x="T66" y="T67"/>
                              </a:cxn>
                              <a:cxn ang="T132">
                                <a:pos x="T68" y="T69"/>
                              </a:cxn>
                              <a:cxn ang="T133">
                                <a:pos x="T70" y="T71"/>
                              </a:cxn>
                              <a:cxn ang="T134">
                                <a:pos x="T72" y="T73"/>
                              </a:cxn>
                              <a:cxn ang="T135">
                                <a:pos x="T74" y="T75"/>
                              </a:cxn>
                              <a:cxn ang="T136">
                                <a:pos x="T76" y="T77"/>
                              </a:cxn>
                              <a:cxn ang="T137">
                                <a:pos x="T78" y="T79"/>
                              </a:cxn>
                              <a:cxn ang="T138">
                                <a:pos x="T80" y="T81"/>
                              </a:cxn>
                              <a:cxn ang="T139">
                                <a:pos x="T82" y="T83"/>
                              </a:cxn>
                              <a:cxn ang="T140">
                                <a:pos x="T84" y="T85"/>
                              </a:cxn>
                              <a:cxn ang="T141">
                                <a:pos x="T86" y="T87"/>
                              </a:cxn>
                              <a:cxn ang="T142">
                                <a:pos x="T88" y="T89"/>
                              </a:cxn>
                              <a:cxn ang="T143">
                                <a:pos x="T90" y="T91"/>
                              </a:cxn>
                              <a:cxn ang="T144">
                                <a:pos x="T92" y="T93"/>
                              </a:cxn>
                              <a:cxn ang="T145">
                                <a:pos x="T94" y="T95"/>
                              </a:cxn>
                              <a:cxn ang="T146">
                                <a:pos x="T96" y="T97"/>
                              </a:cxn>
                            </a:cxnLst>
                            <a:rect l="0" t="0" r="r" b="b"/>
                            <a:pathLst>
                              <a:path w="60" h="160">
                                <a:moveTo>
                                  <a:pt x="1" y="1"/>
                                </a:moveTo>
                                <a:lnTo>
                                  <a:pt x="1" y="3"/>
                                </a:lnTo>
                                <a:lnTo>
                                  <a:pt x="2" y="3"/>
                                </a:lnTo>
                                <a:lnTo>
                                  <a:pt x="3" y="6"/>
                                </a:lnTo>
                                <a:lnTo>
                                  <a:pt x="4" y="8"/>
                                </a:lnTo>
                                <a:lnTo>
                                  <a:pt x="5" y="12"/>
                                </a:lnTo>
                                <a:lnTo>
                                  <a:pt x="7" y="15"/>
                                </a:lnTo>
                                <a:lnTo>
                                  <a:pt x="9" y="19"/>
                                </a:lnTo>
                                <a:lnTo>
                                  <a:pt x="10" y="22"/>
                                </a:lnTo>
                                <a:lnTo>
                                  <a:pt x="10" y="28"/>
                                </a:lnTo>
                                <a:lnTo>
                                  <a:pt x="11" y="32"/>
                                </a:lnTo>
                                <a:lnTo>
                                  <a:pt x="11" y="37"/>
                                </a:lnTo>
                                <a:lnTo>
                                  <a:pt x="11" y="41"/>
                                </a:lnTo>
                                <a:lnTo>
                                  <a:pt x="9" y="47"/>
                                </a:lnTo>
                                <a:lnTo>
                                  <a:pt x="7" y="51"/>
                                </a:lnTo>
                                <a:lnTo>
                                  <a:pt x="4" y="57"/>
                                </a:lnTo>
                                <a:lnTo>
                                  <a:pt x="0" y="61"/>
                                </a:lnTo>
                                <a:lnTo>
                                  <a:pt x="0" y="63"/>
                                </a:lnTo>
                                <a:lnTo>
                                  <a:pt x="2" y="63"/>
                                </a:lnTo>
                                <a:lnTo>
                                  <a:pt x="4" y="66"/>
                                </a:lnTo>
                                <a:lnTo>
                                  <a:pt x="8" y="67"/>
                                </a:lnTo>
                                <a:lnTo>
                                  <a:pt x="11" y="70"/>
                                </a:lnTo>
                                <a:lnTo>
                                  <a:pt x="16" y="72"/>
                                </a:lnTo>
                                <a:lnTo>
                                  <a:pt x="20" y="75"/>
                                </a:lnTo>
                                <a:lnTo>
                                  <a:pt x="26" y="77"/>
                                </a:lnTo>
                                <a:lnTo>
                                  <a:pt x="30" y="81"/>
                                </a:lnTo>
                                <a:lnTo>
                                  <a:pt x="34" y="84"/>
                                </a:lnTo>
                                <a:lnTo>
                                  <a:pt x="39" y="87"/>
                                </a:lnTo>
                                <a:lnTo>
                                  <a:pt x="43" y="89"/>
                                </a:lnTo>
                                <a:lnTo>
                                  <a:pt x="46" y="91"/>
                                </a:lnTo>
                                <a:lnTo>
                                  <a:pt x="50" y="94"/>
                                </a:lnTo>
                                <a:lnTo>
                                  <a:pt x="51" y="96"/>
                                </a:lnTo>
                                <a:lnTo>
                                  <a:pt x="52" y="96"/>
                                </a:lnTo>
                                <a:lnTo>
                                  <a:pt x="52" y="98"/>
                                </a:lnTo>
                                <a:lnTo>
                                  <a:pt x="52" y="100"/>
                                </a:lnTo>
                                <a:lnTo>
                                  <a:pt x="52" y="104"/>
                                </a:lnTo>
                                <a:lnTo>
                                  <a:pt x="52" y="108"/>
                                </a:lnTo>
                                <a:lnTo>
                                  <a:pt x="51" y="114"/>
                                </a:lnTo>
                                <a:lnTo>
                                  <a:pt x="51" y="119"/>
                                </a:lnTo>
                                <a:lnTo>
                                  <a:pt x="51" y="125"/>
                                </a:lnTo>
                                <a:lnTo>
                                  <a:pt x="51" y="131"/>
                                </a:lnTo>
                                <a:lnTo>
                                  <a:pt x="49" y="137"/>
                                </a:lnTo>
                                <a:lnTo>
                                  <a:pt x="49" y="143"/>
                                </a:lnTo>
                                <a:lnTo>
                                  <a:pt x="48" y="148"/>
                                </a:lnTo>
                                <a:lnTo>
                                  <a:pt x="48" y="152"/>
                                </a:lnTo>
                                <a:lnTo>
                                  <a:pt x="48" y="156"/>
                                </a:lnTo>
                                <a:lnTo>
                                  <a:pt x="48" y="158"/>
                                </a:lnTo>
                                <a:lnTo>
                                  <a:pt x="48" y="159"/>
                                </a:lnTo>
                                <a:lnTo>
                                  <a:pt x="50" y="157"/>
                                </a:lnTo>
                                <a:lnTo>
                                  <a:pt x="50" y="156"/>
                                </a:lnTo>
                                <a:lnTo>
                                  <a:pt x="51" y="151"/>
                                </a:lnTo>
                                <a:lnTo>
                                  <a:pt x="51" y="148"/>
                                </a:lnTo>
                                <a:lnTo>
                                  <a:pt x="53" y="142"/>
                                </a:lnTo>
                                <a:lnTo>
                                  <a:pt x="53" y="138"/>
                                </a:lnTo>
                                <a:lnTo>
                                  <a:pt x="56" y="132"/>
                                </a:lnTo>
                                <a:lnTo>
                                  <a:pt x="56" y="127"/>
                                </a:lnTo>
                                <a:lnTo>
                                  <a:pt x="57" y="121"/>
                                </a:lnTo>
                                <a:lnTo>
                                  <a:pt x="57" y="116"/>
                                </a:lnTo>
                                <a:lnTo>
                                  <a:pt x="57" y="111"/>
                                </a:lnTo>
                                <a:lnTo>
                                  <a:pt x="57" y="107"/>
                                </a:lnTo>
                                <a:lnTo>
                                  <a:pt x="59" y="102"/>
                                </a:lnTo>
                                <a:lnTo>
                                  <a:pt x="58" y="100"/>
                                </a:lnTo>
                                <a:lnTo>
                                  <a:pt x="58" y="96"/>
                                </a:lnTo>
                                <a:lnTo>
                                  <a:pt x="58" y="94"/>
                                </a:lnTo>
                                <a:lnTo>
                                  <a:pt x="58" y="91"/>
                                </a:lnTo>
                                <a:lnTo>
                                  <a:pt x="52" y="88"/>
                                </a:lnTo>
                                <a:lnTo>
                                  <a:pt x="48" y="83"/>
                                </a:lnTo>
                                <a:lnTo>
                                  <a:pt x="42" y="77"/>
                                </a:lnTo>
                                <a:lnTo>
                                  <a:pt x="38" y="69"/>
                                </a:lnTo>
                                <a:lnTo>
                                  <a:pt x="32" y="63"/>
                                </a:lnTo>
                                <a:lnTo>
                                  <a:pt x="28" y="55"/>
                                </a:lnTo>
                                <a:lnTo>
                                  <a:pt x="24" y="47"/>
                                </a:lnTo>
                                <a:lnTo>
                                  <a:pt x="20" y="38"/>
                                </a:lnTo>
                                <a:lnTo>
                                  <a:pt x="16" y="32"/>
                                </a:lnTo>
                                <a:lnTo>
                                  <a:pt x="12" y="24"/>
                                </a:lnTo>
                                <a:lnTo>
                                  <a:pt x="9" y="18"/>
                                </a:lnTo>
                                <a:lnTo>
                                  <a:pt x="6" y="12"/>
                                </a:lnTo>
                                <a:lnTo>
                                  <a:pt x="4" y="8"/>
                                </a:lnTo>
                                <a:lnTo>
                                  <a:pt x="2" y="4"/>
                                </a:lnTo>
                                <a:lnTo>
                                  <a:pt x="1" y="1"/>
                                </a:lnTo>
                                <a:lnTo>
                                  <a:pt x="1" y="0"/>
                                </a:lnTo>
                                <a:lnTo>
                                  <a:pt x="1" y="1"/>
                                </a:lnTo>
                              </a:path>
                            </a:pathLst>
                          </a:custGeom>
                          <a:solidFill>
                            <a:srgbClr val="C0C0C0"/>
                          </a:solidFill>
                          <a:ln w="8889" cap="flat" cmpd="sng">
                            <a:solidFill>
                              <a:srgbClr val="C0C0C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78" name="Freeform 9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610" y="2187"/>
                            <a:ext cx="325" cy="116"/>
                          </a:xfrm>
                          <a:custGeom>
                            <a:avLst/>
                            <a:gdLst>
                              <a:gd name="T0" fmla="*/ 2 w 182"/>
                              <a:gd name="T1" fmla="*/ 93 h 77"/>
                              <a:gd name="T2" fmla="*/ 18 w 182"/>
                              <a:gd name="T3" fmla="*/ 78 h 77"/>
                              <a:gd name="T4" fmla="*/ 45 w 182"/>
                              <a:gd name="T5" fmla="*/ 54 h 77"/>
                              <a:gd name="T6" fmla="*/ 82 w 182"/>
                              <a:gd name="T7" fmla="*/ 33 h 77"/>
                              <a:gd name="T8" fmla="*/ 134 w 182"/>
                              <a:gd name="T9" fmla="*/ 11 h 77"/>
                              <a:gd name="T10" fmla="*/ 177 w 182"/>
                              <a:gd name="T11" fmla="*/ 2 h 77"/>
                              <a:gd name="T12" fmla="*/ 191 w 182"/>
                              <a:gd name="T13" fmla="*/ 2 h 77"/>
                              <a:gd name="T14" fmla="*/ 214 w 182"/>
                              <a:gd name="T15" fmla="*/ 3 h 77"/>
                              <a:gd name="T16" fmla="*/ 241 w 182"/>
                              <a:gd name="T17" fmla="*/ 6 h 77"/>
                              <a:gd name="T18" fmla="*/ 266 w 182"/>
                              <a:gd name="T19" fmla="*/ 11 h 77"/>
                              <a:gd name="T20" fmla="*/ 284 w 182"/>
                              <a:gd name="T21" fmla="*/ 12 h 77"/>
                              <a:gd name="T22" fmla="*/ 295 w 182"/>
                              <a:gd name="T23" fmla="*/ 21 h 77"/>
                              <a:gd name="T24" fmla="*/ 309 w 182"/>
                              <a:gd name="T25" fmla="*/ 33 h 77"/>
                              <a:gd name="T26" fmla="*/ 316 w 182"/>
                              <a:gd name="T27" fmla="*/ 48 h 77"/>
                              <a:gd name="T28" fmla="*/ 323 w 182"/>
                              <a:gd name="T29" fmla="*/ 62 h 77"/>
                              <a:gd name="T30" fmla="*/ 323 w 182"/>
                              <a:gd name="T31" fmla="*/ 74 h 77"/>
                              <a:gd name="T32" fmla="*/ 316 w 182"/>
                              <a:gd name="T33" fmla="*/ 84 h 77"/>
                              <a:gd name="T34" fmla="*/ 309 w 182"/>
                              <a:gd name="T35" fmla="*/ 93 h 77"/>
                              <a:gd name="T36" fmla="*/ 304 w 182"/>
                              <a:gd name="T37" fmla="*/ 101 h 77"/>
                              <a:gd name="T38" fmla="*/ 293 w 182"/>
                              <a:gd name="T39" fmla="*/ 111 h 77"/>
                              <a:gd name="T40" fmla="*/ 282 w 182"/>
                              <a:gd name="T41" fmla="*/ 114 h 77"/>
                              <a:gd name="T42" fmla="*/ 268 w 182"/>
                              <a:gd name="T43" fmla="*/ 114 h 77"/>
                              <a:gd name="T44" fmla="*/ 255 w 182"/>
                              <a:gd name="T45" fmla="*/ 114 h 77"/>
                              <a:gd name="T46" fmla="*/ 239 w 182"/>
                              <a:gd name="T47" fmla="*/ 114 h 77"/>
                              <a:gd name="T48" fmla="*/ 225 w 182"/>
                              <a:gd name="T49" fmla="*/ 111 h 77"/>
                              <a:gd name="T50" fmla="*/ 214 w 182"/>
                              <a:gd name="T51" fmla="*/ 108 h 77"/>
                              <a:gd name="T52" fmla="*/ 211 w 182"/>
                              <a:gd name="T53" fmla="*/ 101 h 77"/>
                              <a:gd name="T54" fmla="*/ 207 w 182"/>
                              <a:gd name="T55" fmla="*/ 96 h 77"/>
                              <a:gd name="T56" fmla="*/ 211 w 182"/>
                              <a:gd name="T57" fmla="*/ 90 h 77"/>
                              <a:gd name="T58" fmla="*/ 221 w 182"/>
                              <a:gd name="T59" fmla="*/ 86 h 77"/>
                              <a:gd name="T60" fmla="*/ 241 w 182"/>
                              <a:gd name="T61" fmla="*/ 81 h 77"/>
                              <a:gd name="T62" fmla="*/ 270 w 182"/>
                              <a:gd name="T63" fmla="*/ 78 h 77"/>
                              <a:gd name="T64" fmla="*/ 280 w 182"/>
                              <a:gd name="T65" fmla="*/ 74 h 77"/>
                              <a:gd name="T66" fmla="*/ 273 w 182"/>
                              <a:gd name="T67" fmla="*/ 68 h 77"/>
                              <a:gd name="T68" fmla="*/ 266 w 182"/>
                              <a:gd name="T69" fmla="*/ 57 h 77"/>
                              <a:gd name="T70" fmla="*/ 255 w 182"/>
                              <a:gd name="T71" fmla="*/ 50 h 77"/>
                              <a:gd name="T72" fmla="*/ 252 w 182"/>
                              <a:gd name="T73" fmla="*/ 42 h 77"/>
                              <a:gd name="T74" fmla="*/ 223 w 182"/>
                              <a:gd name="T75" fmla="*/ 35 h 77"/>
                              <a:gd name="T76" fmla="*/ 148 w 182"/>
                              <a:gd name="T77" fmla="*/ 36 h 77"/>
                              <a:gd name="T78" fmla="*/ 88 w 182"/>
                              <a:gd name="T79" fmla="*/ 53 h 77"/>
                              <a:gd name="T80" fmla="*/ 39 w 182"/>
                              <a:gd name="T81" fmla="*/ 74 h 77"/>
                              <a:gd name="T82" fmla="*/ 9 w 182"/>
                              <a:gd name="T83" fmla="*/ 92 h 77"/>
                              <a:gd name="T84" fmla="*/ 0 w 182"/>
                              <a:gd name="T85" fmla="*/ 96 h 77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</a:gdLst>
                            <a:ahLst/>
                            <a:cxnLst>
                              <a:cxn ang="T86">
                                <a:pos x="T0" y="T1"/>
                              </a:cxn>
                              <a:cxn ang="T87">
                                <a:pos x="T2" y="T3"/>
                              </a:cxn>
                              <a:cxn ang="T88">
                                <a:pos x="T4" y="T5"/>
                              </a:cxn>
                              <a:cxn ang="T89">
                                <a:pos x="T6" y="T7"/>
                              </a:cxn>
                              <a:cxn ang="T90">
                                <a:pos x="T8" y="T9"/>
                              </a:cxn>
                              <a:cxn ang="T91">
                                <a:pos x="T10" y="T11"/>
                              </a:cxn>
                              <a:cxn ang="T92">
                                <a:pos x="T12" y="T13"/>
                              </a:cxn>
                              <a:cxn ang="T93">
                                <a:pos x="T14" y="T15"/>
                              </a:cxn>
                              <a:cxn ang="T94">
                                <a:pos x="T16" y="T17"/>
                              </a:cxn>
                              <a:cxn ang="T95">
                                <a:pos x="T18" y="T19"/>
                              </a:cxn>
                              <a:cxn ang="T96">
                                <a:pos x="T20" y="T21"/>
                              </a:cxn>
                              <a:cxn ang="T97">
                                <a:pos x="T22" y="T23"/>
                              </a:cxn>
                              <a:cxn ang="T98">
                                <a:pos x="T24" y="T25"/>
                              </a:cxn>
                              <a:cxn ang="T99">
                                <a:pos x="T26" y="T27"/>
                              </a:cxn>
                              <a:cxn ang="T100">
                                <a:pos x="T28" y="T29"/>
                              </a:cxn>
                              <a:cxn ang="T101">
                                <a:pos x="T30" y="T31"/>
                              </a:cxn>
                              <a:cxn ang="T102">
                                <a:pos x="T32" y="T33"/>
                              </a:cxn>
                              <a:cxn ang="T103">
                                <a:pos x="T34" y="T35"/>
                              </a:cxn>
                              <a:cxn ang="T104">
                                <a:pos x="T36" y="T37"/>
                              </a:cxn>
                              <a:cxn ang="T105">
                                <a:pos x="T38" y="T39"/>
                              </a:cxn>
                              <a:cxn ang="T106">
                                <a:pos x="T40" y="T41"/>
                              </a:cxn>
                              <a:cxn ang="T107">
                                <a:pos x="T42" y="T43"/>
                              </a:cxn>
                              <a:cxn ang="T108">
                                <a:pos x="T44" y="T45"/>
                              </a:cxn>
                              <a:cxn ang="T109">
                                <a:pos x="T46" y="T47"/>
                              </a:cxn>
                              <a:cxn ang="T110">
                                <a:pos x="T48" y="T49"/>
                              </a:cxn>
                              <a:cxn ang="T111">
                                <a:pos x="T50" y="T51"/>
                              </a:cxn>
                              <a:cxn ang="T112">
                                <a:pos x="T52" y="T53"/>
                              </a:cxn>
                              <a:cxn ang="T113">
                                <a:pos x="T54" y="T55"/>
                              </a:cxn>
                              <a:cxn ang="T114">
                                <a:pos x="T56" y="T57"/>
                              </a:cxn>
                              <a:cxn ang="T115">
                                <a:pos x="T58" y="T59"/>
                              </a:cxn>
                              <a:cxn ang="T116">
                                <a:pos x="T60" y="T61"/>
                              </a:cxn>
                              <a:cxn ang="T117">
                                <a:pos x="T62" y="T63"/>
                              </a:cxn>
                              <a:cxn ang="T118">
                                <a:pos x="T64" y="T65"/>
                              </a:cxn>
                              <a:cxn ang="T119">
                                <a:pos x="T66" y="T67"/>
                              </a:cxn>
                              <a:cxn ang="T120">
                                <a:pos x="T68" y="T69"/>
                              </a:cxn>
                              <a:cxn ang="T121">
                                <a:pos x="T70" y="T71"/>
                              </a:cxn>
                              <a:cxn ang="T122">
                                <a:pos x="T72" y="T73"/>
                              </a:cxn>
                              <a:cxn ang="T123">
                                <a:pos x="T74" y="T75"/>
                              </a:cxn>
                              <a:cxn ang="T124">
                                <a:pos x="T76" y="T77"/>
                              </a:cxn>
                              <a:cxn ang="T125">
                                <a:pos x="T78" y="T79"/>
                              </a:cxn>
                              <a:cxn ang="T126">
                                <a:pos x="T80" y="T81"/>
                              </a:cxn>
                              <a:cxn ang="T127">
                                <a:pos x="T82" y="T83"/>
                              </a:cxn>
                              <a:cxn ang="T128">
                                <a:pos x="T84" y="T85"/>
                              </a:cxn>
                            </a:cxnLst>
                            <a:rect l="0" t="0" r="r" b="b"/>
                            <a:pathLst>
                              <a:path w="182" h="77">
                                <a:moveTo>
                                  <a:pt x="0" y="64"/>
                                </a:moveTo>
                                <a:lnTo>
                                  <a:pt x="0" y="64"/>
                                </a:lnTo>
                                <a:lnTo>
                                  <a:pt x="1" y="62"/>
                                </a:lnTo>
                                <a:lnTo>
                                  <a:pt x="3" y="60"/>
                                </a:lnTo>
                                <a:lnTo>
                                  <a:pt x="6" y="56"/>
                                </a:lnTo>
                                <a:lnTo>
                                  <a:pt x="10" y="52"/>
                                </a:lnTo>
                                <a:lnTo>
                                  <a:pt x="14" y="47"/>
                                </a:lnTo>
                                <a:lnTo>
                                  <a:pt x="19" y="42"/>
                                </a:lnTo>
                                <a:lnTo>
                                  <a:pt x="25" y="36"/>
                                </a:lnTo>
                                <a:lnTo>
                                  <a:pt x="31" y="33"/>
                                </a:lnTo>
                                <a:lnTo>
                                  <a:pt x="38" y="27"/>
                                </a:lnTo>
                                <a:lnTo>
                                  <a:pt x="46" y="22"/>
                                </a:lnTo>
                                <a:lnTo>
                                  <a:pt x="55" y="16"/>
                                </a:lnTo>
                                <a:lnTo>
                                  <a:pt x="65" y="11"/>
                                </a:lnTo>
                                <a:lnTo>
                                  <a:pt x="75" y="7"/>
                                </a:lnTo>
                                <a:lnTo>
                                  <a:pt x="86" y="4"/>
                                </a:lnTo>
                                <a:lnTo>
                                  <a:pt x="99" y="0"/>
                                </a:lnTo>
                                <a:lnTo>
                                  <a:pt x="99" y="1"/>
                                </a:lnTo>
                                <a:lnTo>
                                  <a:pt x="100" y="1"/>
                                </a:lnTo>
                                <a:lnTo>
                                  <a:pt x="103" y="1"/>
                                </a:lnTo>
                                <a:lnTo>
                                  <a:pt x="107" y="1"/>
                                </a:lnTo>
                                <a:lnTo>
                                  <a:pt x="111" y="2"/>
                                </a:lnTo>
                                <a:lnTo>
                                  <a:pt x="116" y="2"/>
                                </a:lnTo>
                                <a:lnTo>
                                  <a:pt x="120" y="2"/>
                                </a:lnTo>
                                <a:lnTo>
                                  <a:pt x="126" y="2"/>
                                </a:lnTo>
                                <a:lnTo>
                                  <a:pt x="130" y="4"/>
                                </a:lnTo>
                                <a:lnTo>
                                  <a:pt x="135" y="4"/>
                                </a:lnTo>
                                <a:lnTo>
                                  <a:pt x="140" y="5"/>
                                </a:lnTo>
                                <a:lnTo>
                                  <a:pt x="145" y="5"/>
                                </a:lnTo>
                                <a:lnTo>
                                  <a:pt x="149" y="7"/>
                                </a:lnTo>
                                <a:lnTo>
                                  <a:pt x="153" y="7"/>
                                </a:lnTo>
                                <a:lnTo>
                                  <a:pt x="156" y="8"/>
                                </a:lnTo>
                                <a:lnTo>
                                  <a:pt x="159" y="8"/>
                                </a:lnTo>
                                <a:lnTo>
                                  <a:pt x="161" y="10"/>
                                </a:lnTo>
                                <a:lnTo>
                                  <a:pt x="163" y="12"/>
                                </a:lnTo>
                                <a:lnTo>
                                  <a:pt x="165" y="14"/>
                                </a:lnTo>
                                <a:lnTo>
                                  <a:pt x="169" y="16"/>
                                </a:lnTo>
                                <a:lnTo>
                                  <a:pt x="171" y="20"/>
                                </a:lnTo>
                                <a:lnTo>
                                  <a:pt x="173" y="22"/>
                                </a:lnTo>
                                <a:lnTo>
                                  <a:pt x="175" y="26"/>
                                </a:lnTo>
                                <a:lnTo>
                                  <a:pt x="177" y="28"/>
                                </a:lnTo>
                                <a:lnTo>
                                  <a:pt x="177" y="32"/>
                                </a:lnTo>
                                <a:lnTo>
                                  <a:pt x="179" y="35"/>
                                </a:lnTo>
                                <a:lnTo>
                                  <a:pt x="179" y="39"/>
                                </a:lnTo>
                                <a:lnTo>
                                  <a:pt x="181" y="41"/>
                                </a:lnTo>
                                <a:lnTo>
                                  <a:pt x="181" y="45"/>
                                </a:lnTo>
                                <a:lnTo>
                                  <a:pt x="181" y="47"/>
                                </a:lnTo>
                                <a:lnTo>
                                  <a:pt x="181" y="49"/>
                                </a:lnTo>
                                <a:lnTo>
                                  <a:pt x="181" y="52"/>
                                </a:lnTo>
                                <a:lnTo>
                                  <a:pt x="178" y="54"/>
                                </a:lnTo>
                                <a:lnTo>
                                  <a:pt x="177" y="56"/>
                                </a:lnTo>
                                <a:lnTo>
                                  <a:pt x="175" y="58"/>
                                </a:lnTo>
                                <a:lnTo>
                                  <a:pt x="175" y="60"/>
                                </a:lnTo>
                                <a:lnTo>
                                  <a:pt x="173" y="62"/>
                                </a:lnTo>
                                <a:lnTo>
                                  <a:pt x="172" y="64"/>
                                </a:lnTo>
                                <a:lnTo>
                                  <a:pt x="170" y="66"/>
                                </a:lnTo>
                                <a:lnTo>
                                  <a:pt x="170" y="67"/>
                                </a:lnTo>
                                <a:lnTo>
                                  <a:pt x="168" y="70"/>
                                </a:lnTo>
                                <a:lnTo>
                                  <a:pt x="166" y="71"/>
                                </a:lnTo>
                                <a:lnTo>
                                  <a:pt x="164" y="74"/>
                                </a:lnTo>
                                <a:lnTo>
                                  <a:pt x="162" y="74"/>
                                </a:lnTo>
                                <a:lnTo>
                                  <a:pt x="160" y="76"/>
                                </a:lnTo>
                                <a:lnTo>
                                  <a:pt x="158" y="76"/>
                                </a:lnTo>
                                <a:lnTo>
                                  <a:pt x="156" y="76"/>
                                </a:lnTo>
                                <a:lnTo>
                                  <a:pt x="154" y="76"/>
                                </a:lnTo>
                                <a:lnTo>
                                  <a:pt x="150" y="76"/>
                                </a:lnTo>
                                <a:lnTo>
                                  <a:pt x="148" y="76"/>
                                </a:lnTo>
                                <a:lnTo>
                                  <a:pt x="145" y="76"/>
                                </a:lnTo>
                                <a:lnTo>
                                  <a:pt x="143" y="76"/>
                                </a:lnTo>
                                <a:lnTo>
                                  <a:pt x="139" y="76"/>
                                </a:lnTo>
                                <a:lnTo>
                                  <a:pt x="137" y="76"/>
                                </a:lnTo>
                                <a:lnTo>
                                  <a:pt x="134" y="76"/>
                                </a:lnTo>
                                <a:lnTo>
                                  <a:pt x="132" y="74"/>
                                </a:lnTo>
                                <a:lnTo>
                                  <a:pt x="128" y="74"/>
                                </a:lnTo>
                                <a:lnTo>
                                  <a:pt x="126" y="74"/>
                                </a:lnTo>
                                <a:lnTo>
                                  <a:pt x="124" y="74"/>
                                </a:lnTo>
                                <a:lnTo>
                                  <a:pt x="122" y="72"/>
                                </a:lnTo>
                                <a:lnTo>
                                  <a:pt x="120" y="72"/>
                                </a:lnTo>
                                <a:lnTo>
                                  <a:pt x="118" y="70"/>
                                </a:lnTo>
                                <a:lnTo>
                                  <a:pt x="118" y="67"/>
                                </a:lnTo>
                                <a:lnTo>
                                  <a:pt x="116" y="67"/>
                                </a:lnTo>
                                <a:lnTo>
                                  <a:pt x="116" y="65"/>
                                </a:lnTo>
                                <a:lnTo>
                                  <a:pt x="116" y="64"/>
                                </a:lnTo>
                                <a:lnTo>
                                  <a:pt x="117" y="62"/>
                                </a:lnTo>
                                <a:lnTo>
                                  <a:pt x="118" y="60"/>
                                </a:lnTo>
                                <a:lnTo>
                                  <a:pt x="120" y="59"/>
                                </a:lnTo>
                                <a:lnTo>
                                  <a:pt x="123" y="57"/>
                                </a:lnTo>
                                <a:lnTo>
                                  <a:pt x="124" y="57"/>
                                </a:lnTo>
                                <a:lnTo>
                                  <a:pt x="127" y="56"/>
                                </a:lnTo>
                                <a:lnTo>
                                  <a:pt x="130" y="56"/>
                                </a:lnTo>
                                <a:lnTo>
                                  <a:pt x="135" y="54"/>
                                </a:lnTo>
                                <a:lnTo>
                                  <a:pt x="140" y="54"/>
                                </a:lnTo>
                                <a:lnTo>
                                  <a:pt x="145" y="52"/>
                                </a:lnTo>
                                <a:lnTo>
                                  <a:pt x="151" y="52"/>
                                </a:lnTo>
                                <a:lnTo>
                                  <a:pt x="158" y="50"/>
                                </a:lnTo>
                                <a:lnTo>
                                  <a:pt x="157" y="50"/>
                                </a:lnTo>
                                <a:lnTo>
                                  <a:pt x="157" y="49"/>
                                </a:lnTo>
                                <a:lnTo>
                                  <a:pt x="155" y="49"/>
                                </a:lnTo>
                                <a:lnTo>
                                  <a:pt x="155" y="47"/>
                                </a:lnTo>
                                <a:lnTo>
                                  <a:pt x="153" y="45"/>
                                </a:lnTo>
                                <a:lnTo>
                                  <a:pt x="152" y="43"/>
                                </a:lnTo>
                                <a:lnTo>
                                  <a:pt x="149" y="41"/>
                                </a:lnTo>
                                <a:lnTo>
                                  <a:pt x="149" y="38"/>
                                </a:lnTo>
                                <a:lnTo>
                                  <a:pt x="147" y="36"/>
                                </a:lnTo>
                                <a:lnTo>
                                  <a:pt x="146" y="35"/>
                                </a:lnTo>
                                <a:lnTo>
                                  <a:pt x="143" y="33"/>
                                </a:lnTo>
                                <a:lnTo>
                                  <a:pt x="143" y="30"/>
                                </a:lnTo>
                                <a:lnTo>
                                  <a:pt x="141" y="30"/>
                                </a:lnTo>
                                <a:lnTo>
                                  <a:pt x="141" y="28"/>
                                </a:lnTo>
                                <a:lnTo>
                                  <a:pt x="141" y="27"/>
                                </a:lnTo>
                                <a:lnTo>
                                  <a:pt x="141" y="26"/>
                                </a:lnTo>
                                <a:lnTo>
                                  <a:pt x="125" y="23"/>
                                </a:lnTo>
                                <a:lnTo>
                                  <a:pt x="110" y="22"/>
                                </a:lnTo>
                                <a:lnTo>
                                  <a:pt x="96" y="23"/>
                                </a:lnTo>
                                <a:lnTo>
                                  <a:pt x="83" y="24"/>
                                </a:lnTo>
                                <a:lnTo>
                                  <a:pt x="70" y="27"/>
                                </a:lnTo>
                                <a:lnTo>
                                  <a:pt x="58" y="30"/>
                                </a:lnTo>
                                <a:lnTo>
                                  <a:pt x="49" y="35"/>
                                </a:lnTo>
                                <a:lnTo>
                                  <a:pt x="39" y="39"/>
                                </a:lnTo>
                                <a:lnTo>
                                  <a:pt x="30" y="45"/>
                                </a:lnTo>
                                <a:lnTo>
                                  <a:pt x="22" y="49"/>
                                </a:lnTo>
                                <a:lnTo>
                                  <a:pt x="16" y="53"/>
                                </a:lnTo>
                                <a:lnTo>
                                  <a:pt x="10" y="58"/>
                                </a:lnTo>
                                <a:lnTo>
                                  <a:pt x="5" y="61"/>
                                </a:lnTo>
                                <a:lnTo>
                                  <a:pt x="2" y="64"/>
                                </a:lnTo>
                                <a:lnTo>
                                  <a:pt x="0" y="64"/>
                                </a:lnTo>
                              </a:path>
                            </a:pathLst>
                          </a:custGeom>
                          <a:solidFill>
                            <a:srgbClr val="808080"/>
                          </a:solidFill>
                          <a:ln w="8889" cap="flat" cmpd="sng">
                            <a:solidFill>
                              <a:srgbClr val="80808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grpSp>
                        <p:nvGrpSpPr>
                          <p:cNvPr id="179" name="Group 9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00" y="2102"/>
                            <a:ext cx="1440" cy="745"/>
                            <a:chOff x="3600" y="2102"/>
                            <a:chExt cx="1440" cy="745"/>
                          </a:xfrm>
                        </p:grpSpPr>
                        <p:sp>
                          <p:nvSpPr>
                            <p:cNvPr id="180" name="Freeform 9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80" y="2550"/>
                              <a:ext cx="264" cy="245"/>
                            </a:xfrm>
                            <a:custGeom>
                              <a:avLst/>
                              <a:gdLst>
                                <a:gd name="T0" fmla="*/ 4 w 148"/>
                                <a:gd name="T1" fmla="*/ 17 h 163"/>
                                <a:gd name="T2" fmla="*/ 23 w 148"/>
                                <a:gd name="T3" fmla="*/ 17 h 163"/>
                                <a:gd name="T4" fmla="*/ 52 w 148"/>
                                <a:gd name="T5" fmla="*/ 17 h 163"/>
                                <a:gd name="T6" fmla="*/ 77 w 148"/>
                                <a:gd name="T7" fmla="*/ 18 h 163"/>
                                <a:gd name="T8" fmla="*/ 96 w 148"/>
                                <a:gd name="T9" fmla="*/ 18 h 163"/>
                                <a:gd name="T10" fmla="*/ 102 w 148"/>
                                <a:gd name="T11" fmla="*/ 20 h 163"/>
                                <a:gd name="T12" fmla="*/ 103 w 148"/>
                                <a:gd name="T13" fmla="*/ 29 h 163"/>
                                <a:gd name="T14" fmla="*/ 107 w 148"/>
                                <a:gd name="T15" fmla="*/ 45 h 163"/>
                                <a:gd name="T16" fmla="*/ 116 w 148"/>
                                <a:gd name="T17" fmla="*/ 65 h 163"/>
                                <a:gd name="T18" fmla="*/ 127 w 148"/>
                                <a:gd name="T19" fmla="*/ 83 h 163"/>
                                <a:gd name="T20" fmla="*/ 144 w 148"/>
                                <a:gd name="T21" fmla="*/ 99 h 163"/>
                                <a:gd name="T22" fmla="*/ 155 w 148"/>
                                <a:gd name="T23" fmla="*/ 119 h 163"/>
                                <a:gd name="T24" fmla="*/ 171 w 148"/>
                                <a:gd name="T25" fmla="*/ 141 h 163"/>
                                <a:gd name="T26" fmla="*/ 184 w 148"/>
                                <a:gd name="T27" fmla="*/ 170 h 163"/>
                                <a:gd name="T28" fmla="*/ 194 w 148"/>
                                <a:gd name="T29" fmla="*/ 197 h 163"/>
                                <a:gd name="T30" fmla="*/ 194 w 148"/>
                                <a:gd name="T31" fmla="*/ 221 h 163"/>
                                <a:gd name="T32" fmla="*/ 194 w 148"/>
                                <a:gd name="T33" fmla="*/ 230 h 163"/>
                                <a:gd name="T34" fmla="*/ 198 w 148"/>
                                <a:gd name="T35" fmla="*/ 233 h 163"/>
                                <a:gd name="T36" fmla="*/ 205 w 148"/>
                                <a:gd name="T37" fmla="*/ 234 h 163"/>
                                <a:gd name="T38" fmla="*/ 209 w 148"/>
                                <a:gd name="T39" fmla="*/ 240 h 163"/>
                                <a:gd name="T40" fmla="*/ 216 w 148"/>
                                <a:gd name="T41" fmla="*/ 242 h 163"/>
                                <a:gd name="T42" fmla="*/ 221 w 148"/>
                                <a:gd name="T43" fmla="*/ 243 h 163"/>
                                <a:gd name="T44" fmla="*/ 230 w 148"/>
                                <a:gd name="T45" fmla="*/ 243 h 163"/>
                                <a:gd name="T46" fmla="*/ 241 w 148"/>
                                <a:gd name="T47" fmla="*/ 243 h 163"/>
                                <a:gd name="T48" fmla="*/ 250 w 148"/>
                                <a:gd name="T49" fmla="*/ 242 h 163"/>
                                <a:gd name="T50" fmla="*/ 257 w 148"/>
                                <a:gd name="T51" fmla="*/ 242 h 163"/>
                                <a:gd name="T52" fmla="*/ 262 w 148"/>
                                <a:gd name="T53" fmla="*/ 240 h 163"/>
                                <a:gd name="T54" fmla="*/ 250 w 148"/>
                                <a:gd name="T55" fmla="*/ 222 h 163"/>
                                <a:gd name="T56" fmla="*/ 225 w 148"/>
                                <a:gd name="T57" fmla="*/ 171 h 163"/>
                                <a:gd name="T58" fmla="*/ 194 w 148"/>
                                <a:gd name="T59" fmla="*/ 108 h 163"/>
                                <a:gd name="T60" fmla="*/ 164 w 148"/>
                                <a:gd name="T61" fmla="*/ 50 h 163"/>
                                <a:gd name="T62" fmla="*/ 146 w 148"/>
                                <a:gd name="T63" fmla="*/ 14 h 163"/>
                                <a:gd name="T64" fmla="*/ 134 w 148"/>
                                <a:gd name="T65" fmla="*/ 5 h 163"/>
                                <a:gd name="T66" fmla="*/ 105 w 148"/>
                                <a:gd name="T67" fmla="*/ 2 h 163"/>
                                <a:gd name="T68" fmla="*/ 70 w 148"/>
                                <a:gd name="T69" fmla="*/ 0 h 163"/>
                                <a:gd name="T70" fmla="*/ 34 w 148"/>
                                <a:gd name="T71" fmla="*/ 2 h 163"/>
                                <a:gd name="T72" fmla="*/ 11 w 148"/>
                                <a:gd name="T73" fmla="*/ 2 h 163"/>
                                <a:gd name="T74" fmla="*/ 2 w 148"/>
                                <a:gd name="T75" fmla="*/ 5 h 163"/>
                                <a:gd name="T76" fmla="*/ 2 w 148"/>
                                <a:gd name="T77" fmla="*/ 6 h 163"/>
                                <a:gd name="T78" fmla="*/ 2 w 148"/>
                                <a:gd name="T79" fmla="*/ 9 h 163"/>
                                <a:gd name="T80" fmla="*/ 0 w 148"/>
                                <a:gd name="T81" fmla="*/ 12 h 163"/>
                                <a:gd name="T82" fmla="*/ 0 w 148"/>
                                <a:gd name="T83" fmla="*/ 15 h 163"/>
                                <a:gd name="T84" fmla="*/ 2 w 148"/>
                                <a:gd name="T85" fmla="*/ 15 h 163"/>
                                <a:gd name="T86" fmla="*/ 0 60000 65536"/>
                                <a:gd name="T87" fmla="*/ 0 60000 65536"/>
                                <a:gd name="T88" fmla="*/ 0 60000 65536"/>
                                <a:gd name="T89" fmla="*/ 0 60000 65536"/>
                                <a:gd name="T90" fmla="*/ 0 60000 65536"/>
                                <a:gd name="T91" fmla="*/ 0 60000 65536"/>
                                <a:gd name="T92" fmla="*/ 0 60000 65536"/>
                                <a:gd name="T93" fmla="*/ 0 60000 65536"/>
                                <a:gd name="T94" fmla="*/ 0 60000 65536"/>
                                <a:gd name="T95" fmla="*/ 0 60000 65536"/>
                                <a:gd name="T96" fmla="*/ 0 60000 65536"/>
                                <a:gd name="T97" fmla="*/ 0 60000 65536"/>
                                <a:gd name="T98" fmla="*/ 0 60000 65536"/>
                                <a:gd name="T99" fmla="*/ 0 60000 65536"/>
                                <a:gd name="T100" fmla="*/ 0 60000 65536"/>
                                <a:gd name="T101" fmla="*/ 0 60000 65536"/>
                                <a:gd name="T102" fmla="*/ 0 60000 65536"/>
                                <a:gd name="T103" fmla="*/ 0 60000 65536"/>
                                <a:gd name="T104" fmla="*/ 0 60000 65536"/>
                                <a:gd name="T105" fmla="*/ 0 60000 65536"/>
                                <a:gd name="T106" fmla="*/ 0 60000 65536"/>
                                <a:gd name="T107" fmla="*/ 0 60000 65536"/>
                                <a:gd name="T108" fmla="*/ 0 60000 65536"/>
                                <a:gd name="T109" fmla="*/ 0 60000 65536"/>
                                <a:gd name="T110" fmla="*/ 0 60000 65536"/>
                                <a:gd name="T111" fmla="*/ 0 60000 65536"/>
                                <a:gd name="T112" fmla="*/ 0 60000 65536"/>
                                <a:gd name="T113" fmla="*/ 0 60000 65536"/>
                                <a:gd name="T114" fmla="*/ 0 60000 65536"/>
                                <a:gd name="T115" fmla="*/ 0 60000 65536"/>
                                <a:gd name="T116" fmla="*/ 0 60000 65536"/>
                                <a:gd name="T117" fmla="*/ 0 60000 65536"/>
                                <a:gd name="T118" fmla="*/ 0 60000 65536"/>
                                <a:gd name="T119" fmla="*/ 0 60000 65536"/>
                                <a:gd name="T120" fmla="*/ 0 60000 65536"/>
                                <a:gd name="T121" fmla="*/ 0 60000 65536"/>
                                <a:gd name="T122" fmla="*/ 0 60000 65536"/>
                                <a:gd name="T123" fmla="*/ 0 60000 65536"/>
                                <a:gd name="T124" fmla="*/ 0 60000 65536"/>
                                <a:gd name="T125" fmla="*/ 0 60000 65536"/>
                                <a:gd name="T126" fmla="*/ 0 60000 65536"/>
                                <a:gd name="T127" fmla="*/ 0 60000 65536"/>
                                <a:gd name="T128" fmla="*/ 0 60000 65536"/>
                              </a:gdLst>
                              <a:ahLst/>
                              <a:cxnLst>
                                <a:cxn ang="T86">
                                  <a:pos x="T0" y="T1"/>
                                </a:cxn>
                                <a:cxn ang="T87">
                                  <a:pos x="T2" y="T3"/>
                                </a:cxn>
                                <a:cxn ang="T88">
                                  <a:pos x="T4" y="T5"/>
                                </a:cxn>
                                <a:cxn ang="T89">
                                  <a:pos x="T6" y="T7"/>
                                </a:cxn>
                                <a:cxn ang="T90">
                                  <a:pos x="T8" y="T9"/>
                                </a:cxn>
                                <a:cxn ang="T91">
                                  <a:pos x="T10" y="T11"/>
                                </a:cxn>
                                <a:cxn ang="T92">
                                  <a:pos x="T12" y="T13"/>
                                </a:cxn>
                                <a:cxn ang="T93">
                                  <a:pos x="T14" y="T15"/>
                                </a:cxn>
                                <a:cxn ang="T94">
                                  <a:pos x="T16" y="T17"/>
                                </a:cxn>
                                <a:cxn ang="T95">
                                  <a:pos x="T18" y="T19"/>
                                </a:cxn>
                                <a:cxn ang="T96">
                                  <a:pos x="T20" y="T21"/>
                                </a:cxn>
                                <a:cxn ang="T97">
                                  <a:pos x="T22" y="T23"/>
                                </a:cxn>
                                <a:cxn ang="T98">
                                  <a:pos x="T24" y="T25"/>
                                </a:cxn>
                                <a:cxn ang="T99">
                                  <a:pos x="T26" y="T27"/>
                                </a:cxn>
                                <a:cxn ang="T100">
                                  <a:pos x="T28" y="T29"/>
                                </a:cxn>
                                <a:cxn ang="T101">
                                  <a:pos x="T30" y="T31"/>
                                </a:cxn>
                                <a:cxn ang="T102">
                                  <a:pos x="T32" y="T33"/>
                                </a:cxn>
                                <a:cxn ang="T103">
                                  <a:pos x="T34" y="T35"/>
                                </a:cxn>
                                <a:cxn ang="T104">
                                  <a:pos x="T36" y="T37"/>
                                </a:cxn>
                                <a:cxn ang="T105">
                                  <a:pos x="T38" y="T39"/>
                                </a:cxn>
                                <a:cxn ang="T106">
                                  <a:pos x="T40" y="T41"/>
                                </a:cxn>
                                <a:cxn ang="T107">
                                  <a:pos x="T42" y="T43"/>
                                </a:cxn>
                                <a:cxn ang="T108">
                                  <a:pos x="T44" y="T45"/>
                                </a:cxn>
                                <a:cxn ang="T109">
                                  <a:pos x="T46" y="T47"/>
                                </a:cxn>
                                <a:cxn ang="T110">
                                  <a:pos x="T48" y="T49"/>
                                </a:cxn>
                                <a:cxn ang="T111">
                                  <a:pos x="T50" y="T51"/>
                                </a:cxn>
                                <a:cxn ang="T112">
                                  <a:pos x="T52" y="T53"/>
                                </a:cxn>
                                <a:cxn ang="T113">
                                  <a:pos x="T54" y="T55"/>
                                </a:cxn>
                                <a:cxn ang="T114">
                                  <a:pos x="T56" y="T57"/>
                                </a:cxn>
                                <a:cxn ang="T115">
                                  <a:pos x="T58" y="T59"/>
                                </a:cxn>
                                <a:cxn ang="T116">
                                  <a:pos x="T60" y="T61"/>
                                </a:cxn>
                                <a:cxn ang="T117">
                                  <a:pos x="T62" y="T63"/>
                                </a:cxn>
                                <a:cxn ang="T118">
                                  <a:pos x="T64" y="T65"/>
                                </a:cxn>
                                <a:cxn ang="T119">
                                  <a:pos x="T66" y="T67"/>
                                </a:cxn>
                                <a:cxn ang="T120">
                                  <a:pos x="T68" y="T69"/>
                                </a:cxn>
                                <a:cxn ang="T121">
                                  <a:pos x="T70" y="T71"/>
                                </a:cxn>
                                <a:cxn ang="T122">
                                  <a:pos x="T72" y="T73"/>
                                </a:cxn>
                                <a:cxn ang="T123">
                                  <a:pos x="T74" y="T75"/>
                                </a:cxn>
                                <a:cxn ang="T124">
                                  <a:pos x="T76" y="T77"/>
                                </a:cxn>
                                <a:cxn ang="T125">
                                  <a:pos x="T78" y="T79"/>
                                </a:cxn>
                                <a:cxn ang="T126">
                                  <a:pos x="T80" y="T81"/>
                                </a:cxn>
                                <a:cxn ang="T127">
                                  <a:pos x="T82" y="T83"/>
                                </a:cxn>
                                <a:cxn ang="T128">
                                  <a:pos x="T84" y="T85"/>
                                </a:cxn>
                              </a:cxnLst>
                              <a:rect l="0" t="0" r="r" b="b"/>
                              <a:pathLst>
                                <a:path w="148" h="163">
                                  <a:moveTo>
                                    <a:pt x="1" y="10"/>
                                  </a:moveTo>
                                  <a:lnTo>
                                    <a:pt x="1" y="11"/>
                                  </a:lnTo>
                                  <a:lnTo>
                                    <a:pt x="2" y="11"/>
                                  </a:lnTo>
                                  <a:lnTo>
                                    <a:pt x="4" y="11"/>
                                  </a:lnTo>
                                  <a:lnTo>
                                    <a:pt x="8" y="11"/>
                                  </a:lnTo>
                                  <a:lnTo>
                                    <a:pt x="13" y="11"/>
                                  </a:lnTo>
                                  <a:lnTo>
                                    <a:pt x="17" y="11"/>
                                  </a:lnTo>
                                  <a:lnTo>
                                    <a:pt x="23" y="11"/>
                                  </a:lnTo>
                                  <a:lnTo>
                                    <a:pt x="29" y="11"/>
                                  </a:lnTo>
                                  <a:lnTo>
                                    <a:pt x="33" y="12"/>
                                  </a:lnTo>
                                  <a:lnTo>
                                    <a:pt x="39" y="12"/>
                                  </a:lnTo>
                                  <a:lnTo>
                                    <a:pt x="43" y="12"/>
                                  </a:lnTo>
                                  <a:lnTo>
                                    <a:pt x="48" y="12"/>
                                  </a:lnTo>
                                  <a:lnTo>
                                    <a:pt x="51" y="12"/>
                                  </a:lnTo>
                                  <a:lnTo>
                                    <a:pt x="54" y="12"/>
                                  </a:lnTo>
                                  <a:lnTo>
                                    <a:pt x="56" y="12"/>
                                  </a:lnTo>
                                  <a:lnTo>
                                    <a:pt x="58" y="12"/>
                                  </a:lnTo>
                                  <a:lnTo>
                                    <a:pt x="57" y="13"/>
                                  </a:lnTo>
                                  <a:lnTo>
                                    <a:pt x="57" y="14"/>
                                  </a:lnTo>
                                  <a:lnTo>
                                    <a:pt x="57" y="17"/>
                                  </a:lnTo>
                                  <a:lnTo>
                                    <a:pt x="58" y="19"/>
                                  </a:lnTo>
                                  <a:lnTo>
                                    <a:pt x="58" y="23"/>
                                  </a:lnTo>
                                  <a:lnTo>
                                    <a:pt x="59" y="26"/>
                                  </a:lnTo>
                                  <a:lnTo>
                                    <a:pt x="60" y="30"/>
                                  </a:lnTo>
                                  <a:lnTo>
                                    <a:pt x="62" y="33"/>
                                  </a:lnTo>
                                  <a:lnTo>
                                    <a:pt x="63" y="39"/>
                                  </a:lnTo>
                                  <a:lnTo>
                                    <a:pt x="65" y="43"/>
                                  </a:lnTo>
                                  <a:lnTo>
                                    <a:pt x="67" y="48"/>
                                  </a:lnTo>
                                  <a:lnTo>
                                    <a:pt x="69" y="52"/>
                                  </a:lnTo>
                                  <a:lnTo>
                                    <a:pt x="71" y="55"/>
                                  </a:lnTo>
                                  <a:lnTo>
                                    <a:pt x="74" y="60"/>
                                  </a:lnTo>
                                  <a:lnTo>
                                    <a:pt x="77" y="64"/>
                                  </a:lnTo>
                                  <a:lnTo>
                                    <a:pt x="81" y="66"/>
                                  </a:lnTo>
                                  <a:lnTo>
                                    <a:pt x="83" y="71"/>
                                  </a:lnTo>
                                  <a:lnTo>
                                    <a:pt x="85" y="74"/>
                                  </a:lnTo>
                                  <a:lnTo>
                                    <a:pt x="87" y="79"/>
                                  </a:lnTo>
                                  <a:lnTo>
                                    <a:pt x="91" y="83"/>
                                  </a:lnTo>
                                  <a:lnTo>
                                    <a:pt x="93" y="89"/>
                                  </a:lnTo>
                                  <a:lnTo>
                                    <a:pt x="96" y="94"/>
                                  </a:lnTo>
                                  <a:lnTo>
                                    <a:pt x="98" y="100"/>
                                  </a:lnTo>
                                  <a:lnTo>
                                    <a:pt x="102" y="106"/>
                                  </a:lnTo>
                                  <a:lnTo>
                                    <a:pt x="103" y="113"/>
                                  </a:lnTo>
                                  <a:lnTo>
                                    <a:pt x="105" y="119"/>
                                  </a:lnTo>
                                  <a:lnTo>
                                    <a:pt x="107" y="125"/>
                                  </a:lnTo>
                                  <a:lnTo>
                                    <a:pt x="109" y="131"/>
                                  </a:lnTo>
                                  <a:lnTo>
                                    <a:pt x="109" y="137"/>
                                  </a:lnTo>
                                  <a:lnTo>
                                    <a:pt x="109" y="143"/>
                                  </a:lnTo>
                                  <a:lnTo>
                                    <a:pt x="109" y="147"/>
                                  </a:lnTo>
                                  <a:lnTo>
                                    <a:pt x="109" y="151"/>
                                  </a:lnTo>
                                  <a:lnTo>
                                    <a:pt x="109" y="153"/>
                                  </a:lnTo>
                                  <a:lnTo>
                                    <a:pt x="111" y="153"/>
                                  </a:lnTo>
                                  <a:lnTo>
                                    <a:pt x="111" y="155"/>
                                  </a:lnTo>
                                  <a:lnTo>
                                    <a:pt x="113" y="155"/>
                                  </a:lnTo>
                                  <a:lnTo>
                                    <a:pt x="113" y="156"/>
                                  </a:lnTo>
                                  <a:lnTo>
                                    <a:pt x="115" y="156"/>
                                  </a:lnTo>
                                  <a:lnTo>
                                    <a:pt x="115" y="159"/>
                                  </a:lnTo>
                                  <a:lnTo>
                                    <a:pt x="117" y="159"/>
                                  </a:lnTo>
                                  <a:lnTo>
                                    <a:pt x="117" y="160"/>
                                  </a:lnTo>
                                  <a:lnTo>
                                    <a:pt x="119" y="160"/>
                                  </a:lnTo>
                                  <a:lnTo>
                                    <a:pt x="119" y="161"/>
                                  </a:lnTo>
                                  <a:lnTo>
                                    <a:pt x="121" y="161"/>
                                  </a:lnTo>
                                  <a:lnTo>
                                    <a:pt x="122" y="161"/>
                                  </a:lnTo>
                                  <a:lnTo>
                                    <a:pt x="124" y="161"/>
                                  </a:lnTo>
                                  <a:lnTo>
                                    <a:pt x="124" y="162"/>
                                  </a:lnTo>
                                  <a:lnTo>
                                    <a:pt x="126" y="162"/>
                                  </a:lnTo>
                                  <a:lnTo>
                                    <a:pt x="127" y="162"/>
                                  </a:lnTo>
                                  <a:lnTo>
                                    <a:pt x="129" y="162"/>
                                  </a:lnTo>
                                  <a:lnTo>
                                    <a:pt x="131" y="162"/>
                                  </a:lnTo>
                                  <a:lnTo>
                                    <a:pt x="133" y="162"/>
                                  </a:lnTo>
                                  <a:lnTo>
                                    <a:pt x="135" y="162"/>
                                  </a:lnTo>
                                  <a:lnTo>
                                    <a:pt x="137" y="161"/>
                                  </a:lnTo>
                                  <a:lnTo>
                                    <a:pt x="138" y="161"/>
                                  </a:lnTo>
                                  <a:lnTo>
                                    <a:pt x="140" y="161"/>
                                  </a:lnTo>
                                  <a:lnTo>
                                    <a:pt x="142" y="161"/>
                                  </a:lnTo>
                                  <a:lnTo>
                                    <a:pt x="144" y="161"/>
                                  </a:lnTo>
                                  <a:lnTo>
                                    <a:pt x="146" y="161"/>
                                  </a:lnTo>
                                  <a:lnTo>
                                    <a:pt x="147" y="160"/>
                                  </a:lnTo>
                                  <a:lnTo>
                                    <a:pt x="146" y="159"/>
                                  </a:lnTo>
                                  <a:lnTo>
                                    <a:pt x="144" y="155"/>
                                  </a:lnTo>
                                  <a:lnTo>
                                    <a:pt x="140" y="148"/>
                                  </a:lnTo>
                                  <a:lnTo>
                                    <a:pt x="137" y="137"/>
                                  </a:lnTo>
                                  <a:lnTo>
                                    <a:pt x="131" y="126"/>
                                  </a:lnTo>
                                  <a:lnTo>
                                    <a:pt x="126" y="114"/>
                                  </a:lnTo>
                                  <a:lnTo>
                                    <a:pt x="120" y="99"/>
                                  </a:lnTo>
                                  <a:lnTo>
                                    <a:pt x="115" y="85"/>
                                  </a:lnTo>
                                  <a:lnTo>
                                    <a:pt x="109" y="72"/>
                                  </a:lnTo>
                                  <a:lnTo>
                                    <a:pt x="103" y="58"/>
                                  </a:lnTo>
                                  <a:lnTo>
                                    <a:pt x="97" y="46"/>
                                  </a:lnTo>
                                  <a:lnTo>
                                    <a:pt x="92" y="33"/>
                                  </a:lnTo>
                                  <a:lnTo>
                                    <a:pt x="87" y="24"/>
                                  </a:lnTo>
                                  <a:lnTo>
                                    <a:pt x="84" y="14"/>
                                  </a:lnTo>
                                  <a:lnTo>
                                    <a:pt x="82" y="9"/>
                                  </a:lnTo>
                                  <a:lnTo>
                                    <a:pt x="81" y="6"/>
                                  </a:lnTo>
                                  <a:lnTo>
                                    <a:pt x="78" y="5"/>
                                  </a:lnTo>
                                  <a:lnTo>
                                    <a:pt x="75" y="3"/>
                                  </a:lnTo>
                                  <a:lnTo>
                                    <a:pt x="70" y="3"/>
                                  </a:lnTo>
                                  <a:lnTo>
                                    <a:pt x="66" y="1"/>
                                  </a:lnTo>
                                  <a:lnTo>
                                    <a:pt x="59" y="1"/>
                                  </a:lnTo>
                                  <a:lnTo>
                                    <a:pt x="53" y="1"/>
                                  </a:lnTo>
                                  <a:lnTo>
                                    <a:pt x="45" y="1"/>
                                  </a:lnTo>
                                  <a:lnTo>
                                    <a:pt x="39" y="0"/>
                                  </a:lnTo>
                                  <a:lnTo>
                                    <a:pt x="32" y="1"/>
                                  </a:lnTo>
                                  <a:lnTo>
                                    <a:pt x="25" y="1"/>
                                  </a:lnTo>
                                  <a:lnTo>
                                    <a:pt x="19" y="1"/>
                                  </a:lnTo>
                                  <a:lnTo>
                                    <a:pt x="14" y="1"/>
                                  </a:lnTo>
                                  <a:lnTo>
                                    <a:pt x="9" y="1"/>
                                  </a:lnTo>
                                  <a:lnTo>
                                    <a:pt x="6" y="1"/>
                                  </a:lnTo>
                                  <a:lnTo>
                                    <a:pt x="3" y="1"/>
                                  </a:lnTo>
                                  <a:lnTo>
                                    <a:pt x="1" y="3"/>
                                  </a:lnTo>
                                  <a:lnTo>
                                    <a:pt x="1" y="4"/>
                                  </a:lnTo>
                                  <a:lnTo>
                                    <a:pt x="1" y="6"/>
                                  </a:lnTo>
                                  <a:lnTo>
                                    <a:pt x="0" y="8"/>
                                  </a:lnTo>
                                  <a:lnTo>
                                    <a:pt x="0" y="10"/>
                                  </a:lnTo>
                                  <a:lnTo>
                                    <a:pt x="1" y="10"/>
                                  </a:lnTo>
                                </a:path>
                              </a:pathLst>
                            </a:custGeom>
                            <a:solidFill>
                              <a:srgbClr val="C0C0C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181" name="Freeform 9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694" y="2552"/>
                              <a:ext cx="266" cy="244"/>
                            </a:xfrm>
                            <a:custGeom>
                              <a:avLst/>
                              <a:gdLst>
                                <a:gd name="T0" fmla="*/ 257 w 149"/>
                                <a:gd name="T1" fmla="*/ 16 h 163"/>
                                <a:gd name="T2" fmla="*/ 237 w 149"/>
                                <a:gd name="T3" fmla="*/ 16 h 163"/>
                                <a:gd name="T4" fmla="*/ 212 w 149"/>
                                <a:gd name="T5" fmla="*/ 16 h 163"/>
                                <a:gd name="T6" fmla="*/ 182 w 149"/>
                                <a:gd name="T7" fmla="*/ 18 h 163"/>
                                <a:gd name="T8" fmla="*/ 166 w 149"/>
                                <a:gd name="T9" fmla="*/ 18 h 163"/>
                                <a:gd name="T10" fmla="*/ 159 w 149"/>
                                <a:gd name="T11" fmla="*/ 19 h 163"/>
                                <a:gd name="T12" fmla="*/ 159 w 149"/>
                                <a:gd name="T13" fmla="*/ 27 h 163"/>
                                <a:gd name="T14" fmla="*/ 152 w 149"/>
                                <a:gd name="T15" fmla="*/ 45 h 163"/>
                                <a:gd name="T16" fmla="*/ 145 w 149"/>
                                <a:gd name="T17" fmla="*/ 64 h 163"/>
                                <a:gd name="T18" fmla="*/ 132 w 149"/>
                                <a:gd name="T19" fmla="*/ 82 h 163"/>
                                <a:gd name="T20" fmla="*/ 120 w 149"/>
                                <a:gd name="T21" fmla="*/ 99 h 163"/>
                                <a:gd name="T22" fmla="*/ 102 w 149"/>
                                <a:gd name="T23" fmla="*/ 117 h 163"/>
                                <a:gd name="T24" fmla="*/ 87 w 149"/>
                                <a:gd name="T25" fmla="*/ 141 h 163"/>
                                <a:gd name="T26" fmla="*/ 75 w 149"/>
                                <a:gd name="T27" fmla="*/ 169 h 163"/>
                                <a:gd name="T28" fmla="*/ 68 w 149"/>
                                <a:gd name="T29" fmla="*/ 196 h 163"/>
                                <a:gd name="T30" fmla="*/ 66 w 149"/>
                                <a:gd name="T31" fmla="*/ 220 h 163"/>
                                <a:gd name="T32" fmla="*/ 66 w 149"/>
                                <a:gd name="T33" fmla="*/ 228 h 163"/>
                                <a:gd name="T34" fmla="*/ 62 w 149"/>
                                <a:gd name="T35" fmla="*/ 232 h 163"/>
                                <a:gd name="T36" fmla="*/ 59 w 149"/>
                                <a:gd name="T37" fmla="*/ 234 h 163"/>
                                <a:gd name="T38" fmla="*/ 48 w 149"/>
                                <a:gd name="T39" fmla="*/ 240 h 163"/>
                                <a:gd name="T40" fmla="*/ 45 w 149"/>
                                <a:gd name="T41" fmla="*/ 241 h 163"/>
                                <a:gd name="T42" fmla="*/ 39 w 149"/>
                                <a:gd name="T43" fmla="*/ 243 h 163"/>
                                <a:gd name="T44" fmla="*/ 32 w 149"/>
                                <a:gd name="T45" fmla="*/ 243 h 163"/>
                                <a:gd name="T46" fmla="*/ 20 w 149"/>
                                <a:gd name="T47" fmla="*/ 243 h 163"/>
                                <a:gd name="T48" fmla="*/ 11 w 149"/>
                                <a:gd name="T49" fmla="*/ 241 h 163"/>
                                <a:gd name="T50" fmla="*/ 2 w 149"/>
                                <a:gd name="T51" fmla="*/ 241 h 163"/>
                                <a:gd name="T52" fmla="*/ 2 w 149"/>
                                <a:gd name="T53" fmla="*/ 240 h 163"/>
                                <a:gd name="T54" fmla="*/ 9 w 149"/>
                                <a:gd name="T55" fmla="*/ 222 h 163"/>
                                <a:gd name="T56" fmla="*/ 36 w 149"/>
                                <a:gd name="T57" fmla="*/ 169 h 163"/>
                                <a:gd name="T58" fmla="*/ 66 w 149"/>
                                <a:gd name="T59" fmla="*/ 106 h 163"/>
                                <a:gd name="T60" fmla="*/ 98 w 149"/>
                                <a:gd name="T61" fmla="*/ 48 h 163"/>
                                <a:gd name="T62" fmla="*/ 116 w 149"/>
                                <a:gd name="T63" fmla="*/ 13 h 163"/>
                                <a:gd name="T64" fmla="*/ 127 w 149"/>
                                <a:gd name="T65" fmla="*/ 4 h 163"/>
                                <a:gd name="T66" fmla="*/ 155 w 149"/>
                                <a:gd name="T67" fmla="*/ 1 h 163"/>
                                <a:gd name="T68" fmla="*/ 193 w 149"/>
                                <a:gd name="T69" fmla="*/ 0 h 163"/>
                                <a:gd name="T70" fmla="*/ 227 w 149"/>
                                <a:gd name="T71" fmla="*/ 1 h 163"/>
                                <a:gd name="T72" fmla="*/ 252 w 149"/>
                                <a:gd name="T73" fmla="*/ 1 h 163"/>
                                <a:gd name="T74" fmla="*/ 259 w 149"/>
                                <a:gd name="T75" fmla="*/ 4 h 163"/>
                                <a:gd name="T76" fmla="*/ 259 w 149"/>
                                <a:gd name="T77" fmla="*/ 6 h 163"/>
                                <a:gd name="T78" fmla="*/ 259 w 149"/>
                                <a:gd name="T79" fmla="*/ 9 h 163"/>
                                <a:gd name="T80" fmla="*/ 261 w 149"/>
                                <a:gd name="T81" fmla="*/ 10 h 163"/>
                                <a:gd name="T82" fmla="*/ 261 w 149"/>
                                <a:gd name="T83" fmla="*/ 15 h 163"/>
                                <a:gd name="T84" fmla="*/ 264 w 149"/>
                                <a:gd name="T85" fmla="*/ 15 h 163"/>
                                <a:gd name="T86" fmla="*/ 0 60000 65536"/>
                                <a:gd name="T87" fmla="*/ 0 60000 65536"/>
                                <a:gd name="T88" fmla="*/ 0 60000 65536"/>
                                <a:gd name="T89" fmla="*/ 0 60000 65536"/>
                                <a:gd name="T90" fmla="*/ 0 60000 65536"/>
                                <a:gd name="T91" fmla="*/ 0 60000 65536"/>
                                <a:gd name="T92" fmla="*/ 0 60000 65536"/>
                                <a:gd name="T93" fmla="*/ 0 60000 65536"/>
                                <a:gd name="T94" fmla="*/ 0 60000 65536"/>
                                <a:gd name="T95" fmla="*/ 0 60000 65536"/>
                                <a:gd name="T96" fmla="*/ 0 60000 65536"/>
                                <a:gd name="T97" fmla="*/ 0 60000 65536"/>
                                <a:gd name="T98" fmla="*/ 0 60000 65536"/>
                                <a:gd name="T99" fmla="*/ 0 60000 65536"/>
                                <a:gd name="T100" fmla="*/ 0 60000 65536"/>
                                <a:gd name="T101" fmla="*/ 0 60000 65536"/>
                                <a:gd name="T102" fmla="*/ 0 60000 65536"/>
                                <a:gd name="T103" fmla="*/ 0 60000 65536"/>
                                <a:gd name="T104" fmla="*/ 0 60000 65536"/>
                                <a:gd name="T105" fmla="*/ 0 60000 65536"/>
                                <a:gd name="T106" fmla="*/ 0 60000 65536"/>
                                <a:gd name="T107" fmla="*/ 0 60000 65536"/>
                                <a:gd name="T108" fmla="*/ 0 60000 65536"/>
                                <a:gd name="T109" fmla="*/ 0 60000 65536"/>
                                <a:gd name="T110" fmla="*/ 0 60000 65536"/>
                                <a:gd name="T111" fmla="*/ 0 60000 65536"/>
                                <a:gd name="T112" fmla="*/ 0 60000 65536"/>
                                <a:gd name="T113" fmla="*/ 0 60000 65536"/>
                                <a:gd name="T114" fmla="*/ 0 60000 65536"/>
                                <a:gd name="T115" fmla="*/ 0 60000 65536"/>
                                <a:gd name="T116" fmla="*/ 0 60000 65536"/>
                                <a:gd name="T117" fmla="*/ 0 60000 65536"/>
                                <a:gd name="T118" fmla="*/ 0 60000 65536"/>
                                <a:gd name="T119" fmla="*/ 0 60000 65536"/>
                                <a:gd name="T120" fmla="*/ 0 60000 65536"/>
                                <a:gd name="T121" fmla="*/ 0 60000 65536"/>
                                <a:gd name="T122" fmla="*/ 0 60000 65536"/>
                                <a:gd name="T123" fmla="*/ 0 60000 65536"/>
                                <a:gd name="T124" fmla="*/ 0 60000 65536"/>
                                <a:gd name="T125" fmla="*/ 0 60000 65536"/>
                                <a:gd name="T126" fmla="*/ 0 60000 65536"/>
                                <a:gd name="T127" fmla="*/ 0 60000 65536"/>
                                <a:gd name="T128" fmla="*/ 0 60000 65536"/>
                              </a:gdLst>
                              <a:ahLst/>
                              <a:cxnLst>
                                <a:cxn ang="T86">
                                  <a:pos x="T0" y="T1"/>
                                </a:cxn>
                                <a:cxn ang="T87">
                                  <a:pos x="T2" y="T3"/>
                                </a:cxn>
                                <a:cxn ang="T88">
                                  <a:pos x="T4" y="T5"/>
                                </a:cxn>
                                <a:cxn ang="T89">
                                  <a:pos x="T6" y="T7"/>
                                </a:cxn>
                                <a:cxn ang="T90">
                                  <a:pos x="T8" y="T9"/>
                                </a:cxn>
                                <a:cxn ang="T91">
                                  <a:pos x="T10" y="T11"/>
                                </a:cxn>
                                <a:cxn ang="T92">
                                  <a:pos x="T12" y="T13"/>
                                </a:cxn>
                                <a:cxn ang="T93">
                                  <a:pos x="T14" y="T15"/>
                                </a:cxn>
                                <a:cxn ang="T94">
                                  <a:pos x="T16" y="T17"/>
                                </a:cxn>
                                <a:cxn ang="T95">
                                  <a:pos x="T18" y="T19"/>
                                </a:cxn>
                                <a:cxn ang="T96">
                                  <a:pos x="T20" y="T21"/>
                                </a:cxn>
                                <a:cxn ang="T97">
                                  <a:pos x="T22" y="T23"/>
                                </a:cxn>
                                <a:cxn ang="T98">
                                  <a:pos x="T24" y="T25"/>
                                </a:cxn>
                                <a:cxn ang="T99">
                                  <a:pos x="T26" y="T27"/>
                                </a:cxn>
                                <a:cxn ang="T100">
                                  <a:pos x="T28" y="T29"/>
                                </a:cxn>
                                <a:cxn ang="T101">
                                  <a:pos x="T30" y="T31"/>
                                </a:cxn>
                                <a:cxn ang="T102">
                                  <a:pos x="T32" y="T33"/>
                                </a:cxn>
                                <a:cxn ang="T103">
                                  <a:pos x="T34" y="T35"/>
                                </a:cxn>
                                <a:cxn ang="T104">
                                  <a:pos x="T36" y="T37"/>
                                </a:cxn>
                                <a:cxn ang="T105">
                                  <a:pos x="T38" y="T39"/>
                                </a:cxn>
                                <a:cxn ang="T106">
                                  <a:pos x="T40" y="T41"/>
                                </a:cxn>
                                <a:cxn ang="T107">
                                  <a:pos x="T42" y="T43"/>
                                </a:cxn>
                                <a:cxn ang="T108">
                                  <a:pos x="T44" y="T45"/>
                                </a:cxn>
                                <a:cxn ang="T109">
                                  <a:pos x="T46" y="T47"/>
                                </a:cxn>
                                <a:cxn ang="T110">
                                  <a:pos x="T48" y="T49"/>
                                </a:cxn>
                                <a:cxn ang="T111">
                                  <a:pos x="T50" y="T51"/>
                                </a:cxn>
                                <a:cxn ang="T112">
                                  <a:pos x="T52" y="T53"/>
                                </a:cxn>
                                <a:cxn ang="T113">
                                  <a:pos x="T54" y="T55"/>
                                </a:cxn>
                                <a:cxn ang="T114">
                                  <a:pos x="T56" y="T57"/>
                                </a:cxn>
                                <a:cxn ang="T115">
                                  <a:pos x="T58" y="T59"/>
                                </a:cxn>
                                <a:cxn ang="T116">
                                  <a:pos x="T60" y="T61"/>
                                </a:cxn>
                                <a:cxn ang="T117">
                                  <a:pos x="T62" y="T63"/>
                                </a:cxn>
                                <a:cxn ang="T118">
                                  <a:pos x="T64" y="T65"/>
                                </a:cxn>
                                <a:cxn ang="T119">
                                  <a:pos x="T66" y="T67"/>
                                </a:cxn>
                                <a:cxn ang="T120">
                                  <a:pos x="T68" y="T69"/>
                                </a:cxn>
                                <a:cxn ang="T121">
                                  <a:pos x="T70" y="T71"/>
                                </a:cxn>
                                <a:cxn ang="T122">
                                  <a:pos x="T72" y="T73"/>
                                </a:cxn>
                                <a:cxn ang="T123">
                                  <a:pos x="T74" y="T75"/>
                                </a:cxn>
                                <a:cxn ang="T124">
                                  <a:pos x="T76" y="T77"/>
                                </a:cxn>
                                <a:cxn ang="T125">
                                  <a:pos x="T78" y="T79"/>
                                </a:cxn>
                                <a:cxn ang="T126">
                                  <a:pos x="T80" y="T81"/>
                                </a:cxn>
                                <a:cxn ang="T127">
                                  <a:pos x="T82" y="T83"/>
                                </a:cxn>
                                <a:cxn ang="T128">
                                  <a:pos x="T84" y="T85"/>
                                </a:cxn>
                              </a:cxnLst>
                              <a:rect l="0" t="0" r="r" b="b"/>
                              <a:pathLst>
                                <a:path w="149" h="163">
                                  <a:moveTo>
                                    <a:pt x="148" y="10"/>
                                  </a:moveTo>
                                  <a:lnTo>
                                    <a:pt x="146" y="11"/>
                                  </a:lnTo>
                                  <a:lnTo>
                                    <a:pt x="144" y="11"/>
                                  </a:lnTo>
                                  <a:lnTo>
                                    <a:pt x="141" y="11"/>
                                  </a:lnTo>
                                  <a:lnTo>
                                    <a:pt x="138" y="11"/>
                                  </a:lnTo>
                                  <a:lnTo>
                                    <a:pt x="133" y="11"/>
                                  </a:lnTo>
                                  <a:lnTo>
                                    <a:pt x="129" y="11"/>
                                  </a:lnTo>
                                  <a:lnTo>
                                    <a:pt x="123" y="11"/>
                                  </a:lnTo>
                                  <a:lnTo>
                                    <a:pt x="119" y="11"/>
                                  </a:lnTo>
                                  <a:lnTo>
                                    <a:pt x="112" y="12"/>
                                  </a:lnTo>
                                  <a:lnTo>
                                    <a:pt x="107" y="12"/>
                                  </a:lnTo>
                                  <a:lnTo>
                                    <a:pt x="102" y="12"/>
                                  </a:lnTo>
                                  <a:lnTo>
                                    <a:pt x="99" y="12"/>
                                  </a:lnTo>
                                  <a:lnTo>
                                    <a:pt x="94" y="12"/>
                                  </a:lnTo>
                                  <a:lnTo>
                                    <a:pt x="93" y="12"/>
                                  </a:lnTo>
                                  <a:lnTo>
                                    <a:pt x="90" y="12"/>
                                  </a:lnTo>
                                  <a:lnTo>
                                    <a:pt x="89" y="13"/>
                                  </a:lnTo>
                                  <a:lnTo>
                                    <a:pt x="89" y="16"/>
                                  </a:lnTo>
                                  <a:lnTo>
                                    <a:pt x="89" y="18"/>
                                  </a:lnTo>
                                  <a:lnTo>
                                    <a:pt x="87" y="23"/>
                                  </a:lnTo>
                                  <a:lnTo>
                                    <a:pt x="87" y="26"/>
                                  </a:lnTo>
                                  <a:lnTo>
                                    <a:pt x="85" y="30"/>
                                  </a:lnTo>
                                  <a:lnTo>
                                    <a:pt x="85" y="33"/>
                                  </a:lnTo>
                                  <a:lnTo>
                                    <a:pt x="83" y="39"/>
                                  </a:lnTo>
                                  <a:lnTo>
                                    <a:pt x="81" y="43"/>
                                  </a:lnTo>
                                  <a:lnTo>
                                    <a:pt x="79" y="47"/>
                                  </a:lnTo>
                                  <a:lnTo>
                                    <a:pt x="77" y="51"/>
                                  </a:lnTo>
                                  <a:lnTo>
                                    <a:pt x="74" y="55"/>
                                  </a:lnTo>
                                  <a:lnTo>
                                    <a:pt x="71" y="59"/>
                                  </a:lnTo>
                                  <a:lnTo>
                                    <a:pt x="69" y="64"/>
                                  </a:lnTo>
                                  <a:lnTo>
                                    <a:pt x="67" y="66"/>
                                  </a:lnTo>
                                  <a:lnTo>
                                    <a:pt x="63" y="70"/>
                                  </a:lnTo>
                                  <a:lnTo>
                                    <a:pt x="61" y="73"/>
                                  </a:lnTo>
                                  <a:lnTo>
                                    <a:pt x="57" y="78"/>
                                  </a:lnTo>
                                  <a:lnTo>
                                    <a:pt x="55" y="82"/>
                                  </a:lnTo>
                                  <a:lnTo>
                                    <a:pt x="51" y="88"/>
                                  </a:lnTo>
                                  <a:lnTo>
                                    <a:pt x="49" y="94"/>
                                  </a:lnTo>
                                  <a:lnTo>
                                    <a:pt x="47" y="100"/>
                                  </a:lnTo>
                                  <a:lnTo>
                                    <a:pt x="45" y="105"/>
                                  </a:lnTo>
                                  <a:lnTo>
                                    <a:pt x="42" y="113"/>
                                  </a:lnTo>
                                  <a:lnTo>
                                    <a:pt x="41" y="119"/>
                                  </a:lnTo>
                                  <a:lnTo>
                                    <a:pt x="39" y="125"/>
                                  </a:lnTo>
                                  <a:lnTo>
                                    <a:pt x="38" y="131"/>
                                  </a:lnTo>
                                  <a:lnTo>
                                    <a:pt x="37" y="137"/>
                                  </a:lnTo>
                                  <a:lnTo>
                                    <a:pt x="37" y="142"/>
                                  </a:lnTo>
                                  <a:lnTo>
                                    <a:pt x="37" y="147"/>
                                  </a:lnTo>
                                  <a:lnTo>
                                    <a:pt x="39" y="151"/>
                                  </a:lnTo>
                                  <a:lnTo>
                                    <a:pt x="37" y="152"/>
                                  </a:lnTo>
                                  <a:lnTo>
                                    <a:pt x="36" y="153"/>
                                  </a:lnTo>
                                  <a:lnTo>
                                    <a:pt x="35" y="155"/>
                                  </a:lnTo>
                                  <a:lnTo>
                                    <a:pt x="33" y="156"/>
                                  </a:lnTo>
                                  <a:lnTo>
                                    <a:pt x="30" y="158"/>
                                  </a:lnTo>
                                  <a:lnTo>
                                    <a:pt x="29" y="158"/>
                                  </a:lnTo>
                                  <a:lnTo>
                                    <a:pt x="27" y="160"/>
                                  </a:lnTo>
                                  <a:lnTo>
                                    <a:pt x="25" y="161"/>
                                  </a:lnTo>
                                  <a:lnTo>
                                    <a:pt x="24" y="161"/>
                                  </a:lnTo>
                                  <a:lnTo>
                                    <a:pt x="22" y="162"/>
                                  </a:lnTo>
                                  <a:lnTo>
                                    <a:pt x="21" y="162"/>
                                  </a:lnTo>
                                  <a:lnTo>
                                    <a:pt x="19" y="162"/>
                                  </a:lnTo>
                                  <a:lnTo>
                                    <a:pt x="18" y="162"/>
                                  </a:lnTo>
                                  <a:lnTo>
                                    <a:pt x="16" y="162"/>
                                  </a:lnTo>
                                  <a:lnTo>
                                    <a:pt x="14" y="162"/>
                                  </a:lnTo>
                                  <a:lnTo>
                                    <a:pt x="11" y="162"/>
                                  </a:lnTo>
                                  <a:lnTo>
                                    <a:pt x="10" y="161"/>
                                  </a:lnTo>
                                  <a:lnTo>
                                    <a:pt x="8" y="161"/>
                                  </a:lnTo>
                                  <a:lnTo>
                                    <a:pt x="6" y="161"/>
                                  </a:lnTo>
                                  <a:lnTo>
                                    <a:pt x="4" y="161"/>
                                  </a:lnTo>
                                  <a:lnTo>
                                    <a:pt x="3" y="161"/>
                                  </a:lnTo>
                                  <a:lnTo>
                                    <a:pt x="1" y="161"/>
                                  </a:lnTo>
                                  <a:lnTo>
                                    <a:pt x="1" y="160"/>
                                  </a:lnTo>
                                  <a:lnTo>
                                    <a:pt x="0" y="159"/>
                                  </a:lnTo>
                                  <a:lnTo>
                                    <a:pt x="2" y="154"/>
                                  </a:lnTo>
                                  <a:lnTo>
                                    <a:pt x="5" y="148"/>
                                  </a:lnTo>
                                  <a:lnTo>
                                    <a:pt x="10" y="137"/>
                                  </a:lnTo>
                                  <a:lnTo>
                                    <a:pt x="14" y="126"/>
                                  </a:lnTo>
                                  <a:lnTo>
                                    <a:pt x="20" y="113"/>
                                  </a:lnTo>
                                  <a:lnTo>
                                    <a:pt x="26" y="99"/>
                                  </a:lnTo>
                                  <a:lnTo>
                                    <a:pt x="32" y="85"/>
                                  </a:lnTo>
                                  <a:lnTo>
                                    <a:pt x="37" y="71"/>
                                  </a:lnTo>
                                  <a:lnTo>
                                    <a:pt x="43" y="57"/>
                                  </a:lnTo>
                                  <a:lnTo>
                                    <a:pt x="49" y="45"/>
                                  </a:lnTo>
                                  <a:lnTo>
                                    <a:pt x="55" y="32"/>
                                  </a:lnTo>
                                  <a:lnTo>
                                    <a:pt x="59" y="23"/>
                                  </a:lnTo>
                                  <a:lnTo>
                                    <a:pt x="63" y="14"/>
                                  </a:lnTo>
                                  <a:lnTo>
                                    <a:pt x="65" y="9"/>
                                  </a:lnTo>
                                  <a:lnTo>
                                    <a:pt x="67" y="6"/>
                                  </a:lnTo>
                                  <a:lnTo>
                                    <a:pt x="68" y="5"/>
                                  </a:lnTo>
                                  <a:lnTo>
                                    <a:pt x="71" y="3"/>
                                  </a:lnTo>
                                  <a:lnTo>
                                    <a:pt x="75" y="3"/>
                                  </a:lnTo>
                                  <a:lnTo>
                                    <a:pt x="81" y="1"/>
                                  </a:lnTo>
                                  <a:lnTo>
                                    <a:pt x="87" y="1"/>
                                  </a:lnTo>
                                  <a:lnTo>
                                    <a:pt x="93" y="1"/>
                                  </a:lnTo>
                                  <a:lnTo>
                                    <a:pt x="100" y="1"/>
                                  </a:lnTo>
                                  <a:lnTo>
                                    <a:pt x="108" y="0"/>
                                  </a:lnTo>
                                  <a:lnTo>
                                    <a:pt x="114" y="1"/>
                                  </a:lnTo>
                                  <a:lnTo>
                                    <a:pt x="121" y="1"/>
                                  </a:lnTo>
                                  <a:lnTo>
                                    <a:pt x="127" y="1"/>
                                  </a:lnTo>
                                  <a:lnTo>
                                    <a:pt x="133" y="1"/>
                                  </a:lnTo>
                                  <a:lnTo>
                                    <a:pt x="137" y="1"/>
                                  </a:lnTo>
                                  <a:lnTo>
                                    <a:pt x="141" y="1"/>
                                  </a:lnTo>
                                  <a:lnTo>
                                    <a:pt x="143" y="1"/>
                                  </a:lnTo>
                                  <a:lnTo>
                                    <a:pt x="145" y="1"/>
                                  </a:lnTo>
                                  <a:lnTo>
                                    <a:pt x="145" y="3"/>
                                  </a:lnTo>
                                  <a:lnTo>
                                    <a:pt x="145" y="4"/>
                                  </a:lnTo>
                                  <a:lnTo>
                                    <a:pt x="145" y="6"/>
                                  </a:lnTo>
                                  <a:lnTo>
                                    <a:pt x="146" y="6"/>
                                  </a:lnTo>
                                  <a:lnTo>
                                    <a:pt x="146" y="7"/>
                                  </a:lnTo>
                                  <a:lnTo>
                                    <a:pt x="146" y="8"/>
                                  </a:lnTo>
                                  <a:lnTo>
                                    <a:pt x="146" y="10"/>
                                  </a:lnTo>
                                  <a:lnTo>
                                    <a:pt x="148" y="10"/>
                                  </a:lnTo>
                                </a:path>
                              </a:pathLst>
                            </a:custGeom>
                            <a:solidFill>
                              <a:srgbClr val="C0C0C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grpSp>
                          <p:nvGrpSpPr>
                            <p:cNvPr id="182" name="Group 9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600" y="2102"/>
                              <a:ext cx="1440" cy="745"/>
                              <a:chOff x="3600" y="2102"/>
                              <a:chExt cx="1440" cy="745"/>
                            </a:xfrm>
                          </p:grpSpPr>
                          <p:sp>
                            <p:nvSpPr>
                              <p:cNvPr id="183" name="Freeform 9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874" y="2768"/>
                                <a:ext cx="899" cy="79"/>
                              </a:xfrm>
                              <a:custGeom>
                                <a:avLst/>
                                <a:gdLst>
                                  <a:gd name="T0" fmla="*/ 71 w 504"/>
                                  <a:gd name="T1" fmla="*/ 22 h 53"/>
                                  <a:gd name="T2" fmla="*/ 175 w 504"/>
                                  <a:gd name="T3" fmla="*/ 13 h 53"/>
                                  <a:gd name="T4" fmla="*/ 282 w 504"/>
                                  <a:gd name="T5" fmla="*/ 6 h 53"/>
                                  <a:gd name="T6" fmla="*/ 391 w 504"/>
                                  <a:gd name="T7" fmla="*/ 1 h 53"/>
                                  <a:gd name="T8" fmla="*/ 496 w 504"/>
                                  <a:gd name="T9" fmla="*/ 1 h 53"/>
                                  <a:gd name="T10" fmla="*/ 605 w 504"/>
                                  <a:gd name="T11" fmla="*/ 6 h 53"/>
                                  <a:gd name="T12" fmla="*/ 708 w 504"/>
                                  <a:gd name="T13" fmla="*/ 13 h 53"/>
                                  <a:gd name="T14" fmla="*/ 813 w 504"/>
                                  <a:gd name="T15" fmla="*/ 22 h 53"/>
                                  <a:gd name="T16" fmla="*/ 867 w 504"/>
                                  <a:gd name="T17" fmla="*/ 27 h 53"/>
                                  <a:gd name="T18" fmla="*/ 870 w 504"/>
                                  <a:gd name="T19" fmla="*/ 28 h 53"/>
                                  <a:gd name="T20" fmla="*/ 876 w 504"/>
                                  <a:gd name="T21" fmla="*/ 28 h 53"/>
                                  <a:gd name="T22" fmla="*/ 879 w 504"/>
                                  <a:gd name="T23" fmla="*/ 31 h 53"/>
                                  <a:gd name="T24" fmla="*/ 887 w 504"/>
                                  <a:gd name="T25" fmla="*/ 34 h 53"/>
                                  <a:gd name="T26" fmla="*/ 890 w 504"/>
                                  <a:gd name="T27" fmla="*/ 40 h 53"/>
                                  <a:gd name="T28" fmla="*/ 894 w 504"/>
                                  <a:gd name="T29" fmla="*/ 45 h 53"/>
                                  <a:gd name="T30" fmla="*/ 895 w 504"/>
                                  <a:gd name="T31" fmla="*/ 51 h 53"/>
                                  <a:gd name="T32" fmla="*/ 897 w 504"/>
                                  <a:gd name="T33" fmla="*/ 54 h 53"/>
                                  <a:gd name="T34" fmla="*/ 895 w 504"/>
                                  <a:gd name="T35" fmla="*/ 60 h 53"/>
                                  <a:gd name="T36" fmla="*/ 894 w 504"/>
                                  <a:gd name="T37" fmla="*/ 64 h 53"/>
                                  <a:gd name="T38" fmla="*/ 890 w 504"/>
                                  <a:gd name="T39" fmla="*/ 70 h 53"/>
                                  <a:gd name="T40" fmla="*/ 887 w 504"/>
                                  <a:gd name="T41" fmla="*/ 73 h 53"/>
                                  <a:gd name="T42" fmla="*/ 881 w 504"/>
                                  <a:gd name="T43" fmla="*/ 76 h 53"/>
                                  <a:gd name="T44" fmla="*/ 878 w 504"/>
                                  <a:gd name="T45" fmla="*/ 78 h 53"/>
                                  <a:gd name="T46" fmla="*/ 872 w 504"/>
                                  <a:gd name="T47" fmla="*/ 78 h 53"/>
                                  <a:gd name="T48" fmla="*/ 869 w 504"/>
                                  <a:gd name="T49" fmla="*/ 73 h 53"/>
                                  <a:gd name="T50" fmla="*/ 819 w 504"/>
                                  <a:gd name="T51" fmla="*/ 70 h 53"/>
                                  <a:gd name="T52" fmla="*/ 712 w 504"/>
                                  <a:gd name="T53" fmla="*/ 58 h 53"/>
                                  <a:gd name="T54" fmla="*/ 606 w 504"/>
                                  <a:gd name="T55" fmla="*/ 49 h 53"/>
                                  <a:gd name="T56" fmla="*/ 499 w 504"/>
                                  <a:gd name="T57" fmla="*/ 45 h 53"/>
                                  <a:gd name="T58" fmla="*/ 394 w 504"/>
                                  <a:gd name="T59" fmla="*/ 45 h 53"/>
                                  <a:gd name="T60" fmla="*/ 285 w 504"/>
                                  <a:gd name="T61" fmla="*/ 49 h 53"/>
                                  <a:gd name="T62" fmla="*/ 178 w 504"/>
                                  <a:gd name="T63" fmla="*/ 58 h 53"/>
                                  <a:gd name="T64" fmla="*/ 75 w 504"/>
                                  <a:gd name="T65" fmla="*/ 70 h 53"/>
                                  <a:gd name="T66" fmla="*/ 27 w 504"/>
                                  <a:gd name="T67" fmla="*/ 75 h 53"/>
                                  <a:gd name="T68" fmla="*/ 20 w 504"/>
                                  <a:gd name="T69" fmla="*/ 78 h 53"/>
                                  <a:gd name="T70" fmla="*/ 16 w 504"/>
                                  <a:gd name="T71" fmla="*/ 78 h 53"/>
                                  <a:gd name="T72" fmla="*/ 12 w 504"/>
                                  <a:gd name="T73" fmla="*/ 78 h 53"/>
                                  <a:gd name="T74" fmla="*/ 9 w 504"/>
                                  <a:gd name="T75" fmla="*/ 73 h 53"/>
                                  <a:gd name="T76" fmla="*/ 5 w 504"/>
                                  <a:gd name="T77" fmla="*/ 70 h 53"/>
                                  <a:gd name="T78" fmla="*/ 2 w 504"/>
                                  <a:gd name="T79" fmla="*/ 66 h 53"/>
                                  <a:gd name="T80" fmla="*/ 0 w 504"/>
                                  <a:gd name="T81" fmla="*/ 60 h 53"/>
                                  <a:gd name="T82" fmla="*/ 0 w 504"/>
                                  <a:gd name="T83" fmla="*/ 54 h 53"/>
                                  <a:gd name="T84" fmla="*/ 0 w 504"/>
                                  <a:gd name="T85" fmla="*/ 51 h 53"/>
                                  <a:gd name="T86" fmla="*/ 2 w 504"/>
                                  <a:gd name="T87" fmla="*/ 45 h 53"/>
                                  <a:gd name="T88" fmla="*/ 5 w 504"/>
                                  <a:gd name="T89" fmla="*/ 40 h 53"/>
                                  <a:gd name="T90" fmla="*/ 9 w 504"/>
                                  <a:gd name="T91" fmla="*/ 36 h 53"/>
                                  <a:gd name="T92" fmla="*/ 12 w 504"/>
                                  <a:gd name="T93" fmla="*/ 33 h 53"/>
                                  <a:gd name="T94" fmla="*/ 18 w 504"/>
                                  <a:gd name="T95" fmla="*/ 30 h 53"/>
                                  <a:gd name="T96" fmla="*/ 21 w 504"/>
                                  <a:gd name="T97" fmla="*/ 30 h 53"/>
                                  <a:gd name="T98" fmla="*/ 29 w 504"/>
                                  <a:gd name="T99" fmla="*/ 28 h 53"/>
                                  <a:gd name="T100" fmla="*/ 0 60000 65536"/>
                                  <a:gd name="T101" fmla="*/ 0 60000 65536"/>
                                  <a:gd name="T102" fmla="*/ 0 60000 65536"/>
                                  <a:gd name="T103" fmla="*/ 0 60000 65536"/>
                                  <a:gd name="T104" fmla="*/ 0 60000 65536"/>
                                  <a:gd name="T105" fmla="*/ 0 60000 65536"/>
                                  <a:gd name="T106" fmla="*/ 0 60000 65536"/>
                                  <a:gd name="T107" fmla="*/ 0 60000 65536"/>
                                  <a:gd name="T108" fmla="*/ 0 60000 65536"/>
                                  <a:gd name="T109" fmla="*/ 0 60000 65536"/>
                                  <a:gd name="T110" fmla="*/ 0 60000 65536"/>
                                  <a:gd name="T111" fmla="*/ 0 60000 65536"/>
                                  <a:gd name="T112" fmla="*/ 0 60000 65536"/>
                                  <a:gd name="T113" fmla="*/ 0 60000 65536"/>
                                  <a:gd name="T114" fmla="*/ 0 60000 65536"/>
                                  <a:gd name="T115" fmla="*/ 0 60000 65536"/>
                                  <a:gd name="T116" fmla="*/ 0 60000 65536"/>
                                  <a:gd name="T117" fmla="*/ 0 60000 65536"/>
                                  <a:gd name="T118" fmla="*/ 0 60000 65536"/>
                                  <a:gd name="T119" fmla="*/ 0 60000 65536"/>
                                  <a:gd name="T120" fmla="*/ 0 60000 65536"/>
                                  <a:gd name="T121" fmla="*/ 0 60000 65536"/>
                                  <a:gd name="T122" fmla="*/ 0 60000 65536"/>
                                  <a:gd name="T123" fmla="*/ 0 60000 65536"/>
                                  <a:gd name="T124" fmla="*/ 0 60000 65536"/>
                                  <a:gd name="T125" fmla="*/ 0 60000 65536"/>
                                  <a:gd name="T126" fmla="*/ 0 60000 65536"/>
                                  <a:gd name="T127" fmla="*/ 0 60000 65536"/>
                                  <a:gd name="T128" fmla="*/ 0 60000 65536"/>
                                  <a:gd name="T129" fmla="*/ 0 60000 65536"/>
                                  <a:gd name="T130" fmla="*/ 0 60000 65536"/>
                                  <a:gd name="T131" fmla="*/ 0 60000 65536"/>
                                  <a:gd name="T132" fmla="*/ 0 60000 65536"/>
                                  <a:gd name="T133" fmla="*/ 0 60000 65536"/>
                                  <a:gd name="T134" fmla="*/ 0 60000 65536"/>
                                  <a:gd name="T135" fmla="*/ 0 60000 65536"/>
                                  <a:gd name="T136" fmla="*/ 0 60000 65536"/>
                                  <a:gd name="T137" fmla="*/ 0 60000 65536"/>
                                  <a:gd name="T138" fmla="*/ 0 60000 65536"/>
                                  <a:gd name="T139" fmla="*/ 0 60000 65536"/>
                                  <a:gd name="T140" fmla="*/ 0 60000 65536"/>
                                  <a:gd name="T141" fmla="*/ 0 60000 65536"/>
                                  <a:gd name="T142" fmla="*/ 0 60000 65536"/>
                                  <a:gd name="T143" fmla="*/ 0 60000 65536"/>
                                  <a:gd name="T144" fmla="*/ 0 60000 65536"/>
                                  <a:gd name="T145" fmla="*/ 0 60000 65536"/>
                                  <a:gd name="T146" fmla="*/ 0 60000 65536"/>
                                  <a:gd name="T147" fmla="*/ 0 60000 65536"/>
                                  <a:gd name="T148" fmla="*/ 0 60000 65536"/>
                                  <a:gd name="T149" fmla="*/ 0 60000 65536"/>
                                </a:gdLst>
                                <a:ahLst/>
                                <a:cxnLst>
                                  <a:cxn ang="T100">
                                    <a:pos x="T0" y="T1"/>
                                  </a:cxn>
                                  <a:cxn ang="T101">
                                    <a:pos x="T2" y="T3"/>
                                  </a:cxn>
                                  <a:cxn ang="T102">
                                    <a:pos x="T4" y="T5"/>
                                  </a:cxn>
                                  <a:cxn ang="T103">
                                    <a:pos x="T6" y="T7"/>
                                  </a:cxn>
                                  <a:cxn ang="T104">
                                    <a:pos x="T8" y="T9"/>
                                  </a:cxn>
                                  <a:cxn ang="T105">
                                    <a:pos x="T10" y="T11"/>
                                  </a:cxn>
                                  <a:cxn ang="T106">
                                    <a:pos x="T12" y="T13"/>
                                  </a:cxn>
                                  <a:cxn ang="T107">
                                    <a:pos x="T14" y="T15"/>
                                  </a:cxn>
                                  <a:cxn ang="T108">
                                    <a:pos x="T16" y="T17"/>
                                  </a:cxn>
                                  <a:cxn ang="T109">
                                    <a:pos x="T18" y="T19"/>
                                  </a:cxn>
                                  <a:cxn ang="T110">
                                    <a:pos x="T20" y="T21"/>
                                  </a:cxn>
                                  <a:cxn ang="T111">
                                    <a:pos x="T22" y="T23"/>
                                  </a:cxn>
                                  <a:cxn ang="T112">
                                    <a:pos x="T24" y="T25"/>
                                  </a:cxn>
                                  <a:cxn ang="T113">
                                    <a:pos x="T26" y="T27"/>
                                  </a:cxn>
                                  <a:cxn ang="T114">
                                    <a:pos x="T28" y="T29"/>
                                  </a:cxn>
                                  <a:cxn ang="T115">
                                    <a:pos x="T30" y="T31"/>
                                  </a:cxn>
                                  <a:cxn ang="T116">
                                    <a:pos x="T32" y="T33"/>
                                  </a:cxn>
                                  <a:cxn ang="T117">
                                    <a:pos x="T34" y="T35"/>
                                  </a:cxn>
                                  <a:cxn ang="T118">
                                    <a:pos x="T36" y="T37"/>
                                  </a:cxn>
                                  <a:cxn ang="T119">
                                    <a:pos x="T38" y="T39"/>
                                  </a:cxn>
                                  <a:cxn ang="T120">
                                    <a:pos x="T40" y="T41"/>
                                  </a:cxn>
                                  <a:cxn ang="T121">
                                    <a:pos x="T42" y="T43"/>
                                  </a:cxn>
                                  <a:cxn ang="T122">
                                    <a:pos x="T44" y="T45"/>
                                  </a:cxn>
                                  <a:cxn ang="T123">
                                    <a:pos x="T46" y="T47"/>
                                  </a:cxn>
                                  <a:cxn ang="T124">
                                    <a:pos x="T48" y="T49"/>
                                  </a:cxn>
                                  <a:cxn ang="T125">
                                    <a:pos x="T50" y="T51"/>
                                  </a:cxn>
                                  <a:cxn ang="T126">
                                    <a:pos x="T52" y="T53"/>
                                  </a:cxn>
                                  <a:cxn ang="T127">
                                    <a:pos x="T54" y="T55"/>
                                  </a:cxn>
                                  <a:cxn ang="T128">
                                    <a:pos x="T56" y="T57"/>
                                  </a:cxn>
                                  <a:cxn ang="T129">
                                    <a:pos x="T58" y="T59"/>
                                  </a:cxn>
                                  <a:cxn ang="T130">
                                    <a:pos x="T60" y="T61"/>
                                  </a:cxn>
                                  <a:cxn ang="T131">
                                    <a:pos x="T62" y="T63"/>
                                  </a:cxn>
                                  <a:cxn ang="T132">
                                    <a:pos x="T64" y="T65"/>
                                  </a:cxn>
                                  <a:cxn ang="T133">
                                    <a:pos x="T66" y="T67"/>
                                  </a:cxn>
                                  <a:cxn ang="T134">
                                    <a:pos x="T68" y="T69"/>
                                  </a:cxn>
                                  <a:cxn ang="T135">
                                    <a:pos x="T70" y="T71"/>
                                  </a:cxn>
                                  <a:cxn ang="T136">
                                    <a:pos x="T72" y="T73"/>
                                  </a:cxn>
                                  <a:cxn ang="T137">
                                    <a:pos x="T74" y="T75"/>
                                  </a:cxn>
                                  <a:cxn ang="T138">
                                    <a:pos x="T76" y="T77"/>
                                  </a:cxn>
                                  <a:cxn ang="T139">
                                    <a:pos x="T78" y="T79"/>
                                  </a:cxn>
                                  <a:cxn ang="T140">
                                    <a:pos x="T80" y="T81"/>
                                  </a:cxn>
                                  <a:cxn ang="T141">
                                    <a:pos x="T82" y="T83"/>
                                  </a:cxn>
                                  <a:cxn ang="T142">
                                    <a:pos x="T84" y="T85"/>
                                  </a:cxn>
                                  <a:cxn ang="T143">
                                    <a:pos x="T86" y="T87"/>
                                  </a:cxn>
                                  <a:cxn ang="T144">
                                    <a:pos x="T88" y="T89"/>
                                  </a:cxn>
                                  <a:cxn ang="T145">
                                    <a:pos x="T90" y="T91"/>
                                  </a:cxn>
                                  <a:cxn ang="T146">
                                    <a:pos x="T92" y="T93"/>
                                  </a:cxn>
                                  <a:cxn ang="T147">
                                    <a:pos x="T94" y="T95"/>
                                  </a:cxn>
                                  <a:cxn ang="T148">
                                    <a:pos x="T96" y="T97"/>
                                  </a:cxn>
                                  <a:cxn ang="T149">
                                    <a:pos x="T98" y="T99"/>
                                  </a:cxn>
                                </a:cxnLst>
                                <a:rect l="0" t="0" r="r" b="b"/>
                                <a:pathLst>
                                  <a:path w="504" h="53">
                                    <a:moveTo>
                                      <a:pt x="12" y="18"/>
                                    </a:moveTo>
                                    <a:lnTo>
                                      <a:pt x="40" y="15"/>
                                    </a:lnTo>
                                    <a:lnTo>
                                      <a:pt x="70" y="11"/>
                                    </a:lnTo>
                                    <a:lnTo>
                                      <a:pt x="98" y="9"/>
                                    </a:lnTo>
                                    <a:lnTo>
                                      <a:pt x="128" y="5"/>
                                    </a:lnTo>
                                    <a:lnTo>
                                      <a:pt x="158" y="4"/>
                                    </a:lnTo>
                                    <a:lnTo>
                                      <a:pt x="188" y="2"/>
                                    </a:lnTo>
                                    <a:lnTo>
                                      <a:pt x="219" y="1"/>
                                    </a:lnTo>
                                    <a:lnTo>
                                      <a:pt x="249" y="0"/>
                                    </a:lnTo>
                                    <a:lnTo>
                                      <a:pt x="278" y="1"/>
                                    </a:lnTo>
                                    <a:lnTo>
                                      <a:pt x="308" y="2"/>
                                    </a:lnTo>
                                    <a:lnTo>
                                      <a:pt x="339" y="4"/>
                                    </a:lnTo>
                                    <a:lnTo>
                                      <a:pt x="369" y="5"/>
                                    </a:lnTo>
                                    <a:lnTo>
                                      <a:pt x="397" y="9"/>
                                    </a:lnTo>
                                    <a:lnTo>
                                      <a:pt x="427" y="11"/>
                                    </a:lnTo>
                                    <a:lnTo>
                                      <a:pt x="456" y="15"/>
                                    </a:lnTo>
                                    <a:lnTo>
                                      <a:pt x="487" y="18"/>
                                    </a:lnTo>
                                    <a:lnTo>
                                      <a:pt x="486" y="18"/>
                                    </a:lnTo>
                                    <a:lnTo>
                                      <a:pt x="486" y="19"/>
                                    </a:lnTo>
                                    <a:lnTo>
                                      <a:pt x="488" y="19"/>
                                    </a:lnTo>
                                    <a:lnTo>
                                      <a:pt x="489" y="19"/>
                                    </a:lnTo>
                                    <a:lnTo>
                                      <a:pt x="491" y="19"/>
                                    </a:lnTo>
                                    <a:lnTo>
                                      <a:pt x="491" y="21"/>
                                    </a:lnTo>
                                    <a:lnTo>
                                      <a:pt x="493" y="21"/>
                                    </a:lnTo>
                                    <a:lnTo>
                                      <a:pt x="495" y="23"/>
                                    </a:lnTo>
                                    <a:lnTo>
                                      <a:pt x="497" y="23"/>
                                    </a:lnTo>
                                    <a:lnTo>
                                      <a:pt x="497" y="25"/>
                                    </a:lnTo>
                                    <a:lnTo>
                                      <a:pt x="499" y="27"/>
                                    </a:lnTo>
                                    <a:lnTo>
                                      <a:pt x="499" y="29"/>
                                    </a:lnTo>
                                    <a:lnTo>
                                      <a:pt x="501" y="30"/>
                                    </a:lnTo>
                                    <a:lnTo>
                                      <a:pt x="501" y="32"/>
                                    </a:lnTo>
                                    <a:lnTo>
                                      <a:pt x="502" y="34"/>
                                    </a:lnTo>
                                    <a:lnTo>
                                      <a:pt x="502" y="36"/>
                                    </a:lnTo>
                                    <a:lnTo>
                                      <a:pt x="503" y="36"/>
                                    </a:lnTo>
                                    <a:lnTo>
                                      <a:pt x="502" y="38"/>
                                    </a:lnTo>
                                    <a:lnTo>
                                      <a:pt x="502" y="40"/>
                                    </a:lnTo>
                                    <a:lnTo>
                                      <a:pt x="501" y="42"/>
                                    </a:lnTo>
                                    <a:lnTo>
                                      <a:pt x="501" y="43"/>
                                    </a:lnTo>
                                    <a:lnTo>
                                      <a:pt x="499" y="45"/>
                                    </a:lnTo>
                                    <a:lnTo>
                                      <a:pt x="499" y="47"/>
                                    </a:lnTo>
                                    <a:lnTo>
                                      <a:pt x="497" y="49"/>
                                    </a:lnTo>
                                    <a:lnTo>
                                      <a:pt x="495" y="51"/>
                                    </a:lnTo>
                                    <a:lnTo>
                                      <a:pt x="494" y="51"/>
                                    </a:lnTo>
                                    <a:lnTo>
                                      <a:pt x="492" y="52"/>
                                    </a:lnTo>
                                    <a:lnTo>
                                      <a:pt x="490" y="52"/>
                                    </a:lnTo>
                                    <a:lnTo>
                                      <a:pt x="489" y="52"/>
                                    </a:lnTo>
                                    <a:lnTo>
                                      <a:pt x="487" y="52"/>
                                    </a:lnTo>
                                    <a:lnTo>
                                      <a:pt x="487" y="49"/>
                                    </a:lnTo>
                                    <a:lnTo>
                                      <a:pt x="489" y="51"/>
                                    </a:lnTo>
                                    <a:lnTo>
                                      <a:pt x="459" y="47"/>
                                    </a:lnTo>
                                    <a:lnTo>
                                      <a:pt x="429" y="42"/>
                                    </a:lnTo>
                                    <a:lnTo>
                                      <a:pt x="399" y="39"/>
                                    </a:lnTo>
                                    <a:lnTo>
                                      <a:pt x="370" y="35"/>
                                    </a:lnTo>
                                    <a:lnTo>
                                      <a:pt x="340" y="33"/>
                                    </a:lnTo>
                                    <a:lnTo>
                                      <a:pt x="310" y="31"/>
                                    </a:lnTo>
                                    <a:lnTo>
                                      <a:pt x="280" y="30"/>
                                    </a:lnTo>
                                    <a:lnTo>
                                      <a:pt x="251" y="29"/>
                                    </a:lnTo>
                                    <a:lnTo>
                                      <a:pt x="221" y="30"/>
                                    </a:lnTo>
                                    <a:lnTo>
                                      <a:pt x="190" y="31"/>
                                    </a:lnTo>
                                    <a:lnTo>
                                      <a:pt x="160" y="33"/>
                                    </a:lnTo>
                                    <a:lnTo>
                                      <a:pt x="131" y="35"/>
                                    </a:lnTo>
                                    <a:lnTo>
                                      <a:pt x="100" y="39"/>
                                    </a:lnTo>
                                    <a:lnTo>
                                      <a:pt x="72" y="42"/>
                                    </a:lnTo>
                                    <a:lnTo>
                                      <a:pt x="42" y="47"/>
                                    </a:lnTo>
                                    <a:lnTo>
                                      <a:pt x="14" y="51"/>
                                    </a:lnTo>
                                    <a:lnTo>
                                      <a:pt x="15" y="50"/>
                                    </a:lnTo>
                                    <a:lnTo>
                                      <a:pt x="13" y="52"/>
                                    </a:lnTo>
                                    <a:lnTo>
                                      <a:pt x="11" y="52"/>
                                    </a:lnTo>
                                    <a:lnTo>
                                      <a:pt x="9" y="52"/>
                                    </a:lnTo>
                                    <a:lnTo>
                                      <a:pt x="7" y="52"/>
                                    </a:lnTo>
                                    <a:lnTo>
                                      <a:pt x="5" y="52"/>
                                    </a:lnTo>
                                    <a:lnTo>
                                      <a:pt x="5" y="49"/>
                                    </a:lnTo>
                                    <a:lnTo>
                                      <a:pt x="3" y="49"/>
                                    </a:lnTo>
                                    <a:lnTo>
                                      <a:pt x="3" y="47"/>
                                    </a:lnTo>
                                    <a:lnTo>
                                      <a:pt x="1" y="46"/>
                                    </a:lnTo>
                                    <a:lnTo>
                                      <a:pt x="1" y="44"/>
                                    </a:lnTo>
                                    <a:lnTo>
                                      <a:pt x="0" y="42"/>
                                    </a:lnTo>
                                    <a:lnTo>
                                      <a:pt x="0" y="40"/>
                                    </a:lnTo>
                                    <a:lnTo>
                                      <a:pt x="0" y="38"/>
                                    </a:lnTo>
                                    <a:lnTo>
                                      <a:pt x="0" y="36"/>
                                    </a:lnTo>
                                    <a:lnTo>
                                      <a:pt x="0" y="34"/>
                                    </a:lnTo>
                                    <a:lnTo>
                                      <a:pt x="0" y="32"/>
                                    </a:lnTo>
                                    <a:lnTo>
                                      <a:pt x="1" y="30"/>
                                    </a:lnTo>
                                    <a:lnTo>
                                      <a:pt x="1" y="29"/>
                                    </a:lnTo>
                                    <a:lnTo>
                                      <a:pt x="3" y="27"/>
                                    </a:lnTo>
                                    <a:lnTo>
                                      <a:pt x="3" y="26"/>
                                    </a:lnTo>
                                    <a:lnTo>
                                      <a:pt x="5" y="24"/>
                                    </a:lnTo>
                                    <a:lnTo>
                                      <a:pt x="7" y="22"/>
                                    </a:lnTo>
                                    <a:lnTo>
                                      <a:pt x="8" y="22"/>
                                    </a:lnTo>
                                    <a:lnTo>
                                      <a:pt x="10" y="20"/>
                                    </a:lnTo>
                                    <a:lnTo>
                                      <a:pt x="12" y="20"/>
                                    </a:lnTo>
                                    <a:lnTo>
                                      <a:pt x="14" y="20"/>
                                    </a:lnTo>
                                    <a:lnTo>
                                      <a:pt x="16" y="19"/>
                                    </a:lnTo>
                                    <a:lnTo>
                                      <a:pt x="12" y="18"/>
                                    </a:lnTo>
                                  </a:path>
                                </a:pathLst>
                              </a:custGeom>
                              <a:noFill/>
                              <a:ln w="18494" cap="flat" cmpd="sng">
                                <a:solidFill>
                                  <a:srgbClr val="C0C0C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00CC99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84" name="AutoShape 9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flipV="1">
                                <a:off x="3696" y="2102"/>
                                <a:ext cx="1239" cy="21"/>
                              </a:xfrm>
                              <a:prstGeom prst="roundRect">
                                <a:avLst>
                                  <a:gd name="adj" fmla="val 0"/>
                                </a:avLst>
                              </a:prstGeom>
                              <a:solidFill>
                                <a:srgbClr val="C0C0C0"/>
                              </a:solidFill>
                              <a:ln w="8889">
                                <a:solidFill>
                                  <a:srgbClr val="C0C0C0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anchor="ctr"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85" name="Freeform 9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837" y="2168"/>
                                <a:ext cx="487" cy="343"/>
                              </a:xfrm>
                              <a:custGeom>
                                <a:avLst/>
                                <a:gdLst>
                                  <a:gd name="T0" fmla="*/ 339 w 273"/>
                                  <a:gd name="T1" fmla="*/ 1 h 229"/>
                                  <a:gd name="T2" fmla="*/ 455 w 273"/>
                                  <a:gd name="T3" fmla="*/ 55 h 229"/>
                                  <a:gd name="T4" fmla="*/ 462 w 273"/>
                                  <a:gd name="T5" fmla="*/ 117 h 229"/>
                                  <a:gd name="T6" fmla="*/ 476 w 273"/>
                                  <a:gd name="T7" fmla="*/ 117 h 229"/>
                                  <a:gd name="T8" fmla="*/ 485 w 273"/>
                                  <a:gd name="T9" fmla="*/ 129 h 229"/>
                                  <a:gd name="T10" fmla="*/ 485 w 273"/>
                                  <a:gd name="T11" fmla="*/ 253 h 229"/>
                                  <a:gd name="T12" fmla="*/ 485 w 273"/>
                                  <a:gd name="T13" fmla="*/ 342 h 229"/>
                                  <a:gd name="T14" fmla="*/ 410 w 273"/>
                                  <a:gd name="T15" fmla="*/ 331 h 229"/>
                                  <a:gd name="T16" fmla="*/ 314 w 273"/>
                                  <a:gd name="T17" fmla="*/ 318 h 229"/>
                                  <a:gd name="T18" fmla="*/ 278 w 273"/>
                                  <a:gd name="T19" fmla="*/ 315 h 229"/>
                                  <a:gd name="T20" fmla="*/ 210 w 273"/>
                                  <a:gd name="T21" fmla="*/ 315 h 229"/>
                                  <a:gd name="T22" fmla="*/ 193 w 273"/>
                                  <a:gd name="T23" fmla="*/ 319 h 229"/>
                                  <a:gd name="T24" fmla="*/ 193 w 273"/>
                                  <a:gd name="T25" fmla="*/ 331 h 229"/>
                                  <a:gd name="T26" fmla="*/ 186 w 273"/>
                                  <a:gd name="T27" fmla="*/ 337 h 229"/>
                                  <a:gd name="T28" fmla="*/ 148 w 273"/>
                                  <a:gd name="T29" fmla="*/ 322 h 229"/>
                                  <a:gd name="T30" fmla="*/ 123 w 273"/>
                                  <a:gd name="T31" fmla="*/ 301 h 229"/>
                                  <a:gd name="T32" fmla="*/ 111 w 273"/>
                                  <a:gd name="T33" fmla="*/ 250 h 229"/>
                                  <a:gd name="T34" fmla="*/ 57 w 273"/>
                                  <a:gd name="T35" fmla="*/ 198 h 229"/>
                                  <a:gd name="T36" fmla="*/ 12 w 273"/>
                                  <a:gd name="T37" fmla="*/ 187 h 229"/>
                                  <a:gd name="T38" fmla="*/ 68 w 273"/>
                                  <a:gd name="T39" fmla="*/ 183 h 229"/>
                                  <a:gd name="T40" fmla="*/ 118 w 273"/>
                                  <a:gd name="T41" fmla="*/ 199 h 229"/>
                                  <a:gd name="T42" fmla="*/ 153 w 273"/>
                                  <a:gd name="T43" fmla="*/ 243 h 229"/>
                                  <a:gd name="T44" fmla="*/ 168 w 273"/>
                                  <a:gd name="T45" fmla="*/ 277 h 229"/>
                                  <a:gd name="T46" fmla="*/ 200 w 273"/>
                                  <a:gd name="T47" fmla="*/ 286 h 229"/>
                                  <a:gd name="T48" fmla="*/ 241 w 273"/>
                                  <a:gd name="T49" fmla="*/ 286 h 229"/>
                                  <a:gd name="T50" fmla="*/ 246 w 273"/>
                                  <a:gd name="T51" fmla="*/ 265 h 229"/>
                                  <a:gd name="T52" fmla="*/ 252 w 273"/>
                                  <a:gd name="T53" fmla="*/ 208 h 229"/>
                                  <a:gd name="T54" fmla="*/ 252 w 273"/>
                                  <a:gd name="T55" fmla="*/ 204 h 229"/>
                                  <a:gd name="T56" fmla="*/ 260 w 273"/>
                                  <a:gd name="T57" fmla="*/ 253 h 229"/>
                                  <a:gd name="T58" fmla="*/ 334 w 273"/>
                                  <a:gd name="T59" fmla="*/ 279 h 229"/>
                                  <a:gd name="T60" fmla="*/ 423 w 273"/>
                                  <a:gd name="T61" fmla="*/ 255 h 229"/>
                                  <a:gd name="T62" fmla="*/ 457 w 273"/>
                                  <a:gd name="T63" fmla="*/ 213 h 229"/>
                                  <a:gd name="T64" fmla="*/ 441 w 273"/>
                                  <a:gd name="T65" fmla="*/ 163 h 229"/>
                                  <a:gd name="T66" fmla="*/ 398 w 273"/>
                                  <a:gd name="T67" fmla="*/ 148 h 229"/>
                                  <a:gd name="T68" fmla="*/ 344 w 273"/>
                                  <a:gd name="T69" fmla="*/ 147 h 229"/>
                                  <a:gd name="T70" fmla="*/ 260 w 273"/>
                                  <a:gd name="T71" fmla="*/ 163 h 229"/>
                                  <a:gd name="T72" fmla="*/ 237 w 273"/>
                                  <a:gd name="T73" fmla="*/ 172 h 229"/>
                                  <a:gd name="T74" fmla="*/ 237 w 273"/>
                                  <a:gd name="T75" fmla="*/ 163 h 229"/>
                                  <a:gd name="T76" fmla="*/ 237 w 273"/>
                                  <a:gd name="T77" fmla="*/ 148 h 229"/>
                                  <a:gd name="T78" fmla="*/ 307 w 273"/>
                                  <a:gd name="T79" fmla="*/ 142 h 229"/>
                                  <a:gd name="T80" fmla="*/ 387 w 273"/>
                                  <a:gd name="T81" fmla="*/ 126 h 229"/>
                                  <a:gd name="T82" fmla="*/ 421 w 273"/>
                                  <a:gd name="T83" fmla="*/ 102 h 229"/>
                                  <a:gd name="T84" fmla="*/ 432 w 273"/>
                                  <a:gd name="T85" fmla="*/ 54 h 229"/>
                                  <a:gd name="T86" fmla="*/ 367 w 273"/>
                                  <a:gd name="T87" fmla="*/ 33 h 229"/>
                                  <a:gd name="T88" fmla="*/ 328 w 273"/>
                                  <a:gd name="T89" fmla="*/ 64 h 229"/>
                                  <a:gd name="T90" fmla="*/ 366 w 273"/>
                                  <a:gd name="T91" fmla="*/ 90 h 229"/>
                                  <a:gd name="T92" fmla="*/ 380 w 273"/>
                                  <a:gd name="T93" fmla="*/ 78 h 229"/>
                                  <a:gd name="T94" fmla="*/ 385 w 273"/>
                                  <a:gd name="T95" fmla="*/ 64 h 229"/>
                                  <a:gd name="T96" fmla="*/ 396 w 273"/>
                                  <a:gd name="T97" fmla="*/ 76 h 229"/>
                                  <a:gd name="T98" fmla="*/ 405 w 273"/>
                                  <a:gd name="T99" fmla="*/ 97 h 229"/>
                                  <a:gd name="T100" fmla="*/ 364 w 273"/>
                                  <a:gd name="T101" fmla="*/ 108 h 229"/>
                                  <a:gd name="T102" fmla="*/ 293 w 273"/>
                                  <a:gd name="T103" fmla="*/ 124 h 229"/>
                                  <a:gd name="T104" fmla="*/ 285 w 273"/>
                                  <a:gd name="T105" fmla="*/ 117 h 229"/>
                                  <a:gd name="T106" fmla="*/ 298 w 273"/>
                                  <a:gd name="T107" fmla="*/ 97 h 229"/>
                                  <a:gd name="T108" fmla="*/ 301 w 273"/>
                                  <a:gd name="T109" fmla="*/ 43 h 229"/>
                                  <a:gd name="T110" fmla="*/ 284 w 273"/>
                                  <a:gd name="T111" fmla="*/ 25 h 229"/>
                                  <a:gd name="T112" fmla="*/ 269 w 273"/>
                                  <a:gd name="T113" fmla="*/ 3 h 229"/>
                                  <a:gd name="T114" fmla="*/ 0 60000 65536"/>
                                  <a:gd name="T115" fmla="*/ 0 60000 65536"/>
                                  <a:gd name="T116" fmla="*/ 0 60000 65536"/>
                                  <a:gd name="T117" fmla="*/ 0 60000 65536"/>
                                  <a:gd name="T118" fmla="*/ 0 60000 65536"/>
                                  <a:gd name="T119" fmla="*/ 0 60000 65536"/>
                                  <a:gd name="T120" fmla="*/ 0 60000 65536"/>
                                  <a:gd name="T121" fmla="*/ 0 60000 65536"/>
                                  <a:gd name="T122" fmla="*/ 0 60000 65536"/>
                                  <a:gd name="T123" fmla="*/ 0 60000 65536"/>
                                  <a:gd name="T124" fmla="*/ 0 60000 65536"/>
                                  <a:gd name="T125" fmla="*/ 0 60000 65536"/>
                                  <a:gd name="T126" fmla="*/ 0 60000 65536"/>
                                  <a:gd name="T127" fmla="*/ 0 60000 65536"/>
                                  <a:gd name="T128" fmla="*/ 0 60000 65536"/>
                                  <a:gd name="T129" fmla="*/ 0 60000 65536"/>
                                  <a:gd name="T130" fmla="*/ 0 60000 65536"/>
                                  <a:gd name="T131" fmla="*/ 0 60000 65536"/>
                                  <a:gd name="T132" fmla="*/ 0 60000 65536"/>
                                  <a:gd name="T133" fmla="*/ 0 60000 65536"/>
                                  <a:gd name="T134" fmla="*/ 0 60000 65536"/>
                                  <a:gd name="T135" fmla="*/ 0 60000 65536"/>
                                  <a:gd name="T136" fmla="*/ 0 60000 65536"/>
                                  <a:gd name="T137" fmla="*/ 0 60000 65536"/>
                                  <a:gd name="T138" fmla="*/ 0 60000 65536"/>
                                  <a:gd name="T139" fmla="*/ 0 60000 65536"/>
                                  <a:gd name="T140" fmla="*/ 0 60000 65536"/>
                                  <a:gd name="T141" fmla="*/ 0 60000 65536"/>
                                  <a:gd name="T142" fmla="*/ 0 60000 65536"/>
                                  <a:gd name="T143" fmla="*/ 0 60000 65536"/>
                                  <a:gd name="T144" fmla="*/ 0 60000 65536"/>
                                  <a:gd name="T145" fmla="*/ 0 60000 65536"/>
                                  <a:gd name="T146" fmla="*/ 0 60000 65536"/>
                                  <a:gd name="T147" fmla="*/ 0 60000 65536"/>
                                  <a:gd name="T148" fmla="*/ 0 60000 65536"/>
                                  <a:gd name="T149" fmla="*/ 0 60000 65536"/>
                                  <a:gd name="T150" fmla="*/ 0 60000 65536"/>
                                  <a:gd name="T151" fmla="*/ 0 60000 65536"/>
                                  <a:gd name="T152" fmla="*/ 0 60000 65536"/>
                                  <a:gd name="T153" fmla="*/ 0 60000 65536"/>
                                  <a:gd name="T154" fmla="*/ 0 60000 65536"/>
                                  <a:gd name="T155" fmla="*/ 0 60000 65536"/>
                                  <a:gd name="T156" fmla="*/ 0 60000 65536"/>
                                  <a:gd name="T157" fmla="*/ 0 60000 65536"/>
                                  <a:gd name="T158" fmla="*/ 0 60000 65536"/>
                                  <a:gd name="T159" fmla="*/ 0 60000 65536"/>
                                  <a:gd name="T160" fmla="*/ 0 60000 65536"/>
                                  <a:gd name="T161" fmla="*/ 0 60000 65536"/>
                                  <a:gd name="T162" fmla="*/ 0 60000 65536"/>
                                  <a:gd name="T163" fmla="*/ 0 60000 65536"/>
                                  <a:gd name="T164" fmla="*/ 0 60000 65536"/>
                                  <a:gd name="T165" fmla="*/ 0 60000 65536"/>
                                  <a:gd name="T166" fmla="*/ 0 60000 65536"/>
                                  <a:gd name="T167" fmla="*/ 0 60000 65536"/>
                                  <a:gd name="T168" fmla="*/ 0 60000 65536"/>
                                  <a:gd name="T169" fmla="*/ 0 60000 65536"/>
                                  <a:gd name="T170" fmla="*/ 0 60000 65536"/>
                                </a:gdLst>
                                <a:ahLst/>
                                <a:cxnLst>
                                  <a:cxn ang="T114">
                                    <a:pos x="T0" y="T1"/>
                                  </a:cxn>
                                  <a:cxn ang="T115">
                                    <a:pos x="T2" y="T3"/>
                                  </a:cxn>
                                  <a:cxn ang="T116">
                                    <a:pos x="T4" y="T5"/>
                                  </a:cxn>
                                  <a:cxn ang="T117">
                                    <a:pos x="T6" y="T7"/>
                                  </a:cxn>
                                  <a:cxn ang="T118">
                                    <a:pos x="T8" y="T9"/>
                                  </a:cxn>
                                  <a:cxn ang="T119">
                                    <a:pos x="T10" y="T11"/>
                                  </a:cxn>
                                  <a:cxn ang="T120">
                                    <a:pos x="T12" y="T13"/>
                                  </a:cxn>
                                  <a:cxn ang="T121">
                                    <a:pos x="T14" y="T15"/>
                                  </a:cxn>
                                  <a:cxn ang="T122">
                                    <a:pos x="T16" y="T17"/>
                                  </a:cxn>
                                  <a:cxn ang="T123">
                                    <a:pos x="T18" y="T19"/>
                                  </a:cxn>
                                  <a:cxn ang="T124">
                                    <a:pos x="T20" y="T21"/>
                                  </a:cxn>
                                  <a:cxn ang="T125">
                                    <a:pos x="T22" y="T23"/>
                                  </a:cxn>
                                  <a:cxn ang="T126">
                                    <a:pos x="T24" y="T25"/>
                                  </a:cxn>
                                  <a:cxn ang="T127">
                                    <a:pos x="T26" y="T27"/>
                                  </a:cxn>
                                  <a:cxn ang="T128">
                                    <a:pos x="T28" y="T29"/>
                                  </a:cxn>
                                  <a:cxn ang="T129">
                                    <a:pos x="T30" y="T31"/>
                                  </a:cxn>
                                  <a:cxn ang="T130">
                                    <a:pos x="T32" y="T33"/>
                                  </a:cxn>
                                  <a:cxn ang="T131">
                                    <a:pos x="T34" y="T35"/>
                                  </a:cxn>
                                  <a:cxn ang="T132">
                                    <a:pos x="T36" y="T37"/>
                                  </a:cxn>
                                  <a:cxn ang="T133">
                                    <a:pos x="T38" y="T39"/>
                                  </a:cxn>
                                  <a:cxn ang="T134">
                                    <a:pos x="T40" y="T41"/>
                                  </a:cxn>
                                  <a:cxn ang="T135">
                                    <a:pos x="T42" y="T43"/>
                                  </a:cxn>
                                  <a:cxn ang="T136">
                                    <a:pos x="T44" y="T45"/>
                                  </a:cxn>
                                  <a:cxn ang="T137">
                                    <a:pos x="T46" y="T47"/>
                                  </a:cxn>
                                  <a:cxn ang="T138">
                                    <a:pos x="T48" y="T49"/>
                                  </a:cxn>
                                  <a:cxn ang="T139">
                                    <a:pos x="T50" y="T51"/>
                                  </a:cxn>
                                  <a:cxn ang="T140">
                                    <a:pos x="T52" y="T53"/>
                                  </a:cxn>
                                  <a:cxn ang="T141">
                                    <a:pos x="T54" y="T55"/>
                                  </a:cxn>
                                  <a:cxn ang="T142">
                                    <a:pos x="T56" y="T57"/>
                                  </a:cxn>
                                  <a:cxn ang="T143">
                                    <a:pos x="T58" y="T59"/>
                                  </a:cxn>
                                  <a:cxn ang="T144">
                                    <a:pos x="T60" y="T61"/>
                                  </a:cxn>
                                  <a:cxn ang="T145">
                                    <a:pos x="T62" y="T63"/>
                                  </a:cxn>
                                  <a:cxn ang="T146">
                                    <a:pos x="T64" y="T65"/>
                                  </a:cxn>
                                  <a:cxn ang="T147">
                                    <a:pos x="T66" y="T67"/>
                                  </a:cxn>
                                  <a:cxn ang="T148">
                                    <a:pos x="T68" y="T69"/>
                                  </a:cxn>
                                  <a:cxn ang="T149">
                                    <a:pos x="T70" y="T71"/>
                                  </a:cxn>
                                  <a:cxn ang="T150">
                                    <a:pos x="T72" y="T73"/>
                                  </a:cxn>
                                  <a:cxn ang="T151">
                                    <a:pos x="T74" y="T75"/>
                                  </a:cxn>
                                  <a:cxn ang="T152">
                                    <a:pos x="T76" y="T77"/>
                                  </a:cxn>
                                  <a:cxn ang="T153">
                                    <a:pos x="T78" y="T79"/>
                                  </a:cxn>
                                  <a:cxn ang="T154">
                                    <a:pos x="T80" y="T81"/>
                                  </a:cxn>
                                  <a:cxn ang="T155">
                                    <a:pos x="T82" y="T83"/>
                                  </a:cxn>
                                  <a:cxn ang="T156">
                                    <a:pos x="T84" y="T85"/>
                                  </a:cxn>
                                  <a:cxn ang="T157">
                                    <a:pos x="T86" y="T87"/>
                                  </a:cxn>
                                  <a:cxn ang="T158">
                                    <a:pos x="T88" y="T89"/>
                                  </a:cxn>
                                  <a:cxn ang="T159">
                                    <a:pos x="T90" y="T91"/>
                                  </a:cxn>
                                  <a:cxn ang="T160">
                                    <a:pos x="T92" y="T93"/>
                                  </a:cxn>
                                  <a:cxn ang="T161">
                                    <a:pos x="T94" y="T95"/>
                                  </a:cxn>
                                  <a:cxn ang="T162">
                                    <a:pos x="T96" y="T97"/>
                                  </a:cxn>
                                  <a:cxn ang="T163">
                                    <a:pos x="T98" y="T99"/>
                                  </a:cxn>
                                  <a:cxn ang="T164">
                                    <a:pos x="T100" y="T101"/>
                                  </a:cxn>
                                  <a:cxn ang="T165">
                                    <a:pos x="T102" y="T103"/>
                                  </a:cxn>
                                  <a:cxn ang="T166">
                                    <a:pos x="T104" y="T105"/>
                                  </a:cxn>
                                  <a:cxn ang="T167">
                                    <a:pos x="T106" y="T107"/>
                                  </a:cxn>
                                  <a:cxn ang="T168">
                                    <a:pos x="T108" y="T109"/>
                                  </a:cxn>
                                  <a:cxn ang="T169">
                                    <a:pos x="T110" y="T111"/>
                                  </a:cxn>
                                  <a:cxn ang="T170">
                                    <a:pos x="T112" y="T113"/>
                                  </a:cxn>
                                </a:cxnLst>
                                <a:rect l="0" t="0" r="r" b="b"/>
                                <a:pathLst>
                                  <a:path w="273" h="229">
                                    <a:moveTo>
                                      <a:pt x="151" y="0"/>
                                    </a:moveTo>
                                    <a:lnTo>
                                      <a:pt x="152" y="0"/>
                                    </a:lnTo>
                                    <a:lnTo>
                                      <a:pt x="156" y="0"/>
                                    </a:lnTo>
                                    <a:lnTo>
                                      <a:pt x="162" y="0"/>
                                    </a:lnTo>
                                    <a:lnTo>
                                      <a:pt x="170" y="0"/>
                                    </a:lnTo>
                                    <a:lnTo>
                                      <a:pt x="180" y="1"/>
                                    </a:lnTo>
                                    <a:lnTo>
                                      <a:pt x="190" y="1"/>
                                    </a:lnTo>
                                    <a:lnTo>
                                      <a:pt x="200" y="3"/>
                                    </a:lnTo>
                                    <a:lnTo>
                                      <a:pt x="213" y="5"/>
                                    </a:lnTo>
                                    <a:lnTo>
                                      <a:pt x="223" y="8"/>
                                    </a:lnTo>
                                    <a:lnTo>
                                      <a:pt x="233" y="13"/>
                                    </a:lnTo>
                                    <a:lnTo>
                                      <a:pt x="242" y="20"/>
                                    </a:lnTo>
                                    <a:lnTo>
                                      <a:pt x="250" y="27"/>
                                    </a:lnTo>
                                    <a:lnTo>
                                      <a:pt x="255" y="37"/>
                                    </a:lnTo>
                                    <a:lnTo>
                                      <a:pt x="259" y="49"/>
                                    </a:lnTo>
                                    <a:lnTo>
                                      <a:pt x="260" y="63"/>
                                    </a:lnTo>
                                    <a:lnTo>
                                      <a:pt x="258" y="78"/>
                                    </a:lnTo>
                                    <a:lnTo>
                                      <a:pt x="259" y="78"/>
                                    </a:lnTo>
                                    <a:lnTo>
                                      <a:pt x="261" y="78"/>
                                    </a:lnTo>
                                    <a:lnTo>
                                      <a:pt x="262" y="78"/>
                                    </a:lnTo>
                                    <a:lnTo>
                                      <a:pt x="265" y="78"/>
                                    </a:lnTo>
                                    <a:lnTo>
                                      <a:pt x="266" y="78"/>
                                    </a:lnTo>
                                    <a:lnTo>
                                      <a:pt x="267" y="78"/>
                                    </a:lnTo>
                                    <a:lnTo>
                                      <a:pt x="269" y="78"/>
                                    </a:lnTo>
                                    <a:lnTo>
                                      <a:pt x="271" y="78"/>
                                    </a:lnTo>
                                    <a:lnTo>
                                      <a:pt x="272" y="78"/>
                                    </a:lnTo>
                                    <a:lnTo>
                                      <a:pt x="272" y="81"/>
                                    </a:lnTo>
                                    <a:lnTo>
                                      <a:pt x="272" y="86"/>
                                    </a:lnTo>
                                    <a:lnTo>
                                      <a:pt x="272" y="94"/>
                                    </a:lnTo>
                                    <a:lnTo>
                                      <a:pt x="272" y="102"/>
                                    </a:lnTo>
                                    <a:lnTo>
                                      <a:pt x="272" y="115"/>
                                    </a:lnTo>
                                    <a:lnTo>
                                      <a:pt x="272" y="127"/>
                                    </a:lnTo>
                                    <a:lnTo>
                                      <a:pt x="272" y="141"/>
                                    </a:lnTo>
                                    <a:lnTo>
                                      <a:pt x="272" y="155"/>
                                    </a:lnTo>
                                    <a:lnTo>
                                      <a:pt x="272" y="169"/>
                                    </a:lnTo>
                                    <a:lnTo>
                                      <a:pt x="272" y="183"/>
                                    </a:lnTo>
                                    <a:lnTo>
                                      <a:pt x="272" y="196"/>
                                    </a:lnTo>
                                    <a:lnTo>
                                      <a:pt x="272" y="206"/>
                                    </a:lnTo>
                                    <a:lnTo>
                                      <a:pt x="272" y="216"/>
                                    </a:lnTo>
                                    <a:lnTo>
                                      <a:pt x="272" y="223"/>
                                    </a:lnTo>
                                    <a:lnTo>
                                      <a:pt x="272" y="228"/>
                                    </a:lnTo>
                                    <a:lnTo>
                                      <a:pt x="270" y="228"/>
                                    </a:lnTo>
                                    <a:lnTo>
                                      <a:pt x="267" y="227"/>
                                    </a:lnTo>
                                    <a:lnTo>
                                      <a:pt x="262" y="227"/>
                                    </a:lnTo>
                                    <a:lnTo>
                                      <a:pt x="256" y="225"/>
                                    </a:lnTo>
                                    <a:lnTo>
                                      <a:pt x="248" y="225"/>
                                    </a:lnTo>
                                    <a:lnTo>
                                      <a:pt x="240" y="223"/>
                                    </a:lnTo>
                                    <a:lnTo>
                                      <a:pt x="230" y="221"/>
                                    </a:lnTo>
                                    <a:lnTo>
                                      <a:pt x="222" y="219"/>
                                    </a:lnTo>
                                    <a:lnTo>
                                      <a:pt x="212" y="219"/>
                                    </a:lnTo>
                                    <a:lnTo>
                                      <a:pt x="203" y="217"/>
                                    </a:lnTo>
                                    <a:lnTo>
                                      <a:pt x="195" y="216"/>
                                    </a:lnTo>
                                    <a:lnTo>
                                      <a:pt x="188" y="214"/>
                                    </a:lnTo>
                                    <a:lnTo>
                                      <a:pt x="181" y="214"/>
                                    </a:lnTo>
                                    <a:lnTo>
                                      <a:pt x="176" y="212"/>
                                    </a:lnTo>
                                    <a:lnTo>
                                      <a:pt x="174" y="210"/>
                                    </a:lnTo>
                                    <a:lnTo>
                                      <a:pt x="173" y="208"/>
                                    </a:lnTo>
                                    <a:lnTo>
                                      <a:pt x="171" y="210"/>
                                    </a:lnTo>
                                    <a:lnTo>
                                      <a:pt x="170" y="210"/>
                                    </a:lnTo>
                                    <a:lnTo>
                                      <a:pt x="165" y="210"/>
                                    </a:lnTo>
                                    <a:lnTo>
                                      <a:pt x="162" y="210"/>
                                    </a:lnTo>
                                    <a:lnTo>
                                      <a:pt x="156" y="210"/>
                                    </a:lnTo>
                                    <a:lnTo>
                                      <a:pt x="152" y="210"/>
                                    </a:lnTo>
                                    <a:lnTo>
                                      <a:pt x="146" y="210"/>
                                    </a:lnTo>
                                    <a:lnTo>
                                      <a:pt x="140" y="210"/>
                                    </a:lnTo>
                                    <a:lnTo>
                                      <a:pt x="134" y="210"/>
                                    </a:lnTo>
                                    <a:lnTo>
                                      <a:pt x="128" y="210"/>
                                    </a:lnTo>
                                    <a:lnTo>
                                      <a:pt x="122" y="210"/>
                                    </a:lnTo>
                                    <a:lnTo>
                                      <a:pt x="118" y="210"/>
                                    </a:lnTo>
                                    <a:lnTo>
                                      <a:pt x="113" y="210"/>
                                    </a:lnTo>
                                    <a:lnTo>
                                      <a:pt x="110" y="210"/>
                                    </a:lnTo>
                                    <a:lnTo>
                                      <a:pt x="108" y="210"/>
                                    </a:lnTo>
                                    <a:lnTo>
                                      <a:pt x="108" y="209"/>
                                    </a:lnTo>
                                    <a:lnTo>
                                      <a:pt x="108" y="211"/>
                                    </a:lnTo>
                                    <a:lnTo>
                                      <a:pt x="108" y="213"/>
                                    </a:lnTo>
                                    <a:lnTo>
                                      <a:pt x="108" y="214"/>
                                    </a:lnTo>
                                    <a:lnTo>
                                      <a:pt x="108" y="216"/>
                                    </a:lnTo>
                                    <a:lnTo>
                                      <a:pt x="108" y="218"/>
                                    </a:lnTo>
                                    <a:lnTo>
                                      <a:pt x="108" y="220"/>
                                    </a:lnTo>
                                    <a:lnTo>
                                      <a:pt x="108" y="221"/>
                                    </a:lnTo>
                                    <a:lnTo>
                                      <a:pt x="108" y="223"/>
                                    </a:lnTo>
                                    <a:lnTo>
                                      <a:pt x="108" y="225"/>
                                    </a:lnTo>
                                    <a:lnTo>
                                      <a:pt x="104" y="225"/>
                                    </a:lnTo>
                                    <a:lnTo>
                                      <a:pt x="99" y="223"/>
                                    </a:lnTo>
                                    <a:lnTo>
                                      <a:pt x="95" y="223"/>
                                    </a:lnTo>
                                    <a:lnTo>
                                      <a:pt x="93" y="221"/>
                                    </a:lnTo>
                                    <a:lnTo>
                                      <a:pt x="89" y="221"/>
                                    </a:lnTo>
                                    <a:lnTo>
                                      <a:pt x="87" y="219"/>
                                    </a:lnTo>
                                    <a:lnTo>
                                      <a:pt x="86" y="217"/>
                                    </a:lnTo>
                                    <a:lnTo>
                                      <a:pt x="83" y="215"/>
                                    </a:lnTo>
                                    <a:lnTo>
                                      <a:pt x="81" y="214"/>
                                    </a:lnTo>
                                    <a:lnTo>
                                      <a:pt x="79" y="212"/>
                                    </a:lnTo>
                                    <a:lnTo>
                                      <a:pt x="77" y="209"/>
                                    </a:lnTo>
                                    <a:lnTo>
                                      <a:pt x="75" y="208"/>
                                    </a:lnTo>
                                    <a:lnTo>
                                      <a:pt x="73" y="206"/>
                                    </a:lnTo>
                                    <a:lnTo>
                                      <a:pt x="71" y="203"/>
                                    </a:lnTo>
                                    <a:lnTo>
                                      <a:pt x="69" y="201"/>
                                    </a:lnTo>
                                    <a:lnTo>
                                      <a:pt x="69" y="197"/>
                                    </a:lnTo>
                                    <a:lnTo>
                                      <a:pt x="67" y="194"/>
                                    </a:lnTo>
                                    <a:lnTo>
                                      <a:pt x="66" y="190"/>
                                    </a:lnTo>
                                    <a:lnTo>
                                      <a:pt x="64" y="185"/>
                                    </a:lnTo>
                                    <a:lnTo>
                                      <a:pt x="64" y="179"/>
                                    </a:lnTo>
                                    <a:lnTo>
                                      <a:pt x="62" y="173"/>
                                    </a:lnTo>
                                    <a:lnTo>
                                      <a:pt x="62" y="167"/>
                                    </a:lnTo>
                                    <a:lnTo>
                                      <a:pt x="60" y="161"/>
                                    </a:lnTo>
                                    <a:lnTo>
                                      <a:pt x="58" y="155"/>
                                    </a:lnTo>
                                    <a:lnTo>
                                      <a:pt x="54" y="150"/>
                                    </a:lnTo>
                                    <a:lnTo>
                                      <a:pt x="51" y="144"/>
                                    </a:lnTo>
                                    <a:lnTo>
                                      <a:pt x="46" y="140"/>
                                    </a:lnTo>
                                    <a:lnTo>
                                      <a:pt x="40" y="134"/>
                                    </a:lnTo>
                                    <a:lnTo>
                                      <a:pt x="32" y="132"/>
                                    </a:lnTo>
                                    <a:lnTo>
                                      <a:pt x="23" y="128"/>
                                    </a:lnTo>
                                    <a:lnTo>
                                      <a:pt x="12" y="128"/>
                                    </a:lnTo>
                                    <a:lnTo>
                                      <a:pt x="0" y="126"/>
                                    </a:lnTo>
                                    <a:lnTo>
                                      <a:pt x="1" y="126"/>
                                    </a:lnTo>
                                    <a:lnTo>
                                      <a:pt x="3" y="126"/>
                                    </a:lnTo>
                                    <a:lnTo>
                                      <a:pt x="7" y="125"/>
                                    </a:lnTo>
                                    <a:lnTo>
                                      <a:pt x="11" y="125"/>
                                    </a:lnTo>
                                    <a:lnTo>
                                      <a:pt x="15" y="124"/>
                                    </a:lnTo>
                                    <a:lnTo>
                                      <a:pt x="20" y="124"/>
                                    </a:lnTo>
                                    <a:lnTo>
                                      <a:pt x="26" y="122"/>
                                    </a:lnTo>
                                    <a:lnTo>
                                      <a:pt x="29" y="122"/>
                                    </a:lnTo>
                                    <a:lnTo>
                                      <a:pt x="34" y="122"/>
                                    </a:lnTo>
                                    <a:lnTo>
                                      <a:pt x="38" y="122"/>
                                    </a:lnTo>
                                    <a:lnTo>
                                      <a:pt x="42" y="120"/>
                                    </a:lnTo>
                                    <a:lnTo>
                                      <a:pt x="45" y="120"/>
                                    </a:lnTo>
                                    <a:lnTo>
                                      <a:pt x="48" y="119"/>
                                    </a:lnTo>
                                    <a:lnTo>
                                      <a:pt x="50" y="119"/>
                                    </a:lnTo>
                                    <a:lnTo>
                                      <a:pt x="51" y="118"/>
                                    </a:lnTo>
                                    <a:lnTo>
                                      <a:pt x="58" y="126"/>
                                    </a:lnTo>
                                    <a:lnTo>
                                      <a:pt x="66" y="133"/>
                                    </a:lnTo>
                                    <a:lnTo>
                                      <a:pt x="71" y="139"/>
                                    </a:lnTo>
                                    <a:lnTo>
                                      <a:pt x="77" y="144"/>
                                    </a:lnTo>
                                    <a:lnTo>
                                      <a:pt x="80" y="149"/>
                                    </a:lnTo>
                                    <a:lnTo>
                                      <a:pt x="83" y="152"/>
                                    </a:lnTo>
                                    <a:lnTo>
                                      <a:pt x="84" y="156"/>
                                    </a:lnTo>
                                    <a:lnTo>
                                      <a:pt x="86" y="158"/>
                                    </a:lnTo>
                                    <a:lnTo>
                                      <a:pt x="86" y="162"/>
                                    </a:lnTo>
                                    <a:lnTo>
                                      <a:pt x="87" y="164"/>
                                    </a:lnTo>
                                    <a:lnTo>
                                      <a:pt x="87" y="167"/>
                                    </a:lnTo>
                                    <a:lnTo>
                                      <a:pt x="88" y="169"/>
                                    </a:lnTo>
                                    <a:lnTo>
                                      <a:pt x="88" y="173"/>
                                    </a:lnTo>
                                    <a:lnTo>
                                      <a:pt x="90" y="177"/>
                                    </a:lnTo>
                                    <a:lnTo>
                                      <a:pt x="92" y="181"/>
                                    </a:lnTo>
                                    <a:lnTo>
                                      <a:pt x="94" y="185"/>
                                    </a:lnTo>
                                    <a:lnTo>
                                      <a:pt x="94" y="187"/>
                                    </a:lnTo>
                                    <a:lnTo>
                                      <a:pt x="96" y="189"/>
                                    </a:lnTo>
                                    <a:lnTo>
                                      <a:pt x="98" y="191"/>
                                    </a:lnTo>
                                    <a:lnTo>
                                      <a:pt x="102" y="191"/>
                                    </a:lnTo>
                                    <a:lnTo>
                                      <a:pt x="104" y="191"/>
                                    </a:lnTo>
                                    <a:lnTo>
                                      <a:pt x="108" y="191"/>
                                    </a:lnTo>
                                    <a:lnTo>
                                      <a:pt x="112" y="191"/>
                                    </a:lnTo>
                                    <a:lnTo>
                                      <a:pt x="116" y="191"/>
                                    </a:lnTo>
                                    <a:lnTo>
                                      <a:pt x="118" y="191"/>
                                    </a:lnTo>
                                    <a:lnTo>
                                      <a:pt x="122" y="191"/>
                                    </a:lnTo>
                                    <a:lnTo>
                                      <a:pt x="126" y="191"/>
                                    </a:lnTo>
                                    <a:lnTo>
                                      <a:pt x="130" y="191"/>
                                    </a:lnTo>
                                    <a:lnTo>
                                      <a:pt x="132" y="191"/>
                                    </a:lnTo>
                                    <a:lnTo>
                                      <a:pt x="135" y="191"/>
                                    </a:lnTo>
                                    <a:lnTo>
                                      <a:pt x="136" y="190"/>
                                    </a:lnTo>
                                    <a:lnTo>
                                      <a:pt x="136" y="187"/>
                                    </a:lnTo>
                                    <a:lnTo>
                                      <a:pt x="136" y="185"/>
                                    </a:lnTo>
                                    <a:lnTo>
                                      <a:pt x="138" y="181"/>
                                    </a:lnTo>
                                    <a:lnTo>
                                      <a:pt x="138" y="177"/>
                                    </a:lnTo>
                                    <a:lnTo>
                                      <a:pt x="138" y="172"/>
                                    </a:lnTo>
                                    <a:lnTo>
                                      <a:pt x="138" y="166"/>
                                    </a:lnTo>
                                    <a:lnTo>
                                      <a:pt x="140" y="160"/>
                                    </a:lnTo>
                                    <a:lnTo>
                                      <a:pt x="140" y="156"/>
                                    </a:lnTo>
                                    <a:lnTo>
                                      <a:pt x="140" y="150"/>
                                    </a:lnTo>
                                    <a:lnTo>
                                      <a:pt x="140" y="145"/>
                                    </a:lnTo>
                                    <a:lnTo>
                                      <a:pt x="141" y="139"/>
                                    </a:lnTo>
                                    <a:lnTo>
                                      <a:pt x="141" y="136"/>
                                    </a:lnTo>
                                    <a:lnTo>
                                      <a:pt x="141" y="132"/>
                                    </a:lnTo>
                                    <a:lnTo>
                                      <a:pt x="141" y="130"/>
                                    </a:lnTo>
                                    <a:lnTo>
                                      <a:pt x="143" y="129"/>
                                    </a:lnTo>
                                    <a:lnTo>
                                      <a:pt x="141" y="131"/>
                                    </a:lnTo>
                                    <a:lnTo>
                                      <a:pt x="141" y="133"/>
                                    </a:lnTo>
                                    <a:lnTo>
                                      <a:pt x="141" y="136"/>
                                    </a:lnTo>
                                    <a:lnTo>
                                      <a:pt x="141" y="139"/>
                                    </a:lnTo>
                                    <a:lnTo>
                                      <a:pt x="141" y="144"/>
                                    </a:lnTo>
                                    <a:lnTo>
                                      <a:pt x="141" y="149"/>
                                    </a:lnTo>
                                    <a:lnTo>
                                      <a:pt x="141" y="155"/>
                                    </a:lnTo>
                                    <a:lnTo>
                                      <a:pt x="143" y="159"/>
                                    </a:lnTo>
                                    <a:lnTo>
                                      <a:pt x="143" y="165"/>
                                    </a:lnTo>
                                    <a:lnTo>
                                      <a:pt x="146" y="169"/>
                                    </a:lnTo>
                                    <a:lnTo>
                                      <a:pt x="148" y="174"/>
                                    </a:lnTo>
                                    <a:lnTo>
                                      <a:pt x="152" y="178"/>
                                    </a:lnTo>
                                    <a:lnTo>
                                      <a:pt x="156" y="182"/>
                                    </a:lnTo>
                                    <a:lnTo>
                                      <a:pt x="162" y="184"/>
                                    </a:lnTo>
                                    <a:lnTo>
                                      <a:pt x="170" y="186"/>
                                    </a:lnTo>
                                    <a:lnTo>
                                      <a:pt x="178" y="186"/>
                                    </a:lnTo>
                                    <a:lnTo>
                                      <a:pt x="187" y="186"/>
                                    </a:lnTo>
                                    <a:lnTo>
                                      <a:pt x="196" y="185"/>
                                    </a:lnTo>
                                    <a:lnTo>
                                      <a:pt x="205" y="184"/>
                                    </a:lnTo>
                                    <a:lnTo>
                                      <a:pt x="213" y="182"/>
                                    </a:lnTo>
                                    <a:lnTo>
                                      <a:pt x="219" y="180"/>
                                    </a:lnTo>
                                    <a:lnTo>
                                      <a:pt x="226" y="177"/>
                                    </a:lnTo>
                                    <a:lnTo>
                                      <a:pt x="231" y="174"/>
                                    </a:lnTo>
                                    <a:lnTo>
                                      <a:pt x="237" y="170"/>
                                    </a:lnTo>
                                    <a:lnTo>
                                      <a:pt x="242" y="167"/>
                                    </a:lnTo>
                                    <a:lnTo>
                                      <a:pt x="246" y="162"/>
                                    </a:lnTo>
                                    <a:lnTo>
                                      <a:pt x="248" y="159"/>
                                    </a:lnTo>
                                    <a:lnTo>
                                      <a:pt x="253" y="155"/>
                                    </a:lnTo>
                                    <a:lnTo>
                                      <a:pt x="254" y="150"/>
                                    </a:lnTo>
                                    <a:lnTo>
                                      <a:pt x="256" y="147"/>
                                    </a:lnTo>
                                    <a:lnTo>
                                      <a:pt x="256" y="142"/>
                                    </a:lnTo>
                                    <a:lnTo>
                                      <a:pt x="258" y="136"/>
                                    </a:lnTo>
                                    <a:lnTo>
                                      <a:pt x="256" y="131"/>
                                    </a:lnTo>
                                    <a:lnTo>
                                      <a:pt x="256" y="125"/>
                                    </a:lnTo>
                                    <a:lnTo>
                                      <a:pt x="254" y="121"/>
                                    </a:lnTo>
                                    <a:lnTo>
                                      <a:pt x="253" y="115"/>
                                    </a:lnTo>
                                    <a:lnTo>
                                      <a:pt x="249" y="113"/>
                                    </a:lnTo>
                                    <a:lnTo>
                                      <a:pt x="247" y="109"/>
                                    </a:lnTo>
                                    <a:lnTo>
                                      <a:pt x="243" y="107"/>
                                    </a:lnTo>
                                    <a:lnTo>
                                      <a:pt x="242" y="103"/>
                                    </a:lnTo>
                                    <a:lnTo>
                                      <a:pt x="237" y="102"/>
                                    </a:lnTo>
                                    <a:lnTo>
                                      <a:pt x="234" y="101"/>
                                    </a:lnTo>
                                    <a:lnTo>
                                      <a:pt x="230" y="101"/>
                                    </a:lnTo>
                                    <a:lnTo>
                                      <a:pt x="228" y="99"/>
                                    </a:lnTo>
                                    <a:lnTo>
                                      <a:pt x="223" y="99"/>
                                    </a:lnTo>
                                    <a:lnTo>
                                      <a:pt x="220" y="98"/>
                                    </a:lnTo>
                                    <a:lnTo>
                                      <a:pt x="216" y="98"/>
                                    </a:lnTo>
                                    <a:lnTo>
                                      <a:pt x="214" y="96"/>
                                    </a:lnTo>
                                    <a:lnTo>
                                      <a:pt x="209" y="96"/>
                                    </a:lnTo>
                                    <a:lnTo>
                                      <a:pt x="204" y="96"/>
                                    </a:lnTo>
                                    <a:lnTo>
                                      <a:pt x="198" y="98"/>
                                    </a:lnTo>
                                    <a:lnTo>
                                      <a:pt x="193" y="98"/>
                                    </a:lnTo>
                                    <a:lnTo>
                                      <a:pt x="184" y="100"/>
                                    </a:lnTo>
                                    <a:lnTo>
                                      <a:pt x="178" y="101"/>
                                    </a:lnTo>
                                    <a:lnTo>
                                      <a:pt x="171" y="103"/>
                                    </a:lnTo>
                                    <a:lnTo>
                                      <a:pt x="165" y="103"/>
                                    </a:lnTo>
                                    <a:lnTo>
                                      <a:pt x="158" y="106"/>
                                    </a:lnTo>
                                    <a:lnTo>
                                      <a:pt x="152" y="107"/>
                                    </a:lnTo>
                                    <a:lnTo>
                                      <a:pt x="146" y="109"/>
                                    </a:lnTo>
                                    <a:lnTo>
                                      <a:pt x="142" y="111"/>
                                    </a:lnTo>
                                    <a:lnTo>
                                      <a:pt x="137" y="113"/>
                                    </a:lnTo>
                                    <a:lnTo>
                                      <a:pt x="135" y="114"/>
                                    </a:lnTo>
                                    <a:lnTo>
                                      <a:pt x="133" y="115"/>
                                    </a:lnTo>
                                    <a:lnTo>
                                      <a:pt x="133" y="114"/>
                                    </a:lnTo>
                                    <a:lnTo>
                                      <a:pt x="133" y="112"/>
                                    </a:lnTo>
                                    <a:lnTo>
                                      <a:pt x="133" y="111"/>
                                    </a:lnTo>
                                    <a:lnTo>
                                      <a:pt x="133" y="109"/>
                                    </a:lnTo>
                                    <a:lnTo>
                                      <a:pt x="133" y="107"/>
                                    </a:lnTo>
                                    <a:lnTo>
                                      <a:pt x="133" y="106"/>
                                    </a:lnTo>
                                    <a:lnTo>
                                      <a:pt x="133" y="103"/>
                                    </a:lnTo>
                                    <a:lnTo>
                                      <a:pt x="133" y="101"/>
                                    </a:lnTo>
                                    <a:lnTo>
                                      <a:pt x="133" y="99"/>
                                    </a:lnTo>
                                    <a:lnTo>
                                      <a:pt x="136" y="99"/>
                                    </a:lnTo>
                                    <a:lnTo>
                                      <a:pt x="141" y="99"/>
                                    </a:lnTo>
                                    <a:lnTo>
                                      <a:pt x="147" y="99"/>
                                    </a:lnTo>
                                    <a:lnTo>
                                      <a:pt x="153" y="97"/>
                                    </a:lnTo>
                                    <a:lnTo>
                                      <a:pt x="159" y="97"/>
                                    </a:lnTo>
                                    <a:lnTo>
                                      <a:pt x="166" y="95"/>
                                    </a:lnTo>
                                    <a:lnTo>
                                      <a:pt x="172" y="95"/>
                                    </a:lnTo>
                                    <a:lnTo>
                                      <a:pt x="180" y="93"/>
                                    </a:lnTo>
                                    <a:lnTo>
                                      <a:pt x="187" y="93"/>
                                    </a:lnTo>
                                    <a:lnTo>
                                      <a:pt x="193" y="90"/>
                                    </a:lnTo>
                                    <a:lnTo>
                                      <a:pt x="199" y="89"/>
                                    </a:lnTo>
                                    <a:lnTo>
                                      <a:pt x="206" y="87"/>
                                    </a:lnTo>
                                    <a:lnTo>
                                      <a:pt x="211" y="86"/>
                                    </a:lnTo>
                                    <a:lnTo>
                                      <a:pt x="217" y="84"/>
                                    </a:lnTo>
                                    <a:lnTo>
                                      <a:pt x="222" y="82"/>
                                    </a:lnTo>
                                    <a:lnTo>
                                      <a:pt x="228" y="80"/>
                                    </a:lnTo>
                                    <a:lnTo>
                                      <a:pt x="230" y="78"/>
                                    </a:lnTo>
                                    <a:lnTo>
                                      <a:pt x="232" y="75"/>
                                    </a:lnTo>
                                    <a:lnTo>
                                      <a:pt x="234" y="71"/>
                                    </a:lnTo>
                                    <a:lnTo>
                                      <a:pt x="236" y="68"/>
                                    </a:lnTo>
                                    <a:lnTo>
                                      <a:pt x="238" y="64"/>
                                    </a:lnTo>
                                    <a:lnTo>
                                      <a:pt x="240" y="60"/>
                                    </a:lnTo>
                                    <a:lnTo>
                                      <a:pt x="242" y="54"/>
                                    </a:lnTo>
                                    <a:lnTo>
                                      <a:pt x="242" y="50"/>
                                    </a:lnTo>
                                    <a:lnTo>
                                      <a:pt x="243" y="46"/>
                                    </a:lnTo>
                                    <a:lnTo>
                                      <a:pt x="242" y="41"/>
                                    </a:lnTo>
                                    <a:lnTo>
                                      <a:pt x="242" y="36"/>
                                    </a:lnTo>
                                    <a:lnTo>
                                      <a:pt x="239" y="33"/>
                                    </a:lnTo>
                                    <a:lnTo>
                                      <a:pt x="236" y="29"/>
                                    </a:lnTo>
                                    <a:lnTo>
                                      <a:pt x="232" y="26"/>
                                    </a:lnTo>
                                    <a:lnTo>
                                      <a:pt x="228" y="23"/>
                                    </a:lnTo>
                                    <a:lnTo>
                                      <a:pt x="219" y="22"/>
                                    </a:lnTo>
                                    <a:lnTo>
                                      <a:pt x="212" y="21"/>
                                    </a:lnTo>
                                    <a:lnTo>
                                      <a:pt x="206" y="22"/>
                                    </a:lnTo>
                                    <a:lnTo>
                                      <a:pt x="200" y="23"/>
                                    </a:lnTo>
                                    <a:lnTo>
                                      <a:pt x="195" y="26"/>
                                    </a:lnTo>
                                    <a:lnTo>
                                      <a:pt x="191" y="29"/>
                                    </a:lnTo>
                                    <a:lnTo>
                                      <a:pt x="188" y="33"/>
                                    </a:lnTo>
                                    <a:lnTo>
                                      <a:pt x="187" y="35"/>
                                    </a:lnTo>
                                    <a:lnTo>
                                      <a:pt x="184" y="40"/>
                                    </a:lnTo>
                                    <a:lnTo>
                                      <a:pt x="184" y="43"/>
                                    </a:lnTo>
                                    <a:lnTo>
                                      <a:pt x="184" y="48"/>
                                    </a:lnTo>
                                    <a:lnTo>
                                      <a:pt x="187" y="51"/>
                                    </a:lnTo>
                                    <a:lnTo>
                                      <a:pt x="188" y="55"/>
                                    </a:lnTo>
                                    <a:lnTo>
                                      <a:pt x="193" y="58"/>
                                    </a:lnTo>
                                    <a:lnTo>
                                      <a:pt x="199" y="60"/>
                                    </a:lnTo>
                                    <a:lnTo>
                                      <a:pt x="205" y="60"/>
                                    </a:lnTo>
                                    <a:lnTo>
                                      <a:pt x="207" y="60"/>
                                    </a:lnTo>
                                    <a:lnTo>
                                      <a:pt x="209" y="58"/>
                                    </a:lnTo>
                                    <a:lnTo>
                                      <a:pt x="211" y="55"/>
                                    </a:lnTo>
                                    <a:lnTo>
                                      <a:pt x="211" y="54"/>
                                    </a:lnTo>
                                    <a:lnTo>
                                      <a:pt x="213" y="52"/>
                                    </a:lnTo>
                                    <a:lnTo>
                                      <a:pt x="213" y="49"/>
                                    </a:lnTo>
                                    <a:lnTo>
                                      <a:pt x="213" y="48"/>
                                    </a:lnTo>
                                    <a:lnTo>
                                      <a:pt x="215" y="46"/>
                                    </a:lnTo>
                                    <a:lnTo>
                                      <a:pt x="216" y="43"/>
                                    </a:lnTo>
                                    <a:lnTo>
                                      <a:pt x="218" y="42"/>
                                    </a:lnTo>
                                    <a:lnTo>
                                      <a:pt x="218" y="43"/>
                                    </a:lnTo>
                                    <a:lnTo>
                                      <a:pt x="218" y="44"/>
                                    </a:lnTo>
                                    <a:lnTo>
                                      <a:pt x="218" y="46"/>
                                    </a:lnTo>
                                    <a:lnTo>
                                      <a:pt x="220" y="47"/>
                                    </a:lnTo>
                                    <a:lnTo>
                                      <a:pt x="220" y="49"/>
                                    </a:lnTo>
                                    <a:lnTo>
                                      <a:pt x="222" y="51"/>
                                    </a:lnTo>
                                    <a:lnTo>
                                      <a:pt x="222" y="53"/>
                                    </a:lnTo>
                                    <a:lnTo>
                                      <a:pt x="224" y="54"/>
                                    </a:lnTo>
                                    <a:lnTo>
                                      <a:pt x="224" y="57"/>
                                    </a:lnTo>
                                    <a:lnTo>
                                      <a:pt x="225" y="59"/>
                                    </a:lnTo>
                                    <a:lnTo>
                                      <a:pt x="225" y="61"/>
                                    </a:lnTo>
                                    <a:lnTo>
                                      <a:pt x="227" y="62"/>
                                    </a:lnTo>
                                    <a:lnTo>
                                      <a:pt x="227" y="65"/>
                                    </a:lnTo>
                                    <a:lnTo>
                                      <a:pt x="227" y="66"/>
                                    </a:lnTo>
                                    <a:lnTo>
                                      <a:pt x="228" y="66"/>
                                    </a:lnTo>
                                    <a:lnTo>
                                      <a:pt x="222" y="68"/>
                                    </a:lnTo>
                                    <a:lnTo>
                                      <a:pt x="216" y="69"/>
                                    </a:lnTo>
                                    <a:lnTo>
                                      <a:pt x="210" y="71"/>
                                    </a:lnTo>
                                    <a:lnTo>
                                      <a:pt x="204" y="72"/>
                                    </a:lnTo>
                                    <a:lnTo>
                                      <a:pt x="196" y="74"/>
                                    </a:lnTo>
                                    <a:lnTo>
                                      <a:pt x="190" y="76"/>
                                    </a:lnTo>
                                    <a:lnTo>
                                      <a:pt x="184" y="78"/>
                                    </a:lnTo>
                                    <a:lnTo>
                                      <a:pt x="179" y="78"/>
                                    </a:lnTo>
                                    <a:lnTo>
                                      <a:pt x="173" y="80"/>
                                    </a:lnTo>
                                    <a:lnTo>
                                      <a:pt x="168" y="81"/>
                                    </a:lnTo>
                                    <a:lnTo>
                                      <a:pt x="164" y="83"/>
                                    </a:lnTo>
                                    <a:lnTo>
                                      <a:pt x="161" y="83"/>
                                    </a:lnTo>
                                    <a:lnTo>
                                      <a:pt x="158" y="83"/>
                                    </a:lnTo>
                                    <a:lnTo>
                                      <a:pt x="157" y="82"/>
                                    </a:lnTo>
                                    <a:lnTo>
                                      <a:pt x="157" y="80"/>
                                    </a:lnTo>
                                    <a:lnTo>
                                      <a:pt x="159" y="78"/>
                                    </a:lnTo>
                                    <a:lnTo>
                                      <a:pt x="160" y="78"/>
                                    </a:lnTo>
                                    <a:lnTo>
                                      <a:pt x="162" y="76"/>
                                    </a:lnTo>
                                    <a:lnTo>
                                      <a:pt x="162" y="74"/>
                                    </a:lnTo>
                                    <a:lnTo>
                                      <a:pt x="164" y="72"/>
                                    </a:lnTo>
                                    <a:lnTo>
                                      <a:pt x="165" y="71"/>
                                    </a:lnTo>
                                    <a:lnTo>
                                      <a:pt x="167" y="67"/>
                                    </a:lnTo>
                                    <a:lnTo>
                                      <a:pt x="167" y="65"/>
                                    </a:lnTo>
                                    <a:lnTo>
                                      <a:pt x="168" y="62"/>
                                    </a:lnTo>
                                    <a:lnTo>
                                      <a:pt x="168" y="58"/>
                                    </a:lnTo>
                                    <a:lnTo>
                                      <a:pt x="170" y="53"/>
                                    </a:lnTo>
                                    <a:lnTo>
                                      <a:pt x="170" y="48"/>
                                    </a:lnTo>
                                    <a:lnTo>
                                      <a:pt x="170" y="42"/>
                                    </a:lnTo>
                                    <a:lnTo>
                                      <a:pt x="169" y="36"/>
                                    </a:lnTo>
                                    <a:lnTo>
                                      <a:pt x="169" y="29"/>
                                    </a:lnTo>
                                    <a:lnTo>
                                      <a:pt x="167" y="29"/>
                                    </a:lnTo>
                                    <a:lnTo>
                                      <a:pt x="167" y="27"/>
                                    </a:lnTo>
                                    <a:lnTo>
                                      <a:pt x="165" y="25"/>
                                    </a:lnTo>
                                    <a:lnTo>
                                      <a:pt x="165" y="23"/>
                                    </a:lnTo>
                                    <a:lnTo>
                                      <a:pt x="163" y="21"/>
                                    </a:lnTo>
                                    <a:lnTo>
                                      <a:pt x="161" y="19"/>
                                    </a:lnTo>
                                    <a:lnTo>
                                      <a:pt x="159" y="17"/>
                                    </a:lnTo>
                                    <a:lnTo>
                                      <a:pt x="159" y="14"/>
                                    </a:lnTo>
                                    <a:lnTo>
                                      <a:pt x="157" y="12"/>
                                    </a:lnTo>
                                    <a:lnTo>
                                      <a:pt x="155" y="10"/>
                                    </a:lnTo>
                                    <a:lnTo>
                                      <a:pt x="153" y="8"/>
                                    </a:lnTo>
                                    <a:lnTo>
                                      <a:pt x="153" y="5"/>
                                    </a:lnTo>
                                    <a:lnTo>
                                      <a:pt x="151" y="5"/>
                                    </a:lnTo>
                                    <a:lnTo>
                                      <a:pt x="151" y="2"/>
                                    </a:lnTo>
                                    <a:lnTo>
                                      <a:pt x="151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808080"/>
                              </a:solidFill>
                              <a:ln>
                                <a:noFill/>
                              </a:ln>
                              <a:effectLst/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 type="none" w="med" len="med"/>
                                    <a:tailEnd type="none" w="med" len="med"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86" name="Freeform 9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600" y="2166"/>
                                <a:ext cx="241" cy="171"/>
                              </a:xfrm>
                              <a:custGeom>
                                <a:avLst/>
                                <a:gdLst>
                                  <a:gd name="T0" fmla="*/ 125 w 135"/>
                                  <a:gd name="T1" fmla="*/ 0 h 114"/>
                                  <a:gd name="T2" fmla="*/ 98 w 135"/>
                                  <a:gd name="T3" fmla="*/ 11 h 114"/>
                                  <a:gd name="T4" fmla="*/ 71 w 135"/>
                                  <a:gd name="T5" fmla="*/ 30 h 114"/>
                                  <a:gd name="T6" fmla="*/ 50 w 135"/>
                                  <a:gd name="T7" fmla="*/ 57 h 114"/>
                                  <a:gd name="T8" fmla="*/ 41 w 135"/>
                                  <a:gd name="T9" fmla="*/ 84 h 114"/>
                                  <a:gd name="T10" fmla="*/ 55 w 135"/>
                                  <a:gd name="T11" fmla="*/ 113 h 114"/>
                                  <a:gd name="T12" fmla="*/ 98 w 135"/>
                                  <a:gd name="T13" fmla="*/ 137 h 114"/>
                                  <a:gd name="T14" fmla="*/ 180 w 135"/>
                                  <a:gd name="T15" fmla="*/ 152 h 114"/>
                                  <a:gd name="T16" fmla="*/ 237 w 135"/>
                                  <a:gd name="T17" fmla="*/ 155 h 114"/>
                                  <a:gd name="T18" fmla="*/ 225 w 135"/>
                                  <a:gd name="T19" fmla="*/ 161 h 114"/>
                                  <a:gd name="T20" fmla="*/ 204 w 135"/>
                                  <a:gd name="T21" fmla="*/ 162 h 114"/>
                                  <a:gd name="T22" fmla="*/ 177 w 135"/>
                                  <a:gd name="T23" fmla="*/ 167 h 114"/>
                                  <a:gd name="T24" fmla="*/ 146 w 135"/>
                                  <a:gd name="T25" fmla="*/ 170 h 114"/>
                                  <a:gd name="T26" fmla="*/ 114 w 135"/>
                                  <a:gd name="T27" fmla="*/ 170 h 114"/>
                                  <a:gd name="T28" fmla="*/ 84 w 135"/>
                                  <a:gd name="T29" fmla="*/ 168 h 114"/>
                                  <a:gd name="T30" fmla="*/ 55 w 135"/>
                                  <a:gd name="T31" fmla="*/ 161 h 114"/>
                                  <a:gd name="T32" fmla="*/ 32 w 135"/>
                                  <a:gd name="T33" fmla="*/ 149 h 114"/>
                                  <a:gd name="T34" fmla="*/ 16 w 135"/>
                                  <a:gd name="T35" fmla="*/ 137 h 114"/>
                                  <a:gd name="T36" fmla="*/ 7 w 135"/>
                                  <a:gd name="T37" fmla="*/ 125 h 114"/>
                                  <a:gd name="T38" fmla="*/ 2 w 135"/>
                                  <a:gd name="T39" fmla="*/ 113 h 114"/>
                                  <a:gd name="T40" fmla="*/ 0 w 135"/>
                                  <a:gd name="T41" fmla="*/ 102 h 114"/>
                                  <a:gd name="T42" fmla="*/ 0 w 135"/>
                                  <a:gd name="T43" fmla="*/ 93 h 114"/>
                                  <a:gd name="T44" fmla="*/ 2 w 135"/>
                                  <a:gd name="T45" fmla="*/ 84 h 114"/>
                                  <a:gd name="T46" fmla="*/ 4 w 135"/>
                                  <a:gd name="T47" fmla="*/ 81 h 114"/>
                                  <a:gd name="T48" fmla="*/ 7 w 135"/>
                                  <a:gd name="T49" fmla="*/ 63 h 114"/>
                                  <a:gd name="T50" fmla="*/ 18 w 135"/>
                                  <a:gd name="T51" fmla="*/ 38 h 114"/>
                                  <a:gd name="T52" fmla="*/ 37 w 135"/>
                                  <a:gd name="T53" fmla="*/ 20 h 114"/>
                                  <a:gd name="T54" fmla="*/ 59 w 135"/>
                                  <a:gd name="T55" fmla="*/ 9 h 114"/>
                                  <a:gd name="T56" fmla="*/ 84 w 135"/>
                                  <a:gd name="T57" fmla="*/ 3 h 114"/>
                                  <a:gd name="T58" fmla="*/ 105 w 135"/>
                                  <a:gd name="T59" fmla="*/ 2 h 114"/>
                                  <a:gd name="T60" fmla="*/ 123 w 135"/>
                                  <a:gd name="T61" fmla="*/ 0 h 114"/>
                                  <a:gd name="T62" fmla="*/ 134 w 135"/>
                                  <a:gd name="T63" fmla="*/ 0 h 114"/>
                                  <a:gd name="T64" fmla="*/ 137 w 135"/>
                                  <a:gd name="T65" fmla="*/ 0 h 114"/>
                                  <a:gd name="T66" fmla="*/ 0 60000 65536"/>
                                  <a:gd name="T67" fmla="*/ 0 60000 65536"/>
                                  <a:gd name="T68" fmla="*/ 0 60000 65536"/>
                                  <a:gd name="T69" fmla="*/ 0 60000 65536"/>
                                  <a:gd name="T70" fmla="*/ 0 60000 65536"/>
                                  <a:gd name="T71" fmla="*/ 0 60000 65536"/>
                                  <a:gd name="T72" fmla="*/ 0 60000 65536"/>
                                  <a:gd name="T73" fmla="*/ 0 60000 65536"/>
                                  <a:gd name="T74" fmla="*/ 0 60000 65536"/>
                                  <a:gd name="T75" fmla="*/ 0 60000 65536"/>
                                  <a:gd name="T76" fmla="*/ 0 60000 65536"/>
                                  <a:gd name="T77" fmla="*/ 0 60000 65536"/>
                                  <a:gd name="T78" fmla="*/ 0 60000 65536"/>
                                  <a:gd name="T79" fmla="*/ 0 60000 65536"/>
                                  <a:gd name="T80" fmla="*/ 0 60000 65536"/>
                                  <a:gd name="T81" fmla="*/ 0 60000 65536"/>
                                  <a:gd name="T82" fmla="*/ 0 60000 65536"/>
                                  <a:gd name="T83" fmla="*/ 0 60000 65536"/>
                                  <a:gd name="T84" fmla="*/ 0 60000 65536"/>
                                  <a:gd name="T85" fmla="*/ 0 60000 65536"/>
                                  <a:gd name="T86" fmla="*/ 0 60000 65536"/>
                                  <a:gd name="T87" fmla="*/ 0 60000 65536"/>
                                  <a:gd name="T88" fmla="*/ 0 60000 65536"/>
                                  <a:gd name="T89" fmla="*/ 0 60000 65536"/>
                                  <a:gd name="T90" fmla="*/ 0 60000 65536"/>
                                  <a:gd name="T91" fmla="*/ 0 60000 65536"/>
                                  <a:gd name="T92" fmla="*/ 0 60000 65536"/>
                                  <a:gd name="T93" fmla="*/ 0 60000 65536"/>
                                  <a:gd name="T94" fmla="*/ 0 60000 65536"/>
                                  <a:gd name="T95" fmla="*/ 0 60000 65536"/>
                                  <a:gd name="T96" fmla="*/ 0 60000 65536"/>
                                  <a:gd name="T97" fmla="*/ 0 60000 65536"/>
                                  <a:gd name="T98" fmla="*/ 0 60000 65536"/>
                                </a:gdLst>
                                <a:ahLst/>
                                <a:cxnLst>
                                  <a:cxn ang="T66">
                                    <a:pos x="T0" y="T1"/>
                                  </a:cxn>
                                  <a:cxn ang="T67">
                                    <a:pos x="T2" y="T3"/>
                                  </a:cxn>
                                  <a:cxn ang="T68">
                                    <a:pos x="T4" y="T5"/>
                                  </a:cxn>
                                  <a:cxn ang="T69">
                                    <a:pos x="T6" y="T7"/>
                                  </a:cxn>
                                  <a:cxn ang="T70">
                                    <a:pos x="T8" y="T9"/>
                                  </a:cxn>
                                  <a:cxn ang="T71">
                                    <a:pos x="T10" y="T11"/>
                                  </a:cxn>
                                  <a:cxn ang="T72">
                                    <a:pos x="T12" y="T13"/>
                                  </a:cxn>
                                  <a:cxn ang="T73">
                                    <a:pos x="T14" y="T15"/>
                                  </a:cxn>
                                  <a:cxn ang="T74">
                                    <a:pos x="T16" y="T17"/>
                                  </a:cxn>
                                  <a:cxn ang="T75">
                                    <a:pos x="T18" y="T19"/>
                                  </a:cxn>
                                  <a:cxn ang="T76">
                                    <a:pos x="T20" y="T21"/>
                                  </a:cxn>
                                  <a:cxn ang="T77">
                                    <a:pos x="T22" y="T23"/>
                                  </a:cxn>
                                  <a:cxn ang="T78">
                                    <a:pos x="T24" y="T25"/>
                                  </a:cxn>
                                  <a:cxn ang="T79">
                                    <a:pos x="T26" y="T27"/>
                                  </a:cxn>
                                  <a:cxn ang="T80">
                                    <a:pos x="T28" y="T29"/>
                                  </a:cxn>
                                  <a:cxn ang="T81">
                                    <a:pos x="T30" y="T31"/>
                                  </a:cxn>
                                  <a:cxn ang="T82">
                                    <a:pos x="T32" y="T33"/>
                                  </a:cxn>
                                  <a:cxn ang="T83">
                                    <a:pos x="T34" y="T35"/>
                                  </a:cxn>
                                  <a:cxn ang="T84">
                                    <a:pos x="T36" y="T37"/>
                                  </a:cxn>
                                  <a:cxn ang="T85">
                                    <a:pos x="T38" y="T39"/>
                                  </a:cxn>
                                  <a:cxn ang="T86">
                                    <a:pos x="T40" y="T41"/>
                                  </a:cxn>
                                  <a:cxn ang="T87">
                                    <a:pos x="T42" y="T43"/>
                                  </a:cxn>
                                  <a:cxn ang="T88">
                                    <a:pos x="T44" y="T45"/>
                                  </a:cxn>
                                  <a:cxn ang="T89">
                                    <a:pos x="T46" y="T47"/>
                                  </a:cxn>
                                  <a:cxn ang="T90">
                                    <a:pos x="T48" y="T49"/>
                                  </a:cxn>
                                  <a:cxn ang="T91">
                                    <a:pos x="T50" y="T51"/>
                                  </a:cxn>
                                  <a:cxn ang="T92">
                                    <a:pos x="T52" y="T53"/>
                                  </a:cxn>
                                  <a:cxn ang="T93">
                                    <a:pos x="T54" y="T55"/>
                                  </a:cxn>
                                  <a:cxn ang="T94">
                                    <a:pos x="T56" y="T57"/>
                                  </a:cxn>
                                  <a:cxn ang="T95">
                                    <a:pos x="T58" y="T59"/>
                                  </a:cxn>
                                  <a:cxn ang="T96">
                                    <a:pos x="T60" y="T61"/>
                                  </a:cxn>
                                  <a:cxn ang="T97">
                                    <a:pos x="T62" y="T63"/>
                                  </a:cxn>
                                  <a:cxn ang="T98">
                                    <a:pos x="T64" y="T65"/>
                                  </a:cxn>
                                </a:cxnLst>
                                <a:rect l="0" t="0" r="r" b="b"/>
                                <a:pathLst>
                                  <a:path w="135" h="114">
                                    <a:moveTo>
                                      <a:pt x="77" y="0"/>
                                    </a:moveTo>
                                    <a:lnTo>
                                      <a:pt x="70" y="0"/>
                                    </a:lnTo>
                                    <a:lnTo>
                                      <a:pt x="64" y="3"/>
                                    </a:lnTo>
                                    <a:lnTo>
                                      <a:pt x="55" y="7"/>
                                    </a:lnTo>
                                    <a:lnTo>
                                      <a:pt x="48" y="12"/>
                                    </a:lnTo>
                                    <a:lnTo>
                                      <a:pt x="40" y="20"/>
                                    </a:lnTo>
                                    <a:lnTo>
                                      <a:pt x="33" y="28"/>
                                    </a:lnTo>
                                    <a:lnTo>
                                      <a:pt x="28" y="38"/>
                                    </a:lnTo>
                                    <a:lnTo>
                                      <a:pt x="25" y="47"/>
                                    </a:lnTo>
                                    <a:lnTo>
                                      <a:pt x="23" y="56"/>
                                    </a:lnTo>
                                    <a:lnTo>
                                      <a:pt x="25" y="66"/>
                                    </a:lnTo>
                                    <a:lnTo>
                                      <a:pt x="31" y="75"/>
                                    </a:lnTo>
                                    <a:lnTo>
                                      <a:pt x="41" y="84"/>
                                    </a:lnTo>
                                    <a:lnTo>
                                      <a:pt x="55" y="91"/>
                                    </a:lnTo>
                                    <a:lnTo>
                                      <a:pt x="75" y="97"/>
                                    </a:lnTo>
                                    <a:lnTo>
                                      <a:pt x="101" y="101"/>
                                    </a:lnTo>
                                    <a:lnTo>
                                      <a:pt x="134" y="102"/>
                                    </a:lnTo>
                                    <a:lnTo>
                                      <a:pt x="133" y="103"/>
                                    </a:lnTo>
                                    <a:lnTo>
                                      <a:pt x="130" y="104"/>
                                    </a:lnTo>
                                    <a:lnTo>
                                      <a:pt x="126" y="107"/>
                                    </a:lnTo>
                                    <a:lnTo>
                                      <a:pt x="121" y="107"/>
                                    </a:lnTo>
                                    <a:lnTo>
                                      <a:pt x="114" y="108"/>
                                    </a:lnTo>
                                    <a:lnTo>
                                      <a:pt x="107" y="109"/>
                                    </a:lnTo>
                                    <a:lnTo>
                                      <a:pt x="99" y="111"/>
                                    </a:lnTo>
                                    <a:lnTo>
                                      <a:pt x="92" y="111"/>
                                    </a:lnTo>
                                    <a:lnTo>
                                      <a:pt x="82" y="113"/>
                                    </a:lnTo>
                                    <a:lnTo>
                                      <a:pt x="74" y="113"/>
                                    </a:lnTo>
                                    <a:lnTo>
                                      <a:pt x="64" y="113"/>
                                    </a:lnTo>
                                    <a:lnTo>
                                      <a:pt x="55" y="113"/>
                                    </a:lnTo>
                                    <a:lnTo>
                                      <a:pt x="47" y="112"/>
                                    </a:lnTo>
                                    <a:lnTo>
                                      <a:pt x="39" y="110"/>
                                    </a:lnTo>
                                    <a:lnTo>
                                      <a:pt x="31" y="107"/>
                                    </a:lnTo>
                                    <a:lnTo>
                                      <a:pt x="25" y="103"/>
                                    </a:lnTo>
                                    <a:lnTo>
                                      <a:pt x="18" y="99"/>
                                    </a:lnTo>
                                    <a:lnTo>
                                      <a:pt x="13" y="95"/>
                                    </a:lnTo>
                                    <a:lnTo>
                                      <a:pt x="9" y="91"/>
                                    </a:lnTo>
                                    <a:lnTo>
                                      <a:pt x="6" y="87"/>
                                    </a:lnTo>
                                    <a:lnTo>
                                      <a:pt x="4" y="83"/>
                                    </a:lnTo>
                                    <a:lnTo>
                                      <a:pt x="2" y="79"/>
                                    </a:lnTo>
                                    <a:lnTo>
                                      <a:pt x="1" y="75"/>
                                    </a:lnTo>
                                    <a:lnTo>
                                      <a:pt x="1" y="70"/>
                                    </a:lnTo>
                                    <a:lnTo>
                                      <a:pt x="0" y="68"/>
                                    </a:lnTo>
                                    <a:lnTo>
                                      <a:pt x="0" y="64"/>
                                    </a:lnTo>
                                    <a:lnTo>
                                      <a:pt x="0" y="62"/>
                                    </a:lnTo>
                                    <a:lnTo>
                                      <a:pt x="1" y="58"/>
                                    </a:lnTo>
                                    <a:lnTo>
                                      <a:pt x="1" y="56"/>
                                    </a:lnTo>
                                    <a:lnTo>
                                      <a:pt x="2" y="55"/>
                                    </a:lnTo>
                                    <a:lnTo>
                                      <a:pt x="2" y="54"/>
                                    </a:lnTo>
                                    <a:lnTo>
                                      <a:pt x="3" y="53"/>
                                    </a:lnTo>
                                    <a:lnTo>
                                      <a:pt x="4" y="42"/>
                                    </a:lnTo>
                                    <a:lnTo>
                                      <a:pt x="6" y="33"/>
                                    </a:lnTo>
                                    <a:lnTo>
                                      <a:pt x="10" y="25"/>
                                    </a:lnTo>
                                    <a:lnTo>
                                      <a:pt x="15" y="18"/>
                                    </a:lnTo>
                                    <a:lnTo>
                                      <a:pt x="21" y="13"/>
                                    </a:lnTo>
                                    <a:lnTo>
                                      <a:pt x="27" y="9"/>
                                    </a:lnTo>
                                    <a:lnTo>
                                      <a:pt x="33" y="6"/>
                                    </a:lnTo>
                                    <a:lnTo>
                                      <a:pt x="41" y="3"/>
                                    </a:lnTo>
                                    <a:lnTo>
                                      <a:pt x="47" y="2"/>
                                    </a:lnTo>
                                    <a:lnTo>
                                      <a:pt x="53" y="1"/>
                                    </a:lnTo>
                                    <a:lnTo>
                                      <a:pt x="59" y="1"/>
                                    </a:lnTo>
                                    <a:lnTo>
                                      <a:pt x="65" y="0"/>
                                    </a:lnTo>
                                    <a:lnTo>
                                      <a:pt x="69" y="0"/>
                                    </a:lnTo>
                                    <a:lnTo>
                                      <a:pt x="73" y="0"/>
                                    </a:lnTo>
                                    <a:lnTo>
                                      <a:pt x="75" y="0"/>
                                    </a:lnTo>
                                    <a:lnTo>
                                      <a:pt x="77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C0C0C0"/>
                              </a:solidFill>
                              <a:ln w="8889" cap="flat" cmpd="sng">
                                <a:solidFill>
                                  <a:srgbClr val="C0C0C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87" name="Freeform 10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830" y="2165"/>
                                <a:ext cx="210" cy="175"/>
                              </a:xfrm>
                              <a:custGeom>
                                <a:avLst/>
                                <a:gdLst>
                                  <a:gd name="T0" fmla="*/ 53 w 118"/>
                                  <a:gd name="T1" fmla="*/ 1 h 117"/>
                                  <a:gd name="T2" fmla="*/ 84 w 118"/>
                                  <a:gd name="T3" fmla="*/ 12 h 117"/>
                                  <a:gd name="T4" fmla="*/ 117 w 118"/>
                                  <a:gd name="T5" fmla="*/ 30 h 117"/>
                                  <a:gd name="T6" fmla="*/ 148 w 118"/>
                                  <a:gd name="T7" fmla="*/ 57 h 117"/>
                                  <a:gd name="T8" fmla="*/ 166 w 118"/>
                                  <a:gd name="T9" fmla="*/ 85 h 117"/>
                                  <a:gd name="T10" fmla="*/ 160 w 118"/>
                                  <a:gd name="T11" fmla="*/ 115 h 117"/>
                                  <a:gd name="T12" fmla="*/ 128 w 118"/>
                                  <a:gd name="T13" fmla="*/ 142 h 117"/>
                                  <a:gd name="T14" fmla="*/ 53 w 118"/>
                                  <a:gd name="T15" fmla="*/ 162 h 117"/>
                                  <a:gd name="T16" fmla="*/ 0 w 118"/>
                                  <a:gd name="T17" fmla="*/ 169 h 117"/>
                                  <a:gd name="T18" fmla="*/ 9 w 118"/>
                                  <a:gd name="T19" fmla="*/ 171 h 117"/>
                                  <a:gd name="T20" fmla="*/ 23 w 118"/>
                                  <a:gd name="T21" fmla="*/ 172 h 117"/>
                                  <a:gd name="T22" fmla="*/ 44 w 118"/>
                                  <a:gd name="T23" fmla="*/ 172 h 117"/>
                                  <a:gd name="T24" fmla="*/ 69 w 118"/>
                                  <a:gd name="T25" fmla="*/ 174 h 117"/>
                                  <a:gd name="T26" fmla="*/ 98 w 118"/>
                                  <a:gd name="T27" fmla="*/ 172 h 117"/>
                                  <a:gd name="T28" fmla="*/ 125 w 118"/>
                                  <a:gd name="T29" fmla="*/ 168 h 117"/>
                                  <a:gd name="T30" fmla="*/ 151 w 118"/>
                                  <a:gd name="T31" fmla="*/ 160 h 117"/>
                                  <a:gd name="T32" fmla="*/ 174 w 118"/>
                                  <a:gd name="T33" fmla="*/ 147 h 117"/>
                                  <a:gd name="T34" fmla="*/ 189 w 118"/>
                                  <a:gd name="T35" fmla="*/ 136 h 117"/>
                                  <a:gd name="T36" fmla="*/ 199 w 118"/>
                                  <a:gd name="T37" fmla="*/ 123 h 117"/>
                                  <a:gd name="T38" fmla="*/ 203 w 118"/>
                                  <a:gd name="T39" fmla="*/ 111 h 117"/>
                                  <a:gd name="T40" fmla="*/ 206 w 118"/>
                                  <a:gd name="T41" fmla="*/ 102 h 117"/>
                                  <a:gd name="T42" fmla="*/ 206 w 118"/>
                                  <a:gd name="T43" fmla="*/ 93 h 117"/>
                                  <a:gd name="T44" fmla="*/ 205 w 118"/>
                                  <a:gd name="T45" fmla="*/ 85 h 117"/>
                                  <a:gd name="T46" fmla="*/ 205 w 118"/>
                                  <a:gd name="T47" fmla="*/ 82 h 117"/>
                                  <a:gd name="T48" fmla="*/ 201 w 118"/>
                                  <a:gd name="T49" fmla="*/ 64 h 117"/>
                                  <a:gd name="T50" fmla="*/ 185 w 118"/>
                                  <a:gd name="T51" fmla="*/ 39 h 117"/>
                                  <a:gd name="T52" fmla="*/ 162 w 118"/>
                                  <a:gd name="T53" fmla="*/ 21 h 117"/>
                                  <a:gd name="T54" fmla="*/ 137 w 118"/>
                                  <a:gd name="T55" fmla="*/ 10 h 117"/>
                                  <a:gd name="T56" fmla="*/ 109 w 118"/>
                                  <a:gd name="T57" fmla="*/ 3 h 117"/>
                                  <a:gd name="T58" fmla="*/ 80 w 118"/>
                                  <a:gd name="T59" fmla="*/ 1 h 117"/>
                                  <a:gd name="T60" fmla="*/ 59 w 118"/>
                                  <a:gd name="T61" fmla="*/ 0 h 117"/>
                                  <a:gd name="T62" fmla="*/ 46 w 118"/>
                                  <a:gd name="T63" fmla="*/ 0 h 117"/>
                                  <a:gd name="T64" fmla="*/ 46 w 118"/>
                                  <a:gd name="T65" fmla="*/ 0 h 117"/>
                                  <a:gd name="T66" fmla="*/ 0 60000 65536"/>
                                  <a:gd name="T67" fmla="*/ 0 60000 65536"/>
                                  <a:gd name="T68" fmla="*/ 0 60000 65536"/>
                                  <a:gd name="T69" fmla="*/ 0 60000 65536"/>
                                  <a:gd name="T70" fmla="*/ 0 60000 65536"/>
                                  <a:gd name="T71" fmla="*/ 0 60000 65536"/>
                                  <a:gd name="T72" fmla="*/ 0 60000 65536"/>
                                  <a:gd name="T73" fmla="*/ 0 60000 65536"/>
                                  <a:gd name="T74" fmla="*/ 0 60000 65536"/>
                                  <a:gd name="T75" fmla="*/ 0 60000 65536"/>
                                  <a:gd name="T76" fmla="*/ 0 60000 65536"/>
                                  <a:gd name="T77" fmla="*/ 0 60000 65536"/>
                                  <a:gd name="T78" fmla="*/ 0 60000 65536"/>
                                  <a:gd name="T79" fmla="*/ 0 60000 65536"/>
                                  <a:gd name="T80" fmla="*/ 0 60000 65536"/>
                                  <a:gd name="T81" fmla="*/ 0 60000 65536"/>
                                  <a:gd name="T82" fmla="*/ 0 60000 65536"/>
                                  <a:gd name="T83" fmla="*/ 0 60000 65536"/>
                                  <a:gd name="T84" fmla="*/ 0 60000 65536"/>
                                  <a:gd name="T85" fmla="*/ 0 60000 65536"/>
                                  <a:gd name="T86" fmla="*/ 0 60000 65536"/>
                                  <a:gd name="T87" fmla="*/ 0 60000 65536"/>
                                  <a:gd name="T88" fmla="*/ 0 60000 65536"/>
                                  <a:gd name="T89" fmla="*/ 0 60000 65536"/>
                                  <a:gd name="T90" fmla="*/ 0 60000 65536"/>
                                  <a:gd name="T91" fmla="*/ 0 60000 65536"/>
                                  <a:gd name="T92" fmla="*/ 0 60000 65536"/>
                                  <a:gd name="T93" fmla="*/ 0 60000 65536"/>
                                  <a:gd name="T94" fmla="*/ 0 60000 65536"/>
                                  <a:gd name="T95" fmla="*/ 0 60000 65536"/>
                                  <a:gd name="T96" fmla="*/ 0 60000 65536"/>
                                  <a:gd name="T97" fmla="*/ 0 60000 65536"/>
                                  <a:gd name="T98" fmla="*/ 0 60000 65536"/>
                                </a:gdLst>
                                <a:ahLst/>
                                <a:cxnLst>
                                  <a:cxn ang="T66">
                                    <a:pos x="T0" y="T1"/>
                                  </a:cxn>
                                  <a:cxn ang="T67">
                                    <a:pos x="T2" y="T3"/>
                                  </a:cxn>
                                  <a:cxn ang="T68">
                                    <a:pos x="T4" y="T5"/>
                                  </a:cxn>
                                  <a:cxn ang="T69">
                                    <a:pos x="T6" y="T7"/>
                                  </a:cxn>
                                  <a:cxn ang="T70">
                                    <a:pos x="T8" y="T9"/>
                                  </a:cxn>
                                  <a:cxn ang="T71">
                                    <a:pos x="T10" y="T11"/>
                                  </a:cxn>
                                  <a:cxn ang="T72">
                                    <a:pos x="T12" y="T13"/>
                                  </a:cxn>
                                  <a:cxn ang="T73">
                                    <a:pos x="T14" y="T15"/>
                                  </a:cxn>
                                  <a:cxn ang="T74">
                                    <a:pos x="T16" y="T17"/>
                                  </a:cxn>
                                  <a:cxn ang="T75">
                                    <a:pos x="T18" y="T19"/>
                                  </a:cxn>
                                  <a:cxn ang="T76">
                                    <a:pos x="T20" y="T21"/>
                                  </a:cxn>
                                  <a:cxn ang="T77">
                                    <a:pos x="T22" y="T23"/>
                                  </a:cxn>
                                  <a:cxn ang="T78">
                                    <a:pos x="T24" y="T25"/>
                                  </a:cxn>
                                  <a:cxn ang="T79">
                                    <a:pos x="T26" y="T27"/>
                                  </a:cxn>
                                  <a:cxn ang="T80">
                                    <a:pos x="T28" y="T29"/>
                                  </a:cxn>
                                  <a:cxn ang="T81">
                                    <a:pos x="T30" y="T31"/>
                                  </a:cxn>
                                  <a:cxn ang="T82">
                                    <a:pos x="T32" y="T33"/>
                                  </a:cxn>
                                  <a:cxn ang="T83">
                                    <a:pos x="T34" y="T35"/>
                                  </a:cxn>
                                  <a:cxn ang="T84">
                                    <a:pos x="T36" y="T37"/>
                                  </a:cxn>
                                  <a:cxn ang="T85">
                                    <a:pos x="T38" y="T39"/>
                                  </a:cxn>
                                  <a:cxn ang="T86">
                                    <a:pos x="T40" y="T41"/>
                                  </a:cxn>
                                  <a:cxn ang="T87">
                                    <a:pos x="T42" y="T43"/>
                                  </a:cxn>
                                  <a:cxn ang="T88">
                                    <a:pos x="T44" y="T45"/>
                                  </a:cxn>
                                  <a:cxn ang="T89">
                                    <a:pos x="T46" y="T47"/>
                                  </a:cxn>
                                  <a:cxn ang="T90">
                                    <a:pos x="T48" y="T49"/>
                                  </a:cxn>
                                  <a:cxn ang="T91">
                                    <a:pos x="T50" y="T51"/>
                                  </a:cxn>
                                  <a:cxn ang="T92">
                                    <a:pos x="T52" y="T53"/>
                                  </a:cxn>
                                  <a:cxn ang="T93">
                                    <a:pos x="T54" y="T55"/>
                                  </a:cxn>
                                  <a:cxn ang="T94">
                                    <a:pos x="T56" y="T57"/>
                                  </a:cxn>
                                  <a:cxn ang="T95">
                                    <a:pos x="T58" y="T59"/>
                                  </a:cxn>
                                  <a:cxn ang="T96">
                                    <a:pos x="T60" y="T61"/>
                                  </a:cxn>
                                  <a:cxn ang="T97">
                                    <a:pos x="T62" y="T63"/>
                                  </a:cxn>
                                  <a:cxn ang="T98">
                                    <a:pos x="T64" y="T65"/>
                                  </a:cxn>
                                </a:cxnLst>
                                <a:rect l="0" t="0" r="r" b="b"/>
                                <a:pathLst>
                                  <a:path w="118" h="117">
                                    <a:moveTo>
                                      <a:pt x="26" y="0"/>
                                    </a:moveTo>
                                    <a:lnTo>
                                      <a:pt x="30" y="1"/>
                                    </a:lnTo>
                                    <a:lnTo>
                                      <a:pt x="38" y="3"/>
                                    </a:lnTo>
                                    <a:lnTo>
                                      <a:pt x="47" y="8"/>
                                    </a:lnTo>
                                    <a:lnTo>
                                      <a:pt x="57" y="13"/>
                                    </a:lnTo>
                                    <a:lnTo>
                                      <a:pt x="66" y="20"/>
                                    </a:lnTo>
                                    <a:lnTo>
                                      <a:pt x="75" y="29"/>
                                    </a:lnTo>
                                    <a:lnTo>
                                      <a:pt x="83" y="38"/>
                                    </a:lnTo>
                                    <a:lnTo>
                                      <a:pt x="90" y="46"/>
                                    </a:lnTo>
                                    <a:lnTo>
                                      <a:pt x="93" y="57"/>
                                    </a:lnTo>
                                    <a:lnTo>
                                      <a:pt x="94" y="67"/>
                                    </a:lnTo>
                                    <a:lnTo>
                                      <a:pt x="90" y="77"/>
                                    </a:lnTo>
                                    <a:lnTo>
                                      <a:pt x="84" y="86"/>
                                    </a:lnTo>
                                    <a:lnTo>
                                      <a:pt x="72" y="95"/>
                                    </a:lnTo>
                                    <a:lnTo>
                                      <a:pt x="54" y="102"/>
                                    </a:lnTo>
                                    <a:lnTo>
                                      <a:pt x="30" y="108"/>
                                    </a:lnTo>
                                    <a:lnTo>
                                      <a:pt x="0" y="111"/>
                                    </a:lnTo>
                                    <a:lnTo>
                                      <a:pt x="0" y="113"/>
                                    </a:lnTo>
                                    <a:lnTo>
                                      <a:pt x="2" y="113"/>
                                    </a:lnTo>
                                    <a:lnTo>
                                      <a:pt x="5" y="114"/>
                                    </a:lnTo>
                                    <a:lnTo>
                                      <a:pt x="9" y="114"/>
                                    </a:lnTo>
                                    <a:lnTo>
                                      <a:pt x="13" y="115"/>
                                    </a:lnTo>
                                    <a:lnTo>
                                      <a:pt x="19" y="115"/>
                                    </a:lnTo>
                                    <a:lnTo>
                                      <a:pt x="25" y="115"/>
                                    </a:lnTo>
                                    <a:lnTo>
                                      <a:pt x="33" y="115"/>
                                    </a:lnTo>
                                    <a:lnTo>
                                      <a:pt x="39" y="116"/>
                                    </a:lnTo>
                                    <a:lnTo>
                                      <a:pt x="47" y="116"/>
                                    </a:lnTo>
                                    <a:lnTo>
                                      <a:pt x="55" y="115"/>
                                    </a:lnTo>
                                    <a:lnTo>
                                      <a:pt x="63" y="114"/>
                                    </a:lnTo>
                                    <a:lnTo>
                                      <a:pt x="70" y="112"/>
                                    </a:lnTo>
                                    <a:lnTo>
                                      <a:pt x="78" y="110"/>
                                    </a:lnTo>
                                    <a:lnTo>
                                      <a:pt x="85" y="107"/>
                                    </a:lnTo>
                                    <a:lnTo>
                                      <a:pt x="93" y="103"/>
                                    </a:lnTo>
                                    <a:lnTo>
                                      <a:pt x="98" y="98"/>
                                    </a:lnTo>
                                    <a:lnTo>
                                      <a:pt x="103" y="95"/>
                                    </a:lnTo>
                                    <a:lnTo>
                                      <a:pt x="106" y="91"/>
                                    </a:lnTo>
                                    <a:lnTo>
                                      <a:pt x="110" y="86"/>
                                    </a:lnTo>
                                    <a:lnTo>
                                      <a:pt x="112" y="82"/>
                                    </a:lnTo>
                                    <a:lnTo>
                                      <a:pt x="114" y="79"/>
                                    </a:lnTo>
                                    <a:lnTo>
                                      <a:pt x="114" y="74"/>
                                    </a:lnTo>
                                    <a:lnTo>
                                      <a:pt x="117" y="70"/>
                                    </a:lnTo>
                                    <a:lnTo>
                                      <a:pt x="116" y="68"/>
                                    </a:lnTo>
                                    <a:lnTo>
                                      <a:pt x="116" y="64"/>
                                    </a:lnTo>
                                    <a:lnTo>
                                      <a:pt x="116" y="62"/>
                                    </a:lnTo>
                                    <a:lnTo>
                                      <a:pt x="116" y="59"/>
                                    </a:lnTo>
                                    <a:lnTo>
                                      <a:pt x="115" y="57"/>
                                    </a:lnTo>
                                    <a:lnTo>
                                      <a:pt x="115" y="56"/>
                                    </a:lnTo>
                                    <a:lnTo>
                                      <a:pt x="115" y="55"/>
                                    </a:lnTo>
                                    <a:lnTo>
                                      <a:pt x="115" y="54"/>
                                    </a:lnTo>
                                    <a:lnTo>
                                      <a:pt x="113" y="43"/>
                                    </a:lnTo>
                                    <a:lnTo>
                                      <a:pt x="109" y="34"/>
                                    </a:lnTo>
                                    <a:lnTo>
                                      <a:pt x="104" y="26"/>
                                    </a:lnTo>
                                    <a:lnTo>
                                      <a:pt x="99" y="19"/>
                                    </a:lnTo>
                                    <a:lnTo>
                                      <a:pt x="91" y="14"/>
                                    </a:lnTo>
                                    <a:lnTo>
                                      <a:pt x="84" y="9"/>
                                    </a:lnTo>
                                    <a:lnTo>
                                      <a:pt x="77" y="7"/>
                                    </a:lnTo>
                                    <a:lnTo>
                                      <a:pt x="69" y="3"/>
                                    </a:lnTo>
                                    <a:lnTo>
                                      <a:pt x="61" y="2"/>
                                    </a:lnTo>
                                    <a:lnTo>
                                      <a:pt x="53" y="1"/>
                                    </a:lnTo>
                                    <a:lnTo>
                                      <a:pt x="45" y="1"/>
                                    </a:lnTo>
                                    <a:lnTo>
                                      <a:pt x="39" y="0"/>
                                    </a:lnTo>
                                    <a:lnTo>
                                      <a:pt x="33" y="0"/>
                                    </a:lnTo>
                                    <a:lnTo>
                                      <a:pt x="29" y="0"/>
                                    </a:lnTo>
                                    <a:lnTo>
                                      <a:pt x="26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C0C0C0"/>
                              </a:solidFill>
                              <a:ln w="8889" cap="flat" cmpd="sng">
                                <a:solidFill>
                                  <a:srgbClr val="C0C0C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88" name="Freeform 10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598" y="2241"/>
                                <a:ext cx="178" cy="179"/>
                              </a:xfrm>
                              <a:custGeom>
                                <a:avLst/>
                                <a:gdLst>
                                  <a:gd name="T0" fmla="*/ 171 w 100"/>
                                  <a:gd name="T1" fmla="*/ 5 h 119"/>
                                  <a:gd name="T2" fmla="*/ 158 w 100"/>
                                  <a:gd name="T3" fmla="*/ 12 h 119"/>
                                  <a:gd name="T4" fmla="*/ 132 w 100"/>
                                  <a:gd name="T5" fmla="*/ 26 h 119"/>
                                  <a:gd name="T6" fmla="*/ 101 w 100"/>
                                  <a:gd name="T7" fmla="*/ 42 h 119"/>
                                  <a:gd name="T8" fmla="*/ 69 w 100"/>
                                  <a:gd name="T9" fmla="*/ 57 h 119"/>
                                  <a:gd name="T10" fmla="*/ 41 w 100"/>
                                  <a:gd name="T11" fmla="*/ 75 h 119"/>
                                  <a:gd name="T12" fmla="*/ 14 w 100"/>
                                  <a:gd name="T13" fmla="*/ 87 h 119"/>
                                  <a:gd name="T14" fmla="*/ 2 w 100"/>
                                  <a:gd name="T15" fmla="*/ 95 h 119"/>
                                  <a:gd name="T16" fmla="*/ 9 w 100"/>
                                  <a:gd name="T17" fmla="*/ 102 h 119"/>
                                  <a:gd name="T18" fmla="*/ 21 w 100"/>
                                  <a:gd name="T19" fmla="*/ 114 h 119"/>
                                  <a:gd name="T20" fmla="*/ 25 w 100"/>
                                  <a:gd name="T21" fmla="*/ 131 h 119"/>
                                  <a:gd name="T22" fmla="*/ 23 w 100"/>
                                  <a:gd name="T23" fmla="*/ 143 h 119"/>
                                  <a:gd name="T24" fmla="*/ 20 w 100"/>
                                  <a:gd name="T25" fmla="*/ 156 h 119"/>
                                  <a:gd name="T26" fmla="*/ 12 w 100"/>
                                  <a:gd name="T27" fmla="*/ 168 h 119"/>
                                  <a:gd name="T28" fmla="*/ 7 w 100"/>
                                  <a:gd name="T29" fmla="*/ 174 h 119"/>
                                  <a:gd name="T30" fmla="*/ 4 w 100"/>
                                  <a:gd name="T31" fmla="*/ 177 h 119"/>
                                  <a:gd name="T32" fmla="*/ 5 w 100"/>
                                  <a:gd name="T33" fmla="*/ 176 h 119"/>
                                  <a:gd name="T34" fmla="*/ 18 w 100"/>
                                  <a:gd name="T35" fmla="*/ 161 h 119"/>
                                  <a:gd name="T36" fmla="*/ 43 w 100"/>
                                  <a:gd name="T37" fmla="*/ 137 h 119"/>
                                  <a:gd name="T38" fmla="*/ 71 w 100"/>
                                  <a:gd name="T39" fmla="*/ 107 h 119"/>
                                  <a:gd name="T40" fmla="*/ 103 w 100"/>
                                  <a:gd name="T41" fmla="*/ 74 h 119"/>
                                  <a:gd name="T42" fmla="*/ 134 w 100"/>
                                  <a:gd name="T43" fmla="*/ 42 h 119"/>
                                  <a:gd name="T44" fmla="*/ 158 w 100"/>
                                  <a:gd name="T45" fmla="*/ 18 h 119"/>
                                  <a:gd name="T46" fmla="*/ 171 w 100"/>
                                  <a:gd name="T47" fmla="*/ 3 h 119"/>
                                  <a:gd name="T48" fmla="*/ 176 w 100"/>
                                  <a:gd name="T49" fmla="*/ 2 h 119"/>
                                  <a:gd name="T50" fmla="*/ 176 w 100"/>
                                  <a:gd name="T51" fmla="*/ 2 h 119"/>
                                  <a:gd name="T52" fmla="*/ 176 w 100"/>
                                  <a:gd name="T53" fmla="*/ 2 h 119"/>
                                  <a:gd name="T54" fmla="*/ 176 w 100"/>
                                  <a:gd name="T55" fmla="*/ 2 h 119"/>
                                  <a:gd name="T56" fmla="*/ 176 w 100"/>
                                  <a:gd name="T57" fmla="*/ 2 h 119"/>
                                  <a:gd name="T58" fmla="*/ 176 w 100"/>
                                  <a:gd name="T59" fmla="*/ 2 h 119"/>
                                  <a:gd name="T60" fmla="*/ 176 w 100"/>
                                  <a:gd name="T61" fmla="*/ 2 h 119"/>
                                  <a:gd name="T62" fmla="*/ 176 w 100"/>
                                  <a:gd name="T63" fmla="*/ 2 h 119"/>
                                  <a:gd name="T64" fmla="*/ 176 w 100"/>
                                  <a:gd name="T65" fmla="*/ 2 h 119"/>
                                  <a:gd name="T66" fmla="*/ 0 60000 65536"/>
                                  <a:gd name="T67" fmla="*/ 0 60000 65536"/>
                                  <a:gd name="T68" fmla="*/ 0 60000 65536"/>
                                  <a:gd name="T69" fmla="*/ 0 60000 65536"/>
                                  <a:gd name="T70" fmla="*/ 0 60000 65536"/>
                                  <a:gd name="T71" fmla="*/ 0 60000 65536"/>
                                  <a:gd name="T72" fmla="*/ 0 60000 65536"/>
                                  <a:gd name="T73" fmla="*/ 0 60000 65536"/>
                                  <a:gd name="T74" fmla="*/ 0 60000 65536"/>
                                  <a:gd name="T75" fmla="*/ 0 60000 65536"/>
                                  <a:gd name="T76" fmla="*/ 0 60000 65536"/>
                                  <a:gd name="T77" fmla="*/ 0 60000 65536"/>
                                  <a:gd name="T78" fmla="*/ 0 60000 65536"/>
                                  <a:gd name="T79" fmla="*/ 0 60000 65536"/>
                                  <a:gd name="T80" fmla="*/ 0 60000 65536"/>
                                  <a:gd name="T81" fmla="*/ 0 60000 65536"/>
                                  <a:gd name="T82" fmla="*/ 0 60000 65536"/>
                                  <a:gd name="T83" fmla="*/ 0 60000 65536"/>
                                  <a:gd name="T84" fmla="*/ 0 60000 65536"/>
                                  <a:gd name="T85" fmla="*/ 0 60000 65536"/>
                                  <a:gd name="T86" fmla="*/ 0 60000 65536"/>
                                  <a:gd name="T87" fmla="*/ 0 60000 65536"/>
                                  <a:gd name="T88" fmla="*/ 0 60000 65536"/>
                                  <a:gd name="T89" fmla="*/ 0 60000 65536"/>
                                  <a:gd name="T90" fmla="*/ 0 60000 65536"/>
                                  <a:gd name="T91" fmla="*/ 0 60000 65536"/>
                                  <a:gd name="T92" fmla="*/ 0 60000 65536"/>
                                  <a:gd name="T93" fmla="*/ 0 60000 65536"/>
                                  <a:gd name="T94" fmla="*/ 0 60000 65536"/>
                                  <a:gd name="T95" fmla="*/ 0 60000 65536"/>
                                  <a:gd name="T96" fmla="*/ 0 60000 65536"/>
                                  <a:gd name="T97" fmla="*/ 0 60000 65536"/>
                                  <a:gd name="T98" fmla="*/ 0 60000 65536"/>
                                </a:gdLst>
                                <a:ahLst/>
                                <a:cxnLst>
                                  <a:cxn ang="T66">
                                    <a:pos x="T0" y="T1"/>
                                  </a:cxn>
                                  <a:cxn ang="T67">
                                    <a:pos x="T2" y="T3"/>
                                  </a:cxn>
                                  <a:cxn ang="T68">
                                    <a:pos x="T4" y="T5"/>
                                  </a:cxn>
                                  <a:cxn ang="T69">
                                    <a:pos x="T6" y="T7"/>
                                  </a:cxn>
                                  <a:cxn ang="T70">
                                    <a:pos x="T8" y="T9"/>
                                  </a:cxn>
                                  <a:cxn ang="T71">
                                    <a:pos x="T10" y="T11"/>
                                  </a:cxn>
                                  <a:cxn ang="T72">
                                    <a:pos x="T12" y="T13"/>
                                  </a:cxn>
                                  <a:cxn ang="T73">
                                    <a:pos x="T14" y="T15"/>
                                  </a:cxn>
                                  <a:cxn ang="T74">
                                    <a:pos x="T16" y="T17"/>
                                  </a:cxn>
                                  <a:cxn ang="T75">
                                    <a:pos x="T18" y="T19"/>
                                  </a:cxn>
                                  <a:cxn ang="T76">
                                    <a:pos x="T20" y="T21"/>
                                  </a:cxn>
                                  <a:cxn ang="T77">
                                    <a:pos x="T22" y="T23"/>
                                  </a:cxn>
                                  <a:cxn ang="T78">
                                    <a:pos x="T24" y="T25"/>
                                  </a:cxn>
                                  <a:cxn ang="T79">
                                    <a:pos x="T26" y="T27"/>
                                  </a:cxn>
                                  <a:cxn ang="T80">
                                    <a:pos x="T28" y="T29"/>
                                  </a:cxn>
                                  <a:cxn ang="T81">
                                    <a:pos x="T30" y="T31"/>
                                  </a:cxn>
                                  <a:cxn ang="T82">
                                    <a:pos x="T32" y="T33"/>
                                  </a:cxn>
                                  <a:cxn ang="T83">
                                    <a:pos x="T34" y="T35"/>
                                  </a:cxn>
                                  <a:cxn ang="T84">
                                    <a:pos x="T36" y="T37"/>
                                  </a:cxn>
                                  <a:cxn ang="T85">
                                    <a:pos x="T38" y="T39"/>
                                  </a:cxn>
                                  <a:cxn ang="T86">
                                    <a:pos x="T40" y="T41"/>
                                  </a:cxn>
                                  <a:cxn ang="T87">
                                    <a:pos x="T42" y="T43"/>
                                  </a:cxn>
                                  <a:cxn ang="T88">
                                    <a:pos x="T44" y="T45"/>
                                  </a:cxn>
                                  <a:cxn ang="T89">
                                    <a:pos x="T46" y="T47"/>
                                  </a:cxn>
                                  <a:cxn ang="T90">
                                    <a:pos x="T48" y="T49"/>
                                  </a:cxn>
                                  <a:cxn ang="T91">
                                    <a:pos x="T50" y="T51"/>
                                  </a:cxn>
                                  <a:cxn ang="T92">
                                    <a:pos x="T52" y="T53"/>
                                  </a:cxn>
                                  <a:cxn ang="T93">
                                    <a:pos x="T54" y="T55"/>
                                  </a:cxn>
                                  <a:cxn ang="T94">
                                    <a:pos x="T56" y="T57"/>
                                  </a:cxn>
                                  <a:cxn ang="T95">
                                    <a:pos x="T58" y="T59"/>
                                  </a:cxn>
                                  <a:cxn ang="T96">
                                    <a:pos x="T60" y="T61"/>
                                  </a:cxn>
                                  <a:cxn ang="T97">
                                    <a:pos x="T62" y="T63"/>
                                  </a:cxn>
                                  <a:cxn ang="T98">
                                    <a:pos x="T64" y="T65"/>
                                  </a:cxn>
                                </a:cxnLst>
                                <a:rect l="0" t="0" r="r" b="b"/>
                                <a:pathLst>
                                  <a:path w="100" h="119">
                                    <a:moveTo>
                                      <a:pt x="99" y="1"/>
                                    </a:moveTo>
                                    <a:lnTo>
                                      <a:pt x="96" y="3"/>
                                    </a:lnTo>
                                    <a:lnTo>
                                      <a:pt x="94" y="5"/>
                                    </a:lnTo>
                                    <a:lnTo>
                                      <a:pt x="89" y="8"/>
                                    </a:lnTo>
                                    <a:lnTo>
                                      <a:pt x="82" y="11"/>
                                    </a:lnTo>
                                    <a:lnTo>
                                      <a:pt x="74" y="17"/>
                                    </a:lnTo>
                                    <a:lnTo>
                                      <a:pt x="66" y="22"/>
                                    </a:lnTo>
                                    <a:lnTo>
                                      <a:pt x="57" y="28"/>
                                    </a:lnTo>
                                    <a:lnTo>
                                      <a:pt x="49" y="32"/>
                                    </a:lnTo>
                                    <a:lnTo>
                                      <a:pt x="39" y="38"/>
                                    </a:lnTo>
                                    <a:lnTo>
                                      <a:pt x="30" y="44"/>
                                    </a:lnTo>
                                    <a:lnTo>
                                      <a:pt x="23" y="50"/>
                                    </a:lnTo>
                                    <a:lnTo>
                                      <a:pt x="15" y="54"/>
                                    </a:lnTo>
                                    <a:lnTo>
                                      <a:pt x="8" y="58"/>
                                    </a:lnTo>
                                    <a:lnTo>
                                      <a:pt x="4" y="61"/>
                                    </a:lnTo>
                                    <a:lnTo>
                                      <a:pt x="1" y="63"/>
                                    </a:lnTo>
                                    <a:lnTo>
                                      <a:pt x="0" y="63"/>
                                    </a:lnTo>
                                    <a:lnTo>
                                      <a:pt x="5" y="68"/>
                                    </a:lnTo>
                                    <a:lnTo>
                                      <a:pt x="9" y="72"/>
                                    </a:lnTo>
                                    <a:lnTo>
                                      <a:pt x="12" y="76"/>
                                    </a:lnTo>
                                    <a:lnTo>
                                      <a:pt x="14" y="81"/>
                                    </a:lnTo>
                                    <a:lnTo>
                                      <a:pt x="14" y="87"/>
                                    </a:lnTo>
                                    <a:lnTo>
                                      <a:pt x="15" y="91"/>
                                    </a:lnTo>
                                    <a:lnTo>
                                      <a:pt x="13" y="95"/>
                                    </a:lnTo>
                                    <a:lnTo>
                                      <a:pt x="13" y="99"/>
                                    </a:lnTo>
                                    <a:lnTo>
                                      <a:pt x="11" y="104"/>
                                    </a:lnTo>
                                    <a:lnTo>
                                      <a:pt x="9" y="107"/>
                                    </a:lnTo>
                                    <a:lnTo>
                                      <a:pt x="7" y="112"/>
                                    </a:lnTo>
                                    <a:lnTo>
                                      <a:pt x="6" y="113"/>
                                    </a:lnTo>
                                    <a:lnTo>
                                      <a:pt x="4" y="116"/>
                                    </a:lnTo>
                                    <a:lnTo>
                                      <a:pt x="3" y="118"/>
                                    </a:lnTo>
                                    <a:lnTo>
                                      <a:pt x="2" y="118"/>
                                    </a:lnTo>
                                    <a:lnTo>
                                      <a:pt x="3" y="117"/>
                                    </a:lnTo>
                                    <a:lnTo>
                                      <a:pt x="6" y="113"/>
                                    </a:lnTo>
                                    <a:lnTo>
                                      <a:pt x="10" y="107"/>
                                    </a:lnTo>
                                    <a:lnTo>
                                      <a:pt x="17" y="100"/>
                                    </a:lnTo>
                                    <a:lnTo>
                                      <a:pt x="24" y="91"/>
                                    </a:lnTo>
                                    <a:lnTo>
                                      <a:pt x="32" y="81"/>
                                    </a:lnTo>
                                    <a:lnTo>
                                      <a:pt x="40" y="71"/>
                                    </a:lnTo>
                                    <a:lnTo>
                                      <a:pt x="50" y="59"/>
                                    </a:lnTo>
                                    <a:lnTo>
                                      <a:pt x="58" y="49"/>
                                    </a:lnTo>
                                    <a:lnTo>
                                      <a:pt x="68" y="38"/>
                                    </a:lnTo>
                                    <a:lnTo>
                                      <a:pt x="75" y="28"/>
                                    </a:lnTo>
                                    <a:lnTo>
                                      <a:pt x="83" y="19"/>
                                    </a:lnTo>
                                    <a:lnTo>
                                      <a:pt x="89" y="12"/>
                                    </a:lnTo>
                                    <a:lnTo>
                                      <a:pt x="94" y="5"/>
                                    </a:lnTo>
                                    <a:lnTo>
                                      <a:pt x="96" y="2"/>
                                    </a:lnTo>
                                    <a:lnTo>
                                      <a:pt x="99" y="0"/>
                                    </a:lnTo>
                                    <a:lnTo>
                                      <a:pt x="99" y="1"/>
                                    </a:lnTo>
                                  </a:path>
                                </a:pathLst>
                              </a:custGeom>
                              <a:solidFill>
                                <a:srgbClr val="C0C0C0"/>
                              </a:solidFill>
                              <a:ln w="8889" cap="flat" cmpd="sng">
                                <a:solidFill>
                                  <a:srgbClr val="C0C0C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89" name="Freeform 10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382" y="2322"/>
                                <a:ext cx="114" cy="87"/>
                              </a:xfrm>
                              <a:custGeom>
                                <a:avLst/>
                                <a:gdLst>
                                  <a:gd name="T0" fmla="*/ 109 w 64"/>
                                  <a:gd name="T1" fmla="*/ 33 h 58"/>
                                  <a:gd name="T2" fmla="*/ 100 w 64"/>
                                  <a:gd name="T3" fmla="*/ 27 h 58"/>
                                  <a:gd name="T4" fmla="*/ 89 w 64"/>
                                  <a:gd name="T5" fmla="*/ 18 h 58"/>
                                  <a:gd name="T6" fmla="*/ 71 w 64"/>
                                  <a:gd name="T7" fmla="*/ 11 h 58"/>
                                  <a:gd name="T8" fmla="*/ 57 w 64"/>
                                  <a:gd name="T9" fmla="*/ 5 h 58"/>
                                  <a:gd name="T10" fmla="*/ 45 w 64"/>
                                  <a:gd name="T11" fmla="*/ 3 h 58"/>
                                  <a:gd name="T12" fmla="*/ 32 w 64"/>
                                  <a:gd name="T13" fmla="*/ 5 h 58"/>
                                  <a:gd name="T14" fmla="*/ 18 w 64"/>
                                  <a:gd name="T15" fmla="*/ 9 h 58"/>
                                  <a:gd name="T16" fmla="*/ 7 w 64"/>
                                  <a:gd name="T17" fmla="*/ 15 h 58"/>
                                  <a:gd name="T18" fmla="*/ 0 w 64"/>
                                  <a:gd name="T19" fmla="*/ 29 h 58"/>
                                  <a:gd name="T20" fmla="*/ 2 w 64"/>
                                  <a:gd name="T21" fmla="*/ 42 h 58"/>
                                  <a:gd name="T22" fmla="*/ 2 w 64"/>
                                  <a:gd name="T23" fmla="*/ 51 h 58"/>
                                  <a:gd name="T24" fmla="*/ 2 w 64"/>
                                  <a:gd name="T25" fmla="*/ 62 h 58"/>
                                  <a:gd name="T26" fmla="*/ 7 w 64"/>
                                  <a:gd name="T27" fmla="*/ 71 h 58"/>
                                  <a:gd name="T28" fmla="*/ 20 w 64"/>
                                  <a:gd name="T29" fmla="*/ 80 h 58"/>
                                  <a:gd name="T30" fmla="*/ 37 w 64"/>
                                  <a:gd name="T31" fmla="*/ 84 h 58"/>
                                  <a:gd name="T32" fmla="*/ 57 w 64"/>
                                  <a:gd name="T33" fmla="*/ 86 h 58"/>
                                  <a:gd name="T34" fmla="*/ 73 w 64"/>
                                  <a:gd name="T35" fmla="*/ 80 h 58"/>
                                  <a:gd name="T36" fmla="*/ 84 w 64"/>
                                  <a:gd name="T37" fmla="*/ 71 h 58"/>
                                  <a:gd name="T38" fmla="*/ 86 w 64"/>
                                  <a:gd name="T39" fmla="*/ 62 h 58"/>
                                  <a:gd name="T40" fmla="*/ 87 w 64"/>
                                  <a:gd name="T41" fmla="*/ 56 h 58"/>
                                  <a:gd name="T42" fmla="*/ 87 w 64"/>
                                  <a:gd name="T43" fmla="*/ 50 h 58"/>
                                  <a:gd name="T44" fmla="*/ 86 w 64"/>
                                  <a:gd name="T45" fmla="*/ 38 h 58"/>
                                  <a:gd name="T46" fmla="*/ 80 w 64"/>
                                  <a:gd name="T47" fmla="*/ 36 h 58"/>
                                  <a:gd name="T48" fmla="*/ 77 w 64"/>
                                  <a:gd name="T49" fmla="*/ 38 h 58"/>
                                  <a:gd name="T50" fmla="*/ 71 w 64"/>
                                  <a:gd name="T51" fmla="*/ 41 h 58"/>
                                  <a:gd name="T52" fmla="*/ 71 w 64"/>
                                  <a:gd name="T53" fmla="*/ 41 h 58"/>
                                  <a:gd name="T54" fmla="*/ 66 w 64"/>
                                  <a:gd name="T55" fmla="*/ 45 h 58"/>
                                  <a:gd name="T56" fmla="*/ 62 w 64"/>
                                  <a:gd name="T57" fmla="*/ 51 h 58"/>
                                  <a:gd name="T58" fmla="*/ 57 w 64"/>
                                  <a:gd name="T59" fmla="*/ 57 h 58"/>
                                  <a:gd name="T60" fmla="*/ 57 w 64"/>
                                  <a:gd name="T61" fmla="*/ 66 h 58"/>
                                  <a:gd name="T62" fmla="*/ 57 w 64"/>
                                  <a:gd name="T63" fmla="*/ 69 h 58"/>
                                  <a:gd name="T64" fmla="*/ 41 w 64"/>
                                  <a:gd name="T65" fmla="*/ 66 h 58"/>
                                  <a:gd name="T66" fmla="*/ 29 w 64"/>
                                  <a:gd name="T67" fmla="*/ 59 h 58"/>
                                  <a:gd name="T68" fmla="*/ 23 w 64"/>
                                  <a:gd name="T69" fmla="*/ 50 h 58"/>
                                  <a:gd name="T70" fmla="*/ 21 w 64"/>
                                  <a:gd name="T71" fmla="*/ 42 h 58"/>
                                  <a:gd name="T72" fmla="*/ 23 w 64"/>
                                  <a:gd name="T73" fmla="*/ 36 h 58"/>
                                  <a:gd name="T74" fmla="*/ 25 w 64"/>
                                  <a:gd name="T75" fmla="*/ 32 h 58"/>
                                  <a:gd name="T76" fmla="*/ 32 w 64"/>
                                  <a:gd name="T77" fmla="*/ 20 h 58"/>
                                  <a:gd name="T78" fmla="*/ 41 w 64"/>
                                  <a:gd name="T79" fmla="*/ 17 h 58"/>
                                  <a:gd name="T80" fmla="*/ 48 w 64"/>
                                  <a:gd name="T81" fmla="*/ 14 h 58"/>
                                  <a:gd name="T82" fmla="*/ 55 w 64"/>
                                  <a:gd name="T83" fmla="*/ 14 h 58"/>
                                  <a:gd name="T84" fmla="*/ 62 w 64"/>
                                  <a:gd name="T85" fmla="*/ 14 h 58"/>
                                  <a:gd name="T86" fmla="*/ 71 w 64"/>
                                  <a:gd name="T87" fmla="*/ 17 h 58"/>
                                  <a:gd name="T88" fmla="*/ 82 w 64"/>
                                  <a:gd name="T89" fmla="*/ 23 h 58"/>
                                  <a:gd name="T90" fmla="*/ 94 w 64"/>
                                  <a:gd name="T91" fmla="*/ 27 h 58"/>
                                  <a:gd name="T92" fmla="*/ 105 w 64"/>
                                  <a:gd name="T93" fmla="*/ 33 h 58"/>
                                  <a:gd name="T94" fmla="*/ 109 w 64"/>
                                  <a:gd name="T95" fmla="*/ 36 h 58"/>
                                  <a:gd name="T96" fmla="*/ 0 60000 65536"/>
                                  <a:gd name="T97" fmla="*/ 0 60000 65536"/>
                                  <a:gd name="T98" fmla="*/ 0 60000 65536"/>
                                  <a:gd name="T99" fmla="*/ 0 60000 65536"/>
                                  <a:gd name="T100" fmla="*/ 0 60000 65536"/>
                                  <a:gd name="T101" fmla="*/ 0 60000 65536"/>
                                  <a:gd name="T102" fmla="*/ 0 60000 65536"/>
                                  <a:gd name="T103" fmla="*/ 0 60000 65536"/>
                                  <a:gd name="T104" fmla="*/ 0 60000 65536"/>
                                  <a:gd name="T105" fmla="*/ 0 60000 65536"/>
                                  <a:gd name="T106" fmla="*/ 0 60000 65536"/>
                                  <a:gd name="T107" fmla="*/ 0 60000 65536"/>
                                  <a:gd name="T108" fmla="*/ 0 60000 65536"/>
                                  <a:gd name="T109" fmla="*/ 0 60000 65536"/>
                                  <a:gd name="T110" fmla="*/ 0 60000 65536"/>
                                  <a:gd name="T111" fmla="*/ 0 60000 65536"/>
                                  <a:gd name="T112" fmla="*/ 0 60000 65536"/>
                                  <a:gd name="T113" fmla="*/ 0 60000 65536"/>
                                  <a:gd name="T114" fmla="*/ 0 60000 65536"/>
                                  <a:gd name="T115" fmla="*/ 0 60000 65536"/>
                                  <a:gd name="T116" fmla="*/ 0 60000 65536"/>
                                  <a:gd name="T117" fmla="*/ 0 60000 65536"/>
                                  <a:gd name="T118" fmla="*/ 0 60000 65536"/>
                                  <a:gd name="T119" fmla="*/ 0 60000 65536"/>
                                  <a:gd name="T120" fmla="*/ 0 60000 65536"/>
                                  <a:gd name="T121" fmla="*/ 0 60000 65536"/>
                                  <a:gd name="T122" fmla="*/ 0 60000 65536"/>
                                  <a:gd name="T123" fmla="*/ 0 60000 65536"/>
                                  <a:gd name="T124" fmla="*/ 0 60000 65536"/>
                                  <a:gd name="T125" fmla="*/ 0 60000 65536"/>
                                  <a:gd name="T126" fmla="*/ 0 60000 65536"/>
                                  <a:gd name="T127" fmla="*/ 0 60000 65536"/>
                                  <a:gd name="T128" fmla="*/ 0 60000 65536"/>
                                  <a:gd name="T129" fmla="*/ 0 60000 65536"/>
                                  <a:gd name="T130" fmla="*/ 0 60000 65536"/>
                                  <a:gd name="T131" fmla="*/ 0 60000 65536"/>
                                  <a:gd name="T132" fmla="*/ 0 60000 65536"/>
                                  <a:gd name="T133" fmla="*/ 0 60000 65536"/>
                                  <a:gd name="T134" fmla="*/ 0 60000 65536"/>
                                  <a:gd name="T135" fmla="*/ 0 60000 65536"/>
                                  <a:gd name="T136" fmla="*/ 0 60000 65536"/>
                                  <a:gd name="T137" fmla="*/ 0 60000 65536"/>
                                  <a:gd name="T138" fmla="*/ 0 60000 65536"/>
                                  <a:gd name="T139" fmla="*/ 0 60000 65536"/>
                                  <a:gd name="T140" fmla="*/ 0 60000 65536"/>
                                  <a:gd name="T141" fmla="*/ 0 60000 65536"/>
                                  <a:gd name="T142" fmla="*/ 0 60000 65536"/>
                                  <a:gd name="T143" fmla="*/ 0 60000 65536"/>
                                </a:gdLst>
                                <a:ahLst/>
                                <a:cxnLst>
                                  <a:cxn ang="T96">
                                    <a:pos x="T0" y="T1"/>
                                  </a:cxn>
                                  <a:cxn ang="T97">
                                    <a:pos x="T2" y="T3"/>
                                  </a:cxn>
                                  <a:cxn ang="T98">
                                    <a:pos x="T4" y="T5"/>
                                  </a:cxn>
                                  <a:cxn ang="T99">
                                    <a:pos x="T6" y="T7"/>
                                  </a:cxn>
                                  <a:cxn ang="T100">
                                    <a:pos x="T8" y="T9"/>
                                  </a:cxn>
                                  <a:cxn ang="T101">
                                    <a:pos x="T10" y="T11"/>
                                  </a:cxn>
                                  <a:cxn ang="T102">
                                    <a:pos x="T12" y="T13"/>
                                  </a:cxn>
                                  <a:cxn ang="T103">
                                    <a:pos x="T14" y="T15"/>
                                  </a:cxn>
                                  <a:cxn ang="T104">
                                    <a:pos x="T16" y="T17"/>
                                  </a:cxn>
                                  <a:cxn ang="T105">
                                    <a:pos x="T18" y="T19"/>
                                  </a:cxn>
                                  <a:cxn ang="T106">
                                    <a:pos x="T20" y="T21"/>
                                  </a:cxn>
                                  <a:cxn ang="T107">
                                    <a:pos x="T22" y="T23"/>
                                  </a:cxn>
                                  <a:cxn ang="T108">
                                    <a:pos x="T24" y="T25"/>
                                  </a:cxn>
                                  <a:cxn ang="T109">
                                    <a:pos x="T26" y="T27"/>
                                  </a:cxn>
                                  <a:cxn ang="T110">
                                    <a:pos x="T28" y="T29"/>
                                  </a:cxn>
                                  <a:cxn ang="T111">
                                    <a:pos x="T30" y="T31"/>
                                  </a:cxn>
                                  <a:cxn ang="T112">
                                    <a:pos x="T32" y="T33"/>
                                  </a:cxn>
                                  <a:cxn ang="T113">
                                    <a:pos x="T34" y="T35"/>
                                  </a:cxn>
                                  <a:cxn ang="T114">
                                    <a:pos x="T36" y="T37"/>
                                  </a:cxn>
                                  <a:cxn ang="T115">
                                    <a:pos x="T38" y="T39"/>
                                  </a:cxn>
                                  <a:cxn ang="T116">
                                    <a:pos x="T40" y="T41"/>
                                  </a:cxn>
                                  <a:cxn ang="T117">
                                    <a:pos x="T42" y="T43"/>
                                  </a:cxn>
                                  <a:cxn ang="T118">
                                    <a:pos x="T44" y="T45"/>
                                  </a:cxn>
                                  <a:cxn ang="T119">
                                    <a:pos x="T46" y="T47"/>
                                  </a:cxn>
                                  <a:cxn ang="T120">
                                    <a:pos x="T48" y="T49"/>
                                  </a:cxn>
                                  <a:cxn ang="T121">
                                    <a:pos x="T50" y="T51"/>
                                  </a:cxn>
                                  <a:cxn ang="T122">
                                    <a:pos x="T52" y="T53"/>
                                  </a:cxn>
                                  <a:cxn ang="T123">
                                    <a:pos x="T54" y="T55"/>
                                  </a:cxn>
                                  <a:cxn ang="T124">
                                    <a:pos x="T56" y="T57"/>
                                  </a:cxn>
                                  <a:cxn ang="T125">
                                    <a:pos x="T58" y="T59"/>
                                  </a:cxn>
                                  <a:cxn ang="T126">
                                    <a:pos x="T60" y="T61"/>
                                  </a:cxn>
                                  <a:cxn ang="T127">
                                    <a:pos x="T62" y="T63"/>
                                  </a:cxn>
                                  <a:cxn ang="T128">
                                    <a:pos x="T64" y="T65"/>
                                  </a:cxn>
                                  <a:cxn ang="T129">
                                    <a:pos x="T66" y="T67"/>
                                  </a:cxn>
                                  <a:cxn ang="T130">
                                    <a:pos x="T68" y="T69"/>
                                  </a:cxn>
                                  <a:cxn ang="T131">
                                    <a:pos x="T70" y="T71"/>
                                  </a:cxn>
                                  <a:cxn ang="T132">
                                    <a:pos x="T72" y="T73"/>
                                  </a:cxn>
                                  <a:cxn ang="T133">
                                    <a:pos x="T74" y="T75"/>
                                  </a:cxn>
                                  <a:cxn ang="T134">
                                    <a:pos x="T76" y="T77"/>
                                  </a:cxn>
                                  <a:cxn ang="T135">
                                    <a:pos x="T78" y="T79"/>
                                  </a:cxn>
                                  <a:cxn ang="T136">
                                    <a:pos x="T80" y="T81"/>
                                  </a:cxn>
                                  <a:cxn ang="T137">
                                    <a:pos x="T82" y="T83"/>
                                  </a:cxn>
                                  <a:cxn ang="T138">
                                    <a:pos x="T84" y="T85"/>
                                  </a:cxn>
                                  <a:cxn ang="T139">
                                    <a:pos x="T86" y="T87"/>
                                  </a:cxn>
                                  <a:cxn ang="T140">
                                    <a:pos x="T88" y="T89"/>
                                  </a:cxn>
                                  <a:cxn ang="T141">
                                    <a:pos x="T90" y="T91"/>
                                  </a:cxn>
                                  <a:cxn ang="T142">
                                    <a:pos x="T92" y="T93"/>
                                  </a:cxn>
                                  <a:cxn ang="T143">
                                    <a:pos x="T94" y="T95"/>
                                  </a:cxn>
                                </a:cxnLst>
                                <a:rect l="0" t="0" r="r" b="b"/>
                                <a:pathLst>
                                  <a:path w="64" h="58">
                                    <a:moveTo>
                                      <a:pt x="63" y="23"/>
                                    </a:moveTo>
                                    <a:lnTo>
                                      <a:pt x="62" y="23"/>
                                    </a:lnTo>
                                    <a:lnTo>
                                      <a:pt x="61" y="22"/>
                                    </a:lnTo>
                                    <a:lnTo>
                                      <a:pt x="60" y="22"/>
                                    </a:lnTo>
                                    <a:lnTo>
                                      <a:pt x="59" y="20"/>
                                    </a:lnTo>
                                    <a:lnTo>
                                      <a:pt x="56" y="18"/>
                                    </a:lnTo>
                                    <a:lnTo>
                                      <a:pt x="54" y="16"/>
                                    </a:lnTo>
                                    <a:lnTo>
                                      <a:pt x="52" y="15"/>
                                    </a:lnTo>
                                    <a:lnTo>
                                      <a:pt x="50" y="12"/>
                                    </a:lnTo>
                                    <a:lnTo>
                                      <a:pt x="46" y="11"/>
                                    </a:lnTo>
                                    <a:lnTo>
                                      <a:pt x="44" y="9"/>
                                    </a:lnTo>
                                    <a:lnTo>
                                      <a:pt x="40" y="7"/>
                                    </a:lnTo>
                                    <a:lnTo>
                                      <a:pt x="38" y="5"/>
                                    </a:lnTo>
                                    <a:lnTo>
                                      <a:pt x="34" y="4"/>
                                    </a:lnTo>
                                    <a:lnTo>
                                      <a:pt x="32" y="3"/>
                                    </a:lnTo>
                                    <a:lnTo>
                                      <a:pt x="30" y="2"/>
                                    </a:lnTo>
                                    <a:lnTo>
                                      <a:pt x="28" y="0"/>
                                    </a:lnTo>
                                    <a:lnTo>
                                      <a:pt x="25" y="2"/>
                                    </a:lnTo>
                                    <a:lnTo>
                                      <a:pt x="22" y="2"/>
                                    </a:lnTo>
                                    <a:lnTo>
                                      <a:pt x="20" y="3"/>
                                    </a:lnTo>
                                    <a:lnTo>
                                      <a:pt x="18" y="3"/>
                                    </a:lnTo>
                                    <a:lnTo>
                                      <a:pt x="14" y="4"/>
                                    </a:lnTo>
                                    <a:lnTo>
                                      <a:pt x="12" y="4"/>
                                    </a:lnTo>
                                    <a:lnTo>
                                      <a:pt x="10" y="6"/>
                                    </a:lnTo>
                                    <a:lnTo>
                                      <a:pt x="8" y="6"/>
                                    </a:lnTo>
                                    <a:lnTo>
                                      <a:pt x="6" y="9"/>
                                    </a:lnTo>
                                    <a:lnTo>
                                      <a:pt x="4" y="10"/>
                                    </a:lnTo>
                                    <a:lnTo>
                                      <a:pt x="2" y="13"/>
                                    </a:lnTo>
                                    <a:lnTo>
                                      <a:pt x="1" y="15"/>
                                    </a:lnTo>
                                    <a:lnTo>
                                      <a:pt x="0" y="19"/>
                                    </a:lnTo>
                                    <a:lnTo>
                                      <a:pt x="0" y="21"/>
                                    </a:lnTo>
                                    <a:lnTo>
                                      <a:pt x="0" y="25"/>
                                    </a:lnTo>
                                    <a:lnTo>
                                      <a:pt x="1" y="28"/>
                                    </a:lnTo>
                                    <a:lnTo>
                                      <a:pt x="1" y="30"/>
                                    </a:lnTo>
                                    <a:lnTo>
                                      <a:pt x="1" y="32"/>
                                    </a:lnTo>
                                    <a:lnTo>
                                      <a:pt x="1" y="34"/>
                                    </a:lnTo>
                                    <a:lnTo>
                                      <a:pt x="1" y="36"/>
                                    </a:lnTo>
                                    <a:lnTo>
                                      <a:pt x="1" y="39"/>
                                    </a:lnTo>
                                    <a:lnTo>
                                      <a:pt x="1" y="41"/>
                                    </a:lnTo>
                                    <a:lnTo>
                                      <a:pt x="2" y="43"/>
                                    </a:lnTo>
                                    <a:lnTo>
                                      <a:pt x="4" y="45"/>
                                    </a:lnTo>
                                    <a:lnTo>
                                      <a:pt x="4" y="47"/>
                                    </a:lnTo>
                                    <a:lnTo>
                                      <a:pt x="6" y="50"/>
                                    </a:lnTo>
                                    <a:lnTo>
                                      <a:pt x="8" y="52"/>
                                    </a:lnTo>
                                    <a:lnTo>
                                      <a:pt x="11" y="53"/>
                                    </a:lnTo>
                                    <a:lnTo>
                                      <a:pt x="13" y="55"/>
                                    </a:lnTo>
                                    <a:lnTo>
                                      <a:pt x="17" y="56"/>
                                    </a:lnTo>
                                    <a:lnTo>
                                      <a:pt x="21" y="56"/>
                                    </a:lnTo>
                                    <a:lnTo>
                                      <a:pt x="26" y="56"/>
                                    </a:lnTo>
                                    <a:lnTo>
                                      <a:pt x="29" y="57"/>
                                    </a:lnTo>
                                    <a:lnTo>
                                      <a:pt x="32" y="57"/>
                                    </a:lnTo>
                                    <a:lnTo>
                                      <a:pt x="35" y="56"/>
                                    </a:lnTo>
                                    <a:lnTo>
                                      <a:pt x="38" y="54"/>
                                    </a:lnTo>
                                    <a:lnTo>
                                      <a:pt x="41" y="53"/>
                                    </a:lnTo>
                                    <a:lnTo>
                                      <a:pt x="43" y="51"/>
                                    </a:lnTo>
                                    <a:lnTo>
                                      <a:pt x="44" y="49"/>
                                    </a:lnTo>
                                    <a:lnTo>
                                      <a:pt x="47" y="47"/>
                                    </a:lnTo>
                                    <a:lnTo>
                                      <a:pt x="47" y="46"/>
                                    </a:lnTo>
                                    <a:lnTo>
                                      <a:pt x="48" y="44"/>
                                    </a:lnTo>
                                    <a:lnTo>
                                      <a:pt x="48" y="41"/>
                                    </a:lnTo>
                                    <a:lnTo>
                                      <a:pt x="49" y="39"/>
                                    </a:lnTo>
                                    <a:lnTo>
                                      <a:pt x="49" y="37"/>
                                    </a:lnTo>
                                    <a:lnTo>
                                      <a:pt x="51" y="35"/>
                                    </a:lnTo>
                                    <a:lnTo>
                                      <a:pt x="49" y="33"/>
                                    </a:lnTo>
                                    <a:lnTo>
                                      <a:pt x="49" y="29"/>
                                    </a:lnTo>
                                    <a:lnTo>
                                      <a:pt x="48" y="27"/>
                                    </a:lnTo>
                                    <a:lnTo>
                                      <a:pt x="48" y="25"/>
                                    </a:lnTo>
                                    <a:lnTo>
                                      <a:pt x="45" y="25"/>
                                    </a:lnTo>
                                    <a:lnTo>
                                      <a:pt x="45" y="24"/>
                                    </a:lnTo>
                                    <a:lnTo>
                                      <a:pt x="45" y="22"/>
                                    </a:lnTo>
                                    <a:lnTo>
                                      <a:pt x="43" y="25"/>
                                    </a:lnTo>
                                    <a:lnTo>
                                      <a:pt x="42" y="25"/>
                                    </a:lnTo>
                                    <a:lnTo>
                                      <a:pt x="40" y="27"/>
                                    </a:lnTo>
                                    <a:lnTo>
                                      <a:pt x="38" y="28"/>
                                    </a:lnTo>
                                    <a:lnTo>
                                      <a:pt x="37" y="30"/>
                                    </a:lnTo>
                                    <a:lnTo>
                                      <a:pt x="35" y="32"/>
                                    </a:lnTo>
                                    <a:lnTo>
                                      <a:pt x="35" y="34"/>
                                    </a:lnTo>
                                    <a:lnTo>
                                      <a:pt x="35" y="36"/>
                                    </a:lnTo>
                                    <a:lnTo>
                                      <a:pt x="32" y="38"/>
                                    </a:lnTo>
                                    <a:lnTo>
                                      <a:pt x="32" y="40"/>
                                    </a:lnTo>
                                    <a:lnTo>
                                      <a:pt x="32" y="42"/>
                                    </a:lnTo>
                                    <a:lnTo>
                                      <a:pt x="32" y="44"/>
                                    </a:lnTo>
                                    <a:lnTo>
                                      <a:pt x="32" y="46"/>
                                    </a:lnTo>
                                    <a:lnTo>
                                      <a:pt x="27" y="46"/>
                                    </a:lnTo>
                                    <a:lnTo>
                                      <a:pt x="23" y="44"/>
                                    </a:lnTo>
                                    <a:lnTo>
                                      <a:pt x="20" y="43"/>
                                    </a:lnTo>
                                    <a:lnTo>
                                      <a:pt x="18" y="41"/>
                                    </a:lnTo>
                                    <a:lnTo>
                                      <a:pt x="16" y="39"/>
                                    </a:lnTo>
                                    <a:lnTo>
                                      <a:pt x="14" y="37"/>
                                    </a:lnTo>
                                    <a:lnTo>
                                      <a:pt x="13" y="35"/>
                                    </a:lnTo>
                                    <a:lnTo>
                                      <a:pt x="13" y="33"/>
                                    </a:lnTo>
                                    <a:lnTo>
                                      <a:pt x="12" y="32"/>
                                    </a:lnTo>
                                    <a:lnTo>
                                      <a:pt x="12" y="30"/>
                                    </a:lnTo>
                                    <a:lnTo>
                                      <a:pt x="12" y="28"/>
                                    </a:lnTo>
                                    <a:lnTo>
                                      <a:pt x="13" y="26"/>
                                    </a:lnTo>
                                    <a:lnTo>
                                      <a:pt x="13" y="24"/>
                                    </a:lnTo>
                                    <a:lnTo>
                                      <a:pt x="14" y="22"/>
                                    </a:lnTo>
                                    <a:lnTo>
                                      <a:pt x="14" y="21"/>
                                    </a:lnTo>
                                    <a:lnTo>
                                      <a:pt x="16" y="17"/>
                                    </a:lnTo>
                                    <a:lnTo>
                                      <a:pt x="16" y="15"/>
                                    </a:lnTo>
                                    <a:lnTo>
                                      <a:pt x="18" y="13"/>
                                    </a:lnTo>
                                    <a:lnTo>
                                      <a:pt x="19" y="13"/>
                                    </a:lnTo>
                                    <a:lnTo>
                                      <a:pt x="21" y="11"/>
                                    </a:lnTo>
                                    <a:lnTo>
                                      <a:pt x="23" y="11"/>
                                    </a:lnTo>
                                    <a:lnTo>
                                      <a:pt x="25" y="9"/>
                                    </a:lnTo>
                                    <a:lnTo>
                                      <a:pt x="27" y="9"/>
                                    </a:lnTo>
                                    <a:lnTo>
                                      <a:pt x="29" y="9"/>
                                    </a:lnTo>
                                    <a:lnTo>
                                      <a:pt x="31" y="9"/>
                                    </a:lnTo>
                                    <a:lnTo>
                                      <a:pt x="33" y="9"/>
                                    </a:lnTo>
                                    <a:lnTo>
                                      <a:pt x="35" y="9"/>
                                    </a:lnTo>
                                    <a:lnTo>
                                      <a:pt x="36" y="10"/>
                                    </a:lnTo>
                                    <a:lnTo>
                                      <a:pt x="38" y="10"/>
                                    </a:lnTo>
                                    <a:lnTo>
                                      <a:pt x="40" y="11"/>
                                    </a:lnTo>
                                    <a:lnTo>
                                      <a:pt x="42" y="11"/>
                                    </a:lnTo>
                                    <a:lnTo>
                                      <a:pt x="44" y="13"/>
                                    </a:lnTo>
                                    <a:lnTo>
                                      <a:pt x="46" y="15"/>
                                    </a:lnTo>
                                    <a:lnTo>
                                      <a:pt x="48" y="16"/>
                                    </a:lnTo>
                                    <a:lnTo>
                                      <a:pt x="51" y="16"/>
                                    </a:lnTo>
                                    <a:lnTo>
                                      <a:pt x="53" y="18"/>
                                    </a:lnTo>
                                    <a:lnTo>
                                      <a:pt x="55" y="20"/>
                                    </a:lnTo>
                                    <a:lnTo>
                                      <a:pt x="57" y="22"/>
                                    </a:lnTo>
                                    <a:lnTo>
                                      <a:pt x="59" y="22"/>
                                    </a:lnTo>
                                    <a:lnTo>
                                      <a:pt x="60" y="24"/>
                                    </a:lnTo>
                                    <a:lnTo>
                                      <a:pt x="61" y="24"/>
                                    </a:lnTo>
                                    <a:lnTo>
                                      <a:pt x="63" y="23"/>
                                    </a:lnTo>
                                  </a:path>
                                </a:pathLst>
                              </a:custGeom>
                              <a:solidFill>
                                <a:srgbClr val="C0C0C0"/>
                              </a:solidFill>
                              <a:ln w="8889" cap="flat" cmpd="sng">
                                <a:solidFill>
                                  <a:srgbClr val="C0C0C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</p:grpSp>
              <p:sp>
                <p:nvSpPr>
                  <p:cNvPr id="167" name="Freeform 103"/>
                  <p:cNvSpPr>
                    <a:spLocks/>
                  </p:cNvSpPr>
                  <p:nvPr/>
                </p:nvSpPr>
                <p:spPr bwMode="auto">
                  <a:xfrm flipH="1">
                    <a:off x="5450" y="8200"/>
                    <a:ext cx="500" cy="210"/>
                  </a:xfrm>
                  <a:custGeom>
                    <a:avLst/>
                    <a:gdLst>
                      <a:gd name="T0" fmla="*/ 498 w 607"/>
                      <a:gd name="T1" fmla="*/ 7 h 152"/>
                      <a:gd name="T2" fmla="*/ 498 w 607"/>
                      <a:gd name="T3" fmla="*/ 37 h 152"/>
                      <a:gd name="T4" fmla="*/ 498 w 607"/>
                      <a:gd name="T5" fmla="*/ 82 h 152"/>
                      <a:gd name="T6" fmla="*/ 498 w 607"/>
                      <a:gd name="T7" fmla="*/ 134 h 152"/>
                      <a:gd name="T8" fmla="*/ 498 w 607"/>
                      <a:gd name="T9" fmla="*/ 182 h 152"/>
                      <a:gd name="T10" fmla="*/ 493 w 607"/>
                      <a:gd name="T11" fmla="*/ 209 h 152"/>
                      <a:gd name="T12" fmla="*/ 420 w 607"/>
                      <a:gd name="T13" fmla="*/ 209 h 152"/>
                      <a:gd name="T14" fmla="*/ 296 w 607"/>
                      <a:gd name="T15" fmla="*/ 209 h 152"/>
                      <a:gd name="T16" fmla="*/ 157 w 607"/>
                      <a:gd name="T17" fmla="*/ 209 h 152"/>
                      <a:gd name="T18" fmla="*/ 45 w 607"/>
                      <a:gd name="T19" fmla="*/ 209 h 152"/>
                      <a:gd name="T20" fmla="*/ 0 w 607"/>
                      <a:gd name="T21" fmla="*/ 206 h 152"/>
                      <a:gd name="T22" fmla="*/ 7 w 607"/>
                      <a:gd name="T23" fmla="*/ 206 h 152"/>
                      <a:gd name="T24" fmla="*/ 21 w 607"/>
                      <a:gd name="T25" fmla="*/ 200 h 152"/>
                      <a:gd name="T26" fmla="*/ 34 w 607"/>
                      <a:gd name="T27" fmla="*/ 198 h 152"/>
                      <a:gd name="T28" fmla="*/ 48 w 607"/>
                      <a:gd name="T29" fmla="*/ 193 h 152"/>
                      <a:gd name="T30" fmla="*/ 58 w 607"/>
                      <a:gd name="T31" fmla="*/ 191 h 152"/>
                      <a:gd name="T32" fmla="*/ 69 w 607"/>
                      <a:gd name="T33" fmla="*/ 188 h 152"/>
                      <a:gd name="T34" fmla="*/ 91 w 607"/>
                      <a:gd name="T35" fmla="*/ 187 h 152"/>
                      <a:gd name="T36" fmla="*/ 119 w 607"/>
                      <a:gd name="T37" fmla="*/ 180 h 152"/>
                      <a:gd name="T38" fmla="*/ 145 w 607"/>
                      <a:gd name="T39" fmla="*/ 180 h 152"/>
                      <a:gd name="T40" fmla="*/ 167 w 607"/>
                      <a:gd name="T41" fmla="*/ 175 h 152"/>
                      <a:gd name="T42" fmla="*/ 180 w 607"/>
                      <a:gd name="T43" fmla="*/ 173 h 152"/>
                      <a:gd name="T44" fmla="*/ 198 w 607"/>
                      <a:gd name="T45" fmla="*/ 171 h 152"/>
                      <a:gd name="T46" fmla="*/ 221 w 607"/>
                      <a:gd name="T47" fmla="*/ 169 h 152"/>
                      <a:gd name="T48" fmla="*/ 246 w 607"/>
                      <a:gd name="T49" fmla="*/ 164 h 152"/>
                      <a:gd name="T50" fmla="*/ 269 w 607"/>
                      <a:gd name="T51" fmla="*/ 163 h 152"/>
                      <a:gd name="T52" fmla="*/ 284 w 607"/>
                      <a:gd name="T53" fmla="*/ 158 h 152"/>
                      <a:gd name="T54" fmla="*/ 296 w 607"/>
                      <a:gd name="T55" fmla="*/ 158 h 152"/>
                      <a:gd name="T56" fmla="*/ 314 w 607"/>
                      <a:gd name="T57" fmla="*/ 155 h 152"/>
                      <a:gd name="T58" fmla="*/ 334 w 607"/>
                      <a:gd name="T59" fmla="*/ 152 h 152"/>
                      <a:gd name="T60" fmla="*/ 353 w 607"/>
                      <a:gd name="T61" fmla="*/ 148 h 152"/>
                      <a:gd name="T62" fmla="*/ 367 w 607"/>
                      <a:gd name="T63" fmla="*/ 148 h 152"/>
                      <a:gd name="T64" fmla="*/ 388 w 607"/>
                      <a:gd name="T65" fmla="*/ 140 h 152"/>
                      <a:gd name="T66" fmla="*/ 408 w 607"/>
                      <a:gd name="T67" fmla="*/ 128 h 152"/>
                      <a:gd name="T68" fmla="*/ 424 w 607"/>
                      <a:gd name="T69" fmla="*/ 115 h 152"/>
                      <a:gd name="T70" fmla="*/ 434 w 607"/>
                      <a:gd name="T71" fmla="*/ 105 h 152"/>
                      <a:gd name="T72" fmla="*/ 442 w 607"/>
                      <a:gd name="T73" fmla="*/ 95 h 152"/>
                      <a:gd name="T74" fmla="*/ 445 w 607"/>
                      <a:gd name="T75" fmla="*/ 90 h 152"/>
                      <a:gd name="T76" fmla="*/ 448 w 607"/>
                      <a:gd name="T77" fmla="*/ 77 h 152"/>
                      <a:gd name="T78" fmla="*/ 453 w 607"/>
                      <a:gd name="T79" fmla="*/ 62 h 152"/>
                      <a:gd name="T80" fmla="*/ 461 w 607"/>
                      <a:gd name="T81" fmla="*/ 40 h 152"/>
                      <a:gd name="T82" fmla="*/ 467 w 607"/>
                      <a:gd name="T83" fmla="*/ 21 h 152"/>
                      <a:gd name="T84" fmla="*/ 477 w 607"/>
                      <a:gd name="T85" fmla="*/ 0 h 152"/>
                      <a:gd name="T86" fmla="*/ 479 w 607"/>
                      <a:gd name="T87" fmla="*/ 0 h 152"/>
                      <a:gd name="T88" fmla="*/ 484 w 607"/>
                      <a:gd name="T89" fmla="*/ 0 h 152"/>
                      <a:gd name="T90" fmla="*/ 488 w 607"/>
                      <a:gd name="T91" fmla="*/ 0 h 152"/>
                      <a:gd name="T92" fmla="*/ 493 w 607"/>
                      <a:gd name="T93" fmla="*/ 0 h 152"/>
                      <a:gd name="T94" fmla="*/ 496 w 607"/>
                      <a:gd name="T95" fmla="*/ 0 h 152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607" h="152">
                        <a:moveTo>
                          <a:pt x="604" y="0"/>
                        </a:moveTo>
                        <a:lnTo>
                          <a:pt x="604" y="2"/>
                        </a:lnTo>
                        <a:lnTo>
                          <a:pt x="604" y="5"/>
                        </a:lnTo>
                        <a:lnTo>
                          <a:pt x="604" y="11"/>
                        </a:lnTo>
                        <a:lnTo>
                          <a:pt x="604" y="17"/>
                        </a:lnTo>
                        <a:lnTo>
                          <a:pt x="604" y="27"/>
                        </a:lnTo>
                        <a:lnTo>
                          <a:pt x="604" y="37"/>
                        </a:lnTo>
                        <a:lnTo>
                          <a:pt x="604" y="48"/>
                        </a:lnTo>
                        <a:lnTo>
                          <a:pt x="604" y="59"/>
                        </a:lnTo>
                        <a:lnTo>
                          <a:pt x="604" y="72"/>
                        </a:lnTo>
                        <a:lnTo>
                          <a:pt x="604" y="85"/>
                        </a:lnTo>
                        <a:lnTo>
                          <a:pt x="604" y="97"/>
                        </a:lnTo>
                        <a:lnTo>
                          <a:pt x="604" y="109"/>
                        </a:lnTo>
                        <a:lnTo>
                          <a:pt x="604" y="121"/>
                        </a:lnTo>
                        <a:lnTo>
                          <a:pt x="604" y="132"/>
                        </a:lnTo>
                        <a:lnTo>
                          <a:pt x="604" y="143"/>
                        </a:lnTo>
                        <a:lnTo>
                          <a:pt x="606" y="151"/>
                        </a:lnTo>
                        <a:lnTo>
                          <a:pt x="598" y="151"/>
                        </a:lnTo>
                        <a:lnTo>
                          <a:pt x="579" y="151"/>
                        </a:lnTo>
                        <a:lnTo>
                          <a:pt x="549" y="151"/>
                        </a:lnTo>
                        <a:lnTo>
                          <a:pt x="510" y="151"/>
                        </a:lnTo>
                        <a:lnTo>
                          <a:pt x="464" y="151"/>
                        </a:lnTo>
                        <a:lnTo>
                          <a:pt x="413" y="151"/>
                        </a:lnTo>
                        <a:lnTo>
                          <a:pt x="359" y="151"/>
                        </a:lnTo>
                        <a:lnTo>
                          <a:pt x="303" y="151"/>
                        </a:lnTo>
                        <a:lnTo>
                          <a:pt x="245" y="151"/>
                        </a:lnTo>
                        <a:lnTo>
                          <a:pt x="191" y="151"/>
                        </a:lnTo>
                        <a:lnTo>
                          <a:pt x="139" y="151"/>
                        </a:lnTo>
                        <a:lnTo>
                          <a:pt x="94" y="151"/>
                        </a:lnTo>
                        <a:lnTo>
                          <a:pt x="55" y="151"/>
                        </a:lnTo>
                        <a:lnTo>
                          <a:pt x="25" y="151"/>
                        </a:lnTo>
                        <a:lnTo>
                          <a:pt x="6" y="151"/>
                        </a:lnTo>
                        <a:lnTo>
                          <a:pt x="0" y="149"/>
                        </a:lnTo>
                        <a:lnTo>
                          <a:pt x="1" y="149"/>
                        </a:lnTo>
                        <a:lnTo>
                          <a:pt x="6" y="149"/>
                        </a:lnTo>
                        <a:lnTo>
                          <a:pt x="9" y="149"/>
                        </a:lnTo>
                        <a:lnTo>
                          <a:pt x="15" y="147"/>
                        </a:lnTo>
                        <a:lnTo>
                          <a:pt x="19" y="147"/>
                        </a:lnTo>
                        <a:lnTo>
                          <a:pt x="25" y="145"/>
                        </a:lnTo>
                        <a:lnTo>
                          <a:pt x="30" y="145"/>
                        </a:lnTo>
                        <a:lnTo>
                          <a:pt x="36" y="143"/>
                        </a:lnTo>
                        <a:lnTo>
                          <a:pt x="41" y="143"/>
                        </a:lnTo>
                        <a:lnTo>
                          <a:pt x="47" y="142"/>
                        </a:lnTo>
                        <a:lnTo>
                          <a:pt x="52" y="142"/>
                        </a:lnTo>
                        <a:lnTo>
                          <a:pt x="58" y="140"/>
                        </a:lnTo>
                        <a:lnTo>
                          <a:pt x="62" y="140"/>
                        </a:lnTo>
                        <a:lnTo>
                          <a:pt x="67" y="138"/>
                        </a:lnTo>
                        <a:lnTo>
                          <a:pt x="70" y="138"/>
                        </a:lnTo>
                        <a:lnTo>
                          <a:pt x="74" y="136"/>
                        </a:lnTo>
                        <a:lnTo>
                          <a:pt x="78" y="136"/>
                        </a:lnTo>
                        <a:lnTo>
                          <a:pt x="84" y="136"/>
                        </a:lnTo>
                        <a:lnTo>
                          <a:pt x="91" y="136"/>
                        </a:lnTo>
                        <a:lnTo>
                          <a:pt x="100" y="135"/>
                        </a:lnTo>
                        <a:lnTo>
                          <a:pt x="110" y="135"/>
                        </a:lnTo>
                        <a:lnTo>
                          <a:pt x="120" y="132"/>
                        </a:lnTo>
                        <a:lnTo>
                          <a:pt x="132" y="132"/>
                        </a:lnTo>
                        <a:lnTo>
                          <a:pt x="144" y="130"/>
                        </a:lnTo>
                        <a:lnTo>
                          <a:pt x="154" y="130"/>
                        </a:lnTo>
                        <a:lnTo>
                          <a:pt x="166" y="130"/>
                        </a:lnTo>
                        <a:lnTo>
                          <a:pt x="176" y="130"/>
                        </a:lnTo>
                        <a:lnTo>
                          <a:pt x="187" y="128"/>
                        </a:lnTo>
                        <a:lnTo>
                          <a:pt x="195" y="128"/>
                        </a:lnTo>
                        <a:lnTo>
                          <a:pt x="203" y="127"/>
                        </a:lnTo>
                        <a:lnTo>
                          <a:pt x="209" y="127"/>
                        </a:lnTo>
                        <a:lnTo>
                          <a:pt x="215" y="125"/>
                        </a:lnTo>
                        <a:lnTo>
                          <a:pt x="218" y="125"/>
                        </a:lnTo>
                        <a:lnTo>
                          <a:pt x="224" y="125"/>
                        </a:lnTo>
                        <a:lnTo>
                          <a:pt x="231" y="125"/>
                        </a:lnTo>
                        <a:lnTo>
                          <a:pt x="240" y="124"/>
                        </a:lnTo>
                        <a:lnTo>
                          <a:pt x="248" y="124"/>
                        </a:lnTo>
                        <a:lnTo>
                          <a:pt x="258" y="122"/>
                        </a:lnTo>
                        <a:lnTo>
                          <a:pt x="268" y="122"/>
                        </a:lnTo>
                        <a:lnTo>
                          <a:pt x="280" y="120"/>
                        </a:lnTo>
                        <a:lnTo>
                          <a:pt x="289" y="120"/>
                        </a:lnTo>
                        <a:lnTo>
                          <a:pt x="299" y="119"/>
                        </a:lnTo>
                        <a:lnTo>
                          <a:pt x="309" y="119"/>
                        </a:lnTo>
                        <a:lnTo>
                          <a:pt x="319" y="118"/>
                        </a:lnTo>
                        <a:lnTo>
                          <a:pt x="327" y="118"/>
                        </a:lnTo>
                        <a:lnTo>
                          <a:pt x="334" y="116"/>
                        </a:lnTo>
                        <a:lnTo>
                          <a:pt x="340" y="116"/>
                        </a:lnTo>
                        <a:lnTo>
                          <a:pt x="345" y="114"/>
                        </a:lnTo>
                        <a:lnTo>
                          <a:pt x="349" y="114"/>
                        </a:lnTo>
                        <a:lnTo>
                          <a:pt x="353" y="114"/>
                        </a:lnTo>
                        <a:lnTo>
                          <a:pt x="359" y="114"/>
                        </a:lnTo>
                        <a:lnTo>
                          <a:pt x="365" y="112"/>
                        </a:lnTo>
                        <a:lnTo>
                          <a:pt x="372" y="112"/>
                        </a:lnTo>
                        <a:lnTo>
                          <a:pt x="381" y="112"/>
                        </a:lnTo>
                        <a:lnTo>
                          <a:pt x="388" y="112"/>
                        </a:lnTo>
                        <a:lnTo>
                          <a:pt x="398" y="110"/>
                        </a:lnTo>
                        <a:lnTo>
                          <a:pt x="406" y="110"/>
                        </a:lnTo>
                        <a:lnTo>
                          <a:pt x="414" y="110"/>
                        </a:lnTo>
                        <a:lnTo>
                          <a:pt x="421" y="110"/>
                        </a:lnTo>
                        <a:lnTo>
                          <a:pt x="429" y="107"/>
                        </a:lnTo>
                        <a:lnTo>
                          <a:pt x="435" y="107"/>
                        </a:lnTo>
                        <a:lnTo>
                          <a:pt x="442" y="107"/>
                        </a:lnTo>
                        <a:lnTo>
                          <a:pt x="446" y="107"/>
                        </a:lnTo>
                        <a:lnTo>
                          <a:pt x="450" y="105"/>
                        </a:lnTo>
                        <a:lnTo>
                          <a:pt x="460" y="103"/>
                        </a:lnTo>
                        <a:lnTo>
                          <a:pt x="471" y="101"/>
                        </a:lnTo>
                        <a:lnTo>
                          <a:pt x="478" y="99"/>
                        </a:lnTo>
                        <a:lnTo>
                          <a:pt x="488" y="95"/>
                        </a:lnTo>
                        <a:lnTo>
                          <a:pt x="495" y="93"/>
                        </a:lnTo>
                        <a:lnTo>
                          <a:pt x="502" y="89"/>
                        </a:lnTo>
                        <a:lnTo>
                          <a:pt x="508" y="87"/>
                        </a:lnTo>
                        <a:lnTo>
                          <a:pt x="515" y="83"/>
                        </a:lnTo>
                        <a:lnTo>
                          <a:pt x="519" y="81"/>
                        </a:lnTo>
                        <a:lnTo>
                          <a:pt x="524" y="78"/>
                        </a:lnTo>
                        <a:lnTo>
                          <a:pt x="527" y="76"/>
                        </a:lnTo>
                        <a:lnTo>
                          <a:pt x="531" y="72"/>
                        </a:lnTo>
                        <a:lnTo>
                          <a:pt x="533" y="71"/>
                        </a:lnTo>
                        <a:lnTo>
                          <a:pt x="536" y="69"/>
                        </a:lnTo>
                        <a:lnTo>
                          <a:pt x="538" y="66"/>
                        </a:lnTo>
                        <a:lnTo>
                          <a:pt x="540" y="65"/>
                        </a:lnTo>
                        <a:lnTo>
                          <a:pt x="541" y="63"/>
                        </a:lnTo>
                        <a:lnTo>
                          <a:pt x="542" y="60"/>
                        </a:lnTo>
                        <a:lnTo>
                          <a:pt x="544" y="56"/>
                        </a:lnTo>
                        <a:lnTo>
                          <a:pt x="546" y="53"/>
                        </a:lnTo>
                        <a:lnTo>
                          <a:pt x="548" y="49"/>
                        </a:lnTo>
                        <a:lnTo>
                          <a:pt x="550" y="45"/>
                        </a:lnTo>
                        <a:lnTo>
                          <a:pt x="554" y="39"/>
                        </a:lnTo>
                        <a:lnTo>
                          <a:pt x="556" y="35"/>
                        </a:lnTo>
                        <a:lnTo>
                          <a:pt x="560" y="29"/>
                        </a:lnTo>
                        <a:lnTo>
                          <a:pt x="561" y="25"/>
                        </a:lnTo>
                        <a:lnTo>
                          <a:pt x="566" y="19"/>
                        </a:lnTo>
                        <a:lnTo>
                          <a:pt x="567" y="15"/>
                        </a:lnTo>
                        <a:lnTo>
                          <a:pt x="572" y="9"/>
                        </a:lnTo>
                        <a:lnTo>
                          <a:pt x="576" y="5"/>
                        </a:lnTo>
                        <a:lnTo>
                          <a:pt x="579" y="0"/>
                        </a:lnTo>
                        <a:lnTo>
                          <a:pt x="580" y="0"/>
                        </a:lnTo>
                        <a:lnTo>
                          <a:pt x="581" y="0"/>
                        </a:lnTo>
                        <a:lnTo>
                          <a:pt x="583" y="0"/>
                        </a:lnTo>
                        <a:lnTo>
                          <a:pt x="585" y="0"/>
                        </a:lnTo>
                        <a:lnTo>
                          <a:pt x="587" y="0"/>
                        </a:lnTo>
                        <a:lnTo>
                          <a:pt x="589" y="0"/>
                        </a:lnTo>
                        <a:lnTo>
                          <a:pt x="591" y="0"/>
                        </a:lnTo>
                        <a:lnTo>
                          <a:pt x="593" y="0"/>
                        </a:lnTo>
                        <a:lnTo>
                          <a:pt x="595" y="0"/>
                        </a:lnTo>
                        <a:lnTo>
                          <a:pt x="597" y="0"/>
                        </a:lnTo>
                        <a:lnTo>
                          <a:pt x="599" y="0"/>
                        </a:lnTo>
                        <a:lnTo>
                          <a:pt x="600" y="0"/>
                        </a:lnTo>
                        <a:lnTo>
                          <a:pt x="602" y="0"/>
                        </a:lnTo>
                        <a:lnTo>
                          <a:pt x="604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62" name="Freeform 104"/>
              <p:cNvSpPr>
                <a:spLocks/>
              </p:cNvSpPr>
              <p:nvPr/>
            </p:nvSpPr>
            <p:spPr bwMode="auto">
              <a:xfrm>
                <a:off x="5400" y="9131"/>
                <a:ext cx="1440" cy="229"/>
              </a:xfrm>
              <a:custGeom>
                <a:avLst/>
                <a:gdLst>
                  <a:gd name="T0" fmla="*/ 0 w 615"/>
                  <a:gd name="T1" fmla="*/ 0 h 153"/>
                  <a:gd name="T2" fmla="*/ 0 w 615"/>
                  <a:gd name="T3" fmla="*/ 228 h 153"/>
                  <a:gd name="T4" fmla="*/ 1438 w 615"/>
                  <a:gd name="T5" fmla="*/ 228 h 153"/>
                  <a:gd name="T6" fmla="*/ 1438 w 615"/>
                  <a:gd name="T7" fmla="*/ 0 h 153"/>
                  <a:gd name="T8" fmla="*/ 0 w 615"/>
                  <a:gd name="T9" fmla="*/ 0 h 153"/>
                  <a:gd name="T10" fmla="*/ 0 w 615"/>
                  <a:gd name="T11" fmla="*/ 0 h 1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15" h="153">
                    <a:moveTo>
                      <a:pt x="0" y="0"/>
                    </a:moveTo>
                    <a:lnTo>
                      <a:pt x="0" y="152"/>
                    </a:lnTo>
                    <a:lnTo>
                      <a:pt x="614" y="152"/>
                    </a:lnTo>
                    <a:lnTo>
                      <a:pt x="614" y="0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EFEFEF"/>
                  </a:gs>
                  <a:gs pos="100000">
                    <a:srgbClr val="C0C0C0"/>
                  </a:gs>
                </a:gsLst>
                <a:lin ang="2700000" scaled="1"/>
              </a:gradFill>
              <a:ln w="18494" cap="flat" cmpd="sng">
                <a:solidFill>
                  <a:srgbClr val="C0C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07"/>
            <p:cNvGrpSpPr>
              <a:grpSpLocks/>
            </p:cNvGrpSpPr>
            <p:nvPr/>
          </p:nvGrpSpPr>
          <p:grpSpPr bwMode="auto">
            <a:xfrm>
              <a:off x="3565" y="1288"/>
              <a:ext cx="880" cy="2696"/>
              <a:chOff x="5400" y="2555"/>
              <a:chExt cx="1440" cy="6805"/>
            </a:xfrm>
          </p:grpSpPr>
          <p:grpSp>
            <p:nvGrpSpPr>
              <p:cNvPr id="93" name="Group 108"/>
              <p:cNvGrpSpPr>
                <a:grpSpLocks/>
              </p:cNvGrpSpPr>
              <p:nvPr/>
            </p:nvGrpSpPr>
            <p:grpSpPr bwMode="auto">
              <a:xfrm>
                <a:off x="5400" y="2555"/>
                <a:ext cx="1440" cy="6625"/>
                <a:chOff x="5400" y="2048"/>
                <a:chExt cx="1440" cy="6625"/>
              </a:xfrm>
            </p:grpSpPr>
            <p:grpSp>
              <p:nvGrpSpPr>
                <p:cNvPr id="95" name="Group 109"/>
                <p:cNvGrpSpPr>
                  <a:grpSpLocks/>
                </p:cNvGrpSpPr>
                <p:nvPr/>
              </p:nvGrpSpPr>
              <p:grpSpPr bwMode="auto">
                <a:xfrm>
                  <a:off x="5400" y="2048"/>
                  <a:ext cx="1440" cy="5884"/>
                  <a:chOff x="527" y="617"/>
                  <a:chExt cx="808" cy="3923"/>
                </a:xfrm>
              </p:grpSpPr>
              <p:sp>
                <p:nvSpPr>
                  <p:cNvPr id="122" name="Freeform 110"/>
                  <p:cNvSpPr>
                    <a:spLocks/>
                  </p:cNvSpPr>
                  <p:nvPr/>
                </p:nvSpPr>
                <p:spPr bwMode="auto">
                  <a:xfrm>
                    <a:off x="660" y="1142"/>
                    <a:ext cx="512" cy="3115"/>
                  </a:xfrm>
                  <a:custGeom>
                    <a:avLst/>
                    <a:gdLst>
                      <a:gd name="T0" fmla="*/ 0 w 467"/>
                      <a:gd name="T1" fmla="*/ 3114 h 3115"/>
                      <a:gd name="T2" fmla="*/ 466 w 467"/>
                      <a:gd name="T3" fmla="*/ 3114 h 3115"/>
                      <a:gd name="T4" fmla="*/ 466 w 467"/>
                      <a:gd name="T5" fmla="*/ 0 h 3115"/>
                      <a:gd name="T6" fmla="*/ 0 w 467"/>
                      <a:gd name="T7" fmla="*/ 0 h 3115"/>
                      <a:gd name="T8" fmla="*/ 0 w 467"/>
                      <a:gd name="T9" fmla="*/ 3114 h 3115"/>
                      <a:gd name="T10" fmla="*/ 0 w 467"/>
                      <a:gd name="T11" fmla="*/ 3114 h 311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67" h="3115">
                        <a:moveTo>
                          <a:pt x="0" y="3114"/>
                        </a:moveTo>
                        <a:lnTo>
                          <a:pt x="466" y="3114"/>
                        </a:lnTo>
                        <a:lnTo>
                          <a:pt x="466" y="0"/>
                        </a:lnTo>
                        <a:lnTo>
                          <a:pt x="0" y="0"/>
                        </a:lnTo>
                        <a:lnTo>
                          <a:pt x="0" y="3114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0C0C0"/>
                      </a:gs>
                      <a:gs pos="50000">
                        <a:srgbClr val="E1E1E1"/>
                      </a:gs>
                      <a:gs pos="100000">
                        <a:srgbClr val="C0C0C0"/>
                      </a:gs>
                    </a:gsLst>
                    <a:lin ang="0" scaled="1"/>
                  </a:gradFill>
                  <a:ln w="8889" cap="flat" cmpd="sng">
                    <a:solidFill>
                      <a:srgbClr val="C0C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" name="Freeform 111"/>
                  <p:cNvSpPr>
                    <a:spLocks/>
                  </p:cNvSpPr>
                  <p:nvPr/>
                </p:nvSpPr>
                <p:spPr bwMode="auto">
                  <a:xfrm>
                    <a:off x="671" y="4209"/>
                    <a:ext cx="520" cy="159"/>
                  </a:xfrm>
                  <a:custGeom>
                    <a:avLst/>
                    <a:gdLst>
                      <a:gd name="T0" fmla="*/ 494 w 520"/>
                      <a:gd name="T1" fmla="*/ 2 h 159"/>
                      <a:gd name="T2" fmla="*/ 504 w 520"/>
                      <a:gd name="T3" fmla="*/ 7 h 159"/>
                      <a:gd name="T4" fmla="*/ 511 w 520"/>
                      <a:gd name="T5" fmla="*/ 14 h 159"/>
                      <a:gd name="T6" fmla="*/ 514 w 520"/>
                      <a:gd name="T7" fmla="*/ 25 h 159"/>
                      <a:gd name="T8" fmla="*/ 517 w 520"/>
                      <a:gd name="T9" fmla="*/ 35 h 159"/>
                      <a:gd name="T10" fmla="*/ 517 w 520"/>
                      <a:gd name="T11" fmla="*/ 47 h 159"/>
                      <a:gd name="T12" fmla="*/ 515 w 520"/>
                      <a:gd name="T13" fmla="*/ 60 h 159"/>
                      <a:gd name="T14" fmla="*/ 510 w 520"/>
                      <a:gd name="T15" fmla="*/ 71 h 159"/>
                      <a:gd name="T16" fmla="*/ 502 w 520"/>
                      <a:gd name="T17" fmla="*/ 78 h 159"/>
                      <a:gd name="T18" fmla="*/ 493 w 520"/>
                      <a:gd name="T19" fmla="*/ 81 h 159"/>
                      <a:gd name="T20" fmla="*/ 486 w 520"/>
                      <a:gd name="T21" fmla="*/ 80 h 159"/>
                      <a:gd name="T22" fmla="*/ 490 w 520"/>
                      <a:gd name="T23" fmla="*/ 81 h 159"/>
                      <a:gd name="T24" fmla="*/ 498 w 520"/>
                      <a:gd name="T25" fmla="*/ 84 h 159"/>
                      <a:gd name="T26" fmla="*/ 506 w 520"/>
                      <a:gd name="T27" fmla="*/ 91 h 159"/>
                      <a:gd name="T28" fmla="*/ 511 w 520"/>
                      <a:gd name="T29" fmla="*/ 101 h 159"/>
                      <a:gd name="T30" fmla="*/ 514 w 520"/>
                      <a:gd name="T31" fmla="*/ 112 h 159"/>
                      <a:gd name="T32" fmla="*/ 514 w 520"/>
                      <a:gd name="T33" fmla="*/ 124 h 159"/>
                      <a:gd name="T34" fmla="*/ 512 w 520"/>
                      <a:gd name="T35" fmla="*/ 136 h 159"/>
                      <a:gd name="T36" fmla="*/ 506 w 520"/>
                      <a:gd name="T37" fmla="*/ 147 h 159"/>
                      <a:gd name="T38" fmla="*/ 500 w 520"/>
                      <a:gd name="T39" fmla="*/ 153 h 159"/>
                      <a:gd name="T40" fmla="*/ 492 w 520"/>
                      <a:gd name="T41" fmla="*/ 158 h 159"/>
                      <a:gd name="T42" fmla="*/ 486 w 520"/>
                      <a:gd name="T43" fmla="*/ 157 h 159"/>
                      <a:gd name="T44" fmla="*/ 30 w 520"/>
                      <a:gd name="T45" fmla="*/ 157 h 159"/>
                      <a:gd name="T46" fmla="*/ 20 w 520"/>
                      <a:gd name="T47" fmla="*/ 158 h 159"/>
                      <a:gd name="T48" fmla="*/ 12 w 520"/>
                      <a:gd name="T49" fmla="*/ 154 h 159"/>
                      <a:gd name="T50" fmla="*/ 6 w 520"/>
                      <a:gd name="T51" fmla="*/ 147 h 159"/>
                      <a:gd name="T52" fmla="*/ 2 w 520"/>
                      <a:gd name="T53" fmla="*/ 136 h 159"/>
                      <a:gd name="T54" fmla="*/ 0 w 520"/>
                      <a:gd name="T55" fmla="*/ 124 h 159"/>
                      <a:gd name="T56" fmla="*/ 0 w 520"/>
                      <a:gd name="T57" fmla="*/ 112 h 159"/>
                      <a:gd name="T58" fmla="*/ 3 w 520"/>
                      <a:gd name="T59" fmla="*/ 101 h 159"/>
                      <a:gd name="T60" fmla="*/ 9 w 520"/>
                      <a:gd name="T61" fmla="*/ 91 h 159"/>
                      <a:gd name="T62" fmla="*/ 15 w 520"/>
                      <a:gd name="T63" fmla="*/ 84 h 159"/>
                      <a:gd name="T64" fmla="*/ 25 w 520"/>
                      <a:gd name="T65" fmla="*/ 81 h 159"/>
                      <a:gd name="T66" fmla="*/ 29 w 520"/>
                      <a:gd name="T67" fmla="*/ 81 h 159"/>
                      <a:gd name="T68" fmla="*/ 20 w 520"/>
                      <a:gd name="T69" fmla="*/ 83 h 159"/>
                      <a:gd name="T70" fmla="*/ 13 w 520"/>
                      <a:gd name="T71" fmla="*/ 78 h 159"/>
                      <a:gd name="T72" fmla="*/ 7 w 520"/>
                      <a:gd name="T73" fmla="*/ 71 h 159"/>
                      <a:gd name="T74" fmla="*/ 3 w 520"/>
                      <a:gd name="T75" fmla="*/ 59 h 159"/>
                      <a:gd name="T76" fmla="*/ 2 w 520"/>
                      <a:gd name="T77" fmla="*/ 47 h 159"/>
                      <a:gd name="T78" fmla="*/ 2 w 520"/>
                      <a:gd name="T79" fmla="*/ 34 h 159"/>
                      <a:gd name="T80" fmla="*/ 6 w 520"/>
                      <a:gd name="T81" fmla="*/ 23 h 159"/>
                      <a:gd name="T82" fmla="*/ 13 w 520"/>
                      <a:gd name="T83" fmla="*/ 11 h 159"/>
                      <a:gd name="T84" fmla="*/ 21 w 520"/>
                      <a:gd name="T85" fmla="*/ 5 h 159"/>
                      <a:gd name="T86" fmla="*/ 31 w 520"/>
                      <a:gd name="T87" fmla="*/ 0 h 159"/>
                      <a:gd name="T88" fmla="*/ 40 w 520"/>
                      <a:gd name="T89" fmla="*/ 0 h 159"/>
                      <a:gd name="T90" fmla="*/ 105 w 520"/>
                      <a:gd name="T91" fmla="*/ 0 h 159"/>
                      <a:gd name="T92" fmla="*/ 217 w 520"/>
                      <a:gd name="T93" fmla="*/ 0 h 159"/>
                      <a:gd name="T94" fmla="*/ 342 w 520"/>
                      <a:gd name="T95" fmla="*/ 0 h 159"/>
                      <a:gd name="T96" fmla="*/ 444 w 520"/>
                      <a:gd name="T97" fmla="*/ 0 h 159"/>
                      <a:gd name="T98" fmla="*/ 490 w 520"/>
                      <a:gd name="T99" fmla="*/ 0 h 159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0" t="0" r="r" b="b"/>
                    <a:pathLst>
                      <a:path w="520" h="159">
                        <a:moveTo>
                          <a:pt x="487" y="1"/>
                        </a:moveTo>
                        <a:lnTo>
                          <a:pt x="490" y="2"/>
                        </a:lnTo>
                        <a:lnTo>
                          <a:pt x="494" y="2"/>
                        </a:lnTo>
                        <a:lnTo>
                          <a:pt x="498" y="5"/>
                        </a:lnTo>
                        <a:lnTo>
                          <a:pt x="502" y="5"/>
                        </a:lnTo>
                        <a:lnTo>
                          <a:pt x="504" y="7"/>
                        </a:lnTo>
                        <a:lnTo>
                          <a:pt x="506" y="9"/>
                        </a:lnTo>
                        <a:lnTo>
                          <a:pt x="509" y="12"/>
                        </a:lnTo>
                        <a:lnTo>
                          <a:pt x="511" y="14"/>
                        </a:lnTo>
                        <a:lnTo>
                          <a:pt x="511" y="18"/>
                        </a:lnTo>
                        <a:lnTo>
                          <a:pt x="513" y="21"/>
                        </a:lnTo>
                        <a:lnTo>
                          <a:pt x="514" y="25"/>
                        </a:lnTo>
                        <a:lnTo>
                          <a:pt x="516" y="28"/>
                        </a:lnTo>
                        <a:lnTo>
                          <a:pt x="516" y="31"/>
                        </a:lnTo>
                        <a:lnTo>
                          <a:pt x="517" y="35"/>
                        </a:lnTo>
                        <a:lnTo>
                          <a:pt x="517" y="39"/>
                        </a:lnTo>
                        <a:lnTo>
                          <a:pt x="519" y="41"/>
                        </a:lnTo>
                        <a:lnTo>
                          <a:pt x="517" y="47"/>
                        </a:lnTo>
                        <a:lnTo>
                          <a:pt x="517" y="52"/>
                        </a:lnTo>
                        <a:lnTo>
                          <a:pt x="515" y="56"/>
                        </a:lnTo>
                        <a:lnTo>
                          <a:pt x="515" y="60"/>
                        </a:lnTo>
                        <a:lnTo>
                          <a:pt x="513" y="65"/>
                        </a:lnTo>
                        <a:lnTo>
                          <a:pt x="512" y="68"/>
                        </a:lnTo>
                        <a:lnTo>
                          <a:pt x="510" y="71"/>
                        </a:lnTo>
                        <a:lnTo>
                          <a:pt x="508" y="73"/>
                        </a:lnTo>
                        <a:lnTo>
                          <a:pt x="504" y="76"/>
                        </a:lnTo>
                        <a:lnTo>
                          <a:pt x="502" y="78"/>
                        </a:lnTo>
                        <a:lnTo>
                          <a:pt x="499" y="80"/>
                        </a:lnTo>
                        <a:lnTo>
                          <a:pt x="497" y="81"/>
                        </a:lnTo>
                        <a:lnTo>
                          <a:pt x="493" y="81"/>
                        </a:lnTo>
                        <a:lnTo>
                          <a:pt x="491" y="81"/>
                        </a:lnTo>
                        <a:lnTo>
                          <a:pt x="488" y="81"/>
                        </a:lnTo>
                        <a:lnTo>
                          <a:pt x="486" y="80"/>
                        </a:lnTo>
                        <a:lnTo>
                          <a:pt x="486" y="81"/>
                        </a:lnTo>
                        <a:lnTo>
                          <a:pt x="488" y="81"/>
                        </a:lnTo>
                        <a:lnTo>
                          <a:pt x="490" y="81"/>
                        </a:lnTo>
                        <a:lnTo>
                          <a:pt x="492" y="83"/>
                        </a:lnTo>
                        <a:lnTo>
                          <a:pt x="497" y="83"/>
                        </a:lnTo>
                        <a:lnTo>
                          <a:pt x="498" y="84"/>
                        </a:lnTo>
                        <a:lnTo>
                          <a:pt x="501" y="87"/>
                        </a:lnTo>
                        <a:lnTo>
                          <a:pt x="503" y="89"/>
                        </a:lnTo>
                        <a:lnTo>
                          <a:pt x="506" y="91"/>
                        </a:lnTo>
                        <a:lnTo>
                          <a:pt x="507" y="95"/>
                        </a:lnTo>
                        <a:lnTo>
                          <a:pt x="509" y="97"/>
                        </a:lnTo>
                        <a:lnTo>
                          <a:pt x="511" y="101"/>
                        </a:lnTo>
                        <a:lnTo>
                          <a:pt x="512" y="103"/>
                        </a:lnTo>
                        <a:lnTo>
                          <a:pt x="512" y="107"/>
                        </a:lnTo>
                        <a:lnTo>
                          <a:pt x="514" y="112"/>
                        </a:lnTo>
                        <a:lnTo>
                          <a:pt x="514" y="116"/>
                        </a:lnTo>
                        <a:lnTo>
                          <a:pt x="515" y="119"/>
                        </a:lnTo>
                        <a:lnTo>
                          <a:pt x="514" y="124"/>
                        </a:lnTo>
                        <a:lnTo>
                          <a:pt x="514" y="128"/>
                        </a:lnTo>
                        <a:lnTo>
                          <a:pt x="512" y="132"/>
                        </a:lnTo>
                        <a:lnTo>
                          <a:pt x="512" y="136"/>
                        </a:lnTo>
                        <a:lnTo>
                          <a:pt x="510" y="140"/>
                        </a:lnTo>
                        <a:lnTo>
                          <a:pt x="509" y="143"/>
                        </a:lnTo>
                        <a:lnTo>
                          <a:pt x="506" y="147"/>
                        </a:lnTo>
                        <a:lnTo>
                          <a:pt x="506" y="149"/>
                        </a:lnTo>
                        <a:lnTo>
                          <a:pt x="503" y="151"/>
                        </a:lnTo>
                        <a:lnTo>
                          <a:pt x="500" y="153"/>
                        </a:lnTo>
                        <a:lnTo>
                          <a:pt x="498" y="155"/>
                        </a:lnTo>
                        <a:lnTo>
                          <a:pt x="496" y="157"/>
                        </a:lnTo>
                        <a:lnTo>
                          <a:pt x="492" y="158"/>
                        </a:lnTo>
                        <a:lnTo>
                          <a:pt x="490" y="158"/>
                        </a:lnTo>
                        <a:lnTo>
                          <a:pt x="488" y="158"/>
                        </a:lnTo>
                        <a:lnTo>
                          <a:pt x="486" y="157"/>
                        </a:lnTo>
                        <a:lnTo>
                          <a:pt x="485" y="157"/>
                        </a:lnTo>
                        <a:lnTo>
                          <a:pt x="30" y="157"/>
                        </a:lnTo>
                        <a:lnTo>
                          <a:pt x="26" y="158"/>
                        </a:lnTo>
                        <a:lnTo>
                          <a:pt x="24" y="158"/>
                        </a:lnTo>
                        <a:lnTo>
                          <a:pt x="20" y="158"/>
                        </a:lnTo>
                        <a:lnTo>
                          <a:pt x="18" y="157"/>
                        </a:lnTo>
                        <a:lnTo>
                          <a:pt x="15" y="156"/>
                        </a:lnTo>
                        <a:lnTo>
                          <a:pt x="12" y="154"/>
                        </a:lnTo>
                        <a:lnTo>
                          <a:pt x="10" y="152"/>
                        </a:lnTo>
                        <a:lnTo>
                          <a:pt x="9" y="149"/>
                        </a:lnTo>
                        <a:lnTo>
                          <a:pt x="6" y="147"/>
                        </a:lnTo>
                        <a:lnTo>
                          <a:pt x="4" y="143"/>
                        </a:lnTo>
                        <a:lnTo>
                          <a:pt x="3" y="140"/>
                        </a:lnTo>
                        <a:lnTo>
                          <a:pt x="2" y="136"/>
                        </a:lnTo>
                        <a:lnTo>
                          <a:pt x="0" y="132"/>
                        </a:lnTo>
                        <a:lnTo>
                          <a:pt x="0" y="128"/>
                        </a:lnTo>
                        <a:lnTo>
                          <a:pt x="0" y="124"/>
                        </a:lnTo>
                        <a:lnTo>
                          <a:pt x="0" y="119"/>
                        </a:lnTo>
                        <a:lnTo>
                          <a:pt x="0" y="116"/>
                        </a:lnTo>
                        <a:lnTo>
                          <a:pt x="0" y="112"/>
                        </a:lnTo>
                        <a:lnTo>
                          <a:pt x="0" y="107"/>
                        </a:lnTo>
                        <a:lnTo>
                          <a:pt x="2" y="103"/>
                        </a:lnTo>
                        <a:lnTo>
                          <a:pt x="3" y="101"/>
                        </a:lnTo>
                        <a:lnTo>
                          <a:pt x="5" y="97"/>
                        </a:lnTo>
                        <a:lnTo>
                          <a:pt x="7" y="95"/>
                        </a:lnTo>
                        <a:lnTo>
                          <a:pt x="9" y="91"/>
                        </a:lnTo>
                        <a:lnTo>
                          <a:pt x="11" y="89"/>
                        </a:lnTo>
                        <a:lnTo>
                          <a:pt x="13" y="87"/>
                        </a:lnTo>
                        <a:lnTo>
                          <a:pt x="15" y="84"/>
                        </a:lnTo>
                        <a:lnTo>
                          <a:pt x="18" y="83"/>
                        </a:lnTo>
                        <a:lnTo>
                          <a:pt x="21" y="83"/>
                        </a:lnTo>
                        <a:lnTo>
                          <a:pt x="25" y="81"/>
                        </a:lnTo>
                        <a:lnTo>
                          <a:pt x="27" y="81"/>
                        </a:lnTo>
                        <a:lnTo>
                          <a:pt x="31" y="81"/>
                        </a:lnTo>
                        <a:lnTo>
                          <a:pt x="29" y="81"/>
                        </a:lnTo>
                        <a:lnTo>
                          <a:pt x="25" y="83"/>
                        </a:lnTo>
                        <a:lnTo>
                          <a:pt x="23" y="83"/>
                        </a:lnTo>
                        <a:lnTo>
                          <a:pt x="20" y="83"/>
                        </a:lnTo>
                        <a:lnTo>
                          <a:pt x="18" y="81"/>
                        </a:lnTo>
                        <a:lnTo>
                          <a:pt x="15" y="80"/>
                        </a:lnTo>
                        <a:lnTo>
                          <a:pt x="13" y="78"/>
                        </a:lnTo>
                        <a:lnTo>
                          <a:pt x="11" y="76"/>
                        </a:lnTo>
                        <a:lnTo>
                          <a:pt x="9" y="72"/>
                        </a:lnTo>
                        <a:lnTo>
                          <a:pt x="7" y="71"/>
                        </a:lnTo>
                        <a:lnTo>
                          <a:pt x="5" y="66"/>
                        </a:lnTo>
                        <a:lnTo>
                          <a:pt x="3" y="63"/>
                        </a:lnTo>
                        <a:lnTo>
                          <a:pt x="3" y="59"/>
                        </a:lnTo>
                        <a:lnTo>
                          <a:pt x="2" y="55"/>
                        </a:lnTo>
                        <a:lnTo>
                          <a:pt x="2" y="51"/>
                        </a:lnTo>
                        <a:lnTo>
                          <a:pt x="2" y="47"/>
                        </a:lnTo>
                        <a:lnTo>
                          <a:pt x="2" y="42"/>
                        </a:lnTo>
                        <a:lnTo>
                          <a:pt x="2" y="38"/>
                        </a:lnTo>
                        <a:lnTo>
                          <a:pt x="2" y="34"/>
                        </a:lnTo>
                        <a:lnTo>
                          <a:pt x="3" y="30"/>
                        </a:lnTo>
                        <a:lnTo>
                          <a:pt x="4" y="26"/>
                        </a:lnTo>
                        <a:lnTo>
                          <a:pt x="6" y="23"/>
                        </a:lnTo>
                        <a:lnTo>
                          <a:pt x="8" y="19"/>
                        </a:lnTo>
                        <a:lnTo>
                          <a:pt x="10" y="15"/>
                        </a:lnTo>
                        <a:lnTo>
                          <a:pt x="13" y="11"/>
                        </a:lnTo>
                        <a:lnTo>
                          <a:pt x="15" y="9"/>
                        </a:lnTo>
                        <a:lnTo>
                          <a:pt x="18" y="6"/>
                        </a:lnTo>
                        <a:lnTo>
                          <a:pt x="21" y="5"/>
                        </a:lnTo>
                        <a:lnTo>
                          <a:pt x="25" y="2"/>
                        </a:lnTo>
                        <a:lnTo>
                          <a:pt x="27" y="2"/>
                        </a:lnTo>
                        <a:lnTo>
                          <a:pt x="31" y="0"/>
                        </a:lnTo>
                        <a:lnTo>
                          <a:pt x="33" y="0"/>
                        </a:lnTo>
                        <a:lnTo>
                          <a:pt x="37" y="0"/>
                        </a:lnTo>
                        <a:lnTo>
                          <a:pt x="40" y="0"/>
                        </a:lnTo>
                        <a:lnTo>
                          <a:pt x="54" y="0"/>
                        </a:lnTo>
                        <a:lnTo>
                          <a:pt x="76" y="0"/>
                        </a:lnTo>
                        <a:lnTo>
                          <a:pt x="105" y="0"/>
                        </a:lnTo>
                        <a:lnTo>
                          <a:pt x="138" y="0"/>
                        </a:lnTo>
                        <a:lnTo>
                          <a:pt x="176" y="0"/>
                        </a:lnTo>
                        <a:lnTo>
                          <a:pt x="217" y="0"/>
                        </a:lnTo>
                        <a:lnTo>
                          <a:pt x="259" y="0"/>
                        </a:lnTo>
                        <a:lnTo>
                          <a:pt x="301" y="0"/>
                        </a:lnTo>
                        <a:lnTo>
                          <a:pt x="342" y="0"/>
                        </a:lnTo>
                        <a:lnTo>
                          <a:pt x="380" y="0"/>
                        </a:lnTo>
                        <a:lnTo>
                          <a:pt x="415" y="0"/>
                        </a:lnTo>
                        <a:lnTo>
                          <a:pt x="444" y="0"/>
                        </a:lnTo>
                        <a:lnTo>
                          <a:pt x="468" y="0"/>
                        </a:lnTo>
                        <a:lnTo>
                          <a:pt x="483" y="0"/>
                        </a:lnTo>
                        <a:lnTo>
                          <a:pt x="490" y="0"/>
                        </a:lnTo>
                        <a:lnTo>
                          <a:pt x="487" y="1"/>
                        </a:lnTo>
                      </a:path>
                    </a:pathLst>
                  </a:custGeom>
                  <a:solidFill>
                    <a:srgbClr val="FFFFFF"/>
                  </a:solidFill>
                  <a:ln w="18494" cap="flat" cmpd="sng">
                    <a:solidFill>
                      <a:srgbClr val="C0C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" name="Freeform 112"/>
                  <p:cNvSpPr>
                    <a:spLocks/>
                  </p:cNvSpPr>
                  <p:nvPr/>
                </p:nvSpPr>
                <p:spPr bwMode="auto">
                  <a:xfrm>
                    <a:off x="795" y="4214"/>
                    <a:ext cx="399" cy="78"/>
                  </a:xfrm>
                  <a:custGeom>
                    <a:avLst/>
                    <a:gdLst>
                      <a:gd name="T0" fmla="*/ 376 w 399"/>
                      <a:gd name="T1" fmla="*/ 7 h 78"/>
                      <a:gd name="T2" fmla="*/ 372 w 399"/>
                      <a:gd name="T3" fmla="*/ 20 h 78"/>
                      <a:gd name="T4" fmla="*/ 366 w 399"/>
                      <a:gd name="T5" fmla="*/ 32 h 78"/>
                      <a:gd name="T6" fmla="*/ 356 w 399"/>
                      <a:gd name="T7" fmla="*/ 43 h 78"/>
                      <a:gd name="T8" fmla="*/ 339 w 399"/>
                      <a:gd name="T9" fmla="*/ 52 h 78"/>
                      <a:gd name="T10" fmla="*/ 315 w 399"/>
                      <a:gd name="T11" fmla="*/ 60 h 78"/>
                      <a:gd name="T12" fmla="*/ 281 w 399"/>
                      <a:gd name="T13" fmla="*/ 64 h 78"/>
                      <a:gd name="T14" fmla="*/ 234 w 399"/>
                      <a:gd name="T15" fmla="*/ 64 h 78"/>
                      <a:gd name="T16" fmla="*/ 193 w 399"/>
                      <a:gd name="T17" fmla="*/ 64 h 78"/>
                      <a:gd name="T18" fmla="*/ 165 w 399"/>
                      <a:gd name="T19" fmla="*/ 66 h 78"/>
                      <a:gd name="T20" fmla="*/ 134 w 399"/>
                      <a:gd name="T21" fmla="*/ 67 h 78"/>
                      <a:gd name="T22" fmla="*/ 102 w 399"/>
                      <a:gd name="T23" fmla="*/ 68 h 78"/>
                      <a:gd name="T24" fmla="*/ 71 w 399"/>
                      <a:gd name="T25" fmla="*/ 70 h 78"/>
                      <a:gd name="T26" fmla="*/ 43 w 399"/>
                      <a:gd name="T27" fmla="*/ 72 h 78"/>
                      <a:gd name="T28" fmla="*/ 21 w 399"/>
                      <a:gd name="T29" fmla="*/ 74 h 78"/>
                      <a:gd name="T30" fmla="*/ 5 w 399"/>
                      <a:gd name="T31" fmla="*/ 76 h 78"/>
                      <a:gd name="T32" fmla="*/ 1 w 399"/>
                      <a:gd name="T33" fmla="*/ 76 h 78"/>
                      <a:gd name="T34" fmla="*/ 12 w 399"/>
                      <a:gd name="T35" fmla="*/ 76 h 78"/>
                      <a:gd name="T36" fmla="*/ 33 w 399"/>
                      <a:gd name="T37" fmla="*/ 76 h 78"/>
                      <a:gd name="T38" fmla="*/ 60 w 399"/>
                      <a:gd name="T39" fmla="*/ 76 h 78"/>
                      <a:gd name="T40" fmla="*/ 88 w 399"/>
                      <a:gd name="T41" fmla="*/ 76 h 78"/>
                      <a:gd name="T42" fmla="*/ 116 w 399"/>
                      <a:gd name="T43" fmla="*/ 76 h 78"/>
                      <a:gd name="T44" fmla="*/ 140 w 399"/>
                      <a:gd name="T45" fmla="*/ 76 h 78"/>
                      <a:gd name="T46" fmla="*/ 158 w 399"/>
                      <a:gd name="T47" fmla="*/ 76 h 78"/>
                      <a:gd name="T48" fmla="*/ 165 w 399"/>
                      <a:gd name="T49" fmla="*/ 76 h 78"/>
                      <a:gd name="T50" fmla="*/ 180 w 399"/>
                      <a:gd name="T51" fmla="*/ 76 h 78"/>
                      <a:gd name="T52" fmla="*/ 207 w 399"/>
                      <a:gd name="T53" fmla="*/ 76 h 78"/>
                      <a:gd name="T54" fmla="*/ 241 w 399"/>
                      <a:gd name="T55" fmla="*/ 76 h 78"/>
                      <a:gd name="T56" fmla="*/ 275 w 399"/>
                      <a:gd name="T57" fmla="*/ 76 h 78"/>
                      <a:gd name="T58" fmla="*/ 309 w 399"/>
                      <a:gd name="T59" fmla="*/ 76 h 78"/>
                      <a:gd name="T60" fmla="*/ 335 w 399"/>
                      <a:gd name="T61" fmla="*/ 76 h 78"/>
                      <a:gd name="T62" fmla="*/ 351 w 399"/>
                      <a:gd name="T63" fmla="*/ 76 h 78"/>
                      <a:gd name="T64" fmla="*/ 365 w 399"/>
                      <a:gd name="T65" fmla="*/ 77 h 78"/>
                      <a:gd name="T66" fmla="*/ 381 w 399"/>
                      <a:gd name="T67" fmla="*/ 72 h 78"/>
                      <a:gd name="T68" fmla="*/ 391 w 399"/>
                      <a:gd name="T69" fmla="*/ 61 h 78"/>
                      <a:gd name="T70" fmla="*/ 396 w 399"/>
                      <a:gd name="T71" fmla="*/ 49 h 78"/>
                      <a:gd name="T72" fmla="*/ 396 w 399"/>
                      <a:gd name="T73" fmla="*/ 35 h 78"/>
                      <a:gd name="T74" fmla="*/ 393 w 399"/>
                      <a:gd name="T75" fmla="*/ 22 h 78"/>
                      <a:gd name="T76" fmla="*/ 387 w 399"/>
                      <a:gd name="T77" fmla="*/ 10 h 78"/>
                      <a:gd name="T78" fmla="*/ 381 w 399"/>
                      <a:gd name="T79" fmla="*/ 3 h 78"/>
                      <a:gd name="T80" fmla="*/ 379 w 399"/>
                      <a:gd name="T81" fmla="*/ 0 h 7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399" h="78">
                        <a:moveTo>
                          <a:pt x="379" y="0"/>
                        </a:moveTo>
                        <a:lnTo>
                          <a:pt x="376" y="7"/>
                        </a:lnTo>
                        <a:lnTo>
                          <a:pt x="374" y="14"/>
                        </a:lnTo>
                        <a:lnTo>
                          <a:pt x="372" y="20"/>
                        </a:lnTo>
                        <a:lnTo>
                          <a:pt x="370" y="26"/>
                        </a:lnTo>
                        <a:lnTo>
                          <a:pt x="366" y="32"/>
                        </a:lnTo>
                        <a:lnTo>
                          <a:pt x="362" y="38"/>
                        </a:lnTo>
                        <a:lnTo>
                          <a:pt x="356" y="43"/>
                        </a:lnTo>
                        <a:lnTo>
                          <a:pt x="349" y="48"/>
                        </a:lnTo>
                        <a:lnTo>
                          <a:pt x="339" y="52"/>
                        </a:lnTo>
                        <a:lnTo>
                          <a:pt x="329" y="56"/>
                        </a:lnTo>
                        <a:lnTo>
                          <a:pt x="315" y="60"/>
                        </a:lnTo>
                        <a:lnTo>
                          <a:pt x="300" y="61"/>
                        </a:lnTo>
                        <a:lnTo>
                          <a:pt x="281" y="64"/>
                        </a:lnTo>
                        <a:lnTo>
                          <a:pt x="259" y="64"/>
                        </a:lnTo>
                        <a:lnTo>
                          <a:pt x="234" y="64"/>
                        </a:lnTo>
                        <a:lnTo>
                          <a:pt x="207" y="62"/>
                        </a:lnTo>
                        <a:lnTo>
                          <a:pt x="193" y="64"/>
                        </a:lnTo>
                        <a:lnTo>
                          <a:pt x="180" y="64"/>
                        </a:lnTo>
                        <a:lnTo>
                          <a:pt x="165" y="66"/>
                        </a:lnTo>
                        <a:lnTo>
                          <a:pt x="150" y="66"/>
                        </a:lnTo>
                        <a:lnTo>
                          <a:pt x="134" y="67"/>
                        </a:lnTo>
                        <a:lnTo>
                          <a:pt x="118" y="67"/>
                        </a:lnTo>
                        <a:lnTo>
                          <a:pt x="102" y="68"/>
                        </a:lnTo>
                        <a:lnTo>
                          <a:pt x="88" y="68"/>
                        </a:lnTo>
                        <a:lnTo>
                          <a:pt x="71" y="70"/>
                        </a:lnTo>
                        <a:lnTo>
                          <a:pt x="58" y="70"/>
                        </a:lnTo>
                        <a:lnTo>
                          <a:pt x="43" y="72"/>
                        </a:lnTo>
                        <a:lnTo>
                          <a:pt x="32" y="72"/>
                        </a:lnTo>
                        <a:lnTo>
                          <a:pt x="21" y="74"/>
                        </a:lnTo>
                        <a:lnTo>
                          <a:pt x="12" y="74"/>
                        </a:lnTo>
                        <a:lnTo>
                          <a:pt x="5" y="76"/>
                        </a:lnTo>
                        <a:lnTo>
                          <a:pt x="0" y="76"/>
                        </a:lnTo>
                        <a:lnTo>
                          <a:pt x="1" y="76"/>
                        </a:lnTo>
                        <a:lnTo>
                          <a:pt x="6" y="76"/>
                        </a:lnTo>
                        <a:lnTo>
                          <a:pt x="12" y="76"/>
                        </a:lnTo>
                        <a:lnTo>
                          <a:pt x="23" y="76"/>
                        </a:lnTo>
                        <a:lnTo>
                          <a:pt x="33" y="76"/>
                        </a:lnTo>
                        <a:lnTo>
                          <a:pt x="46" y="76"/>
                        </a:lnTo>
                        <a:lnTo>
                          <a:pt x="60" y="76"/>
                        </a:lnTo>
                        <a:lnTo>
                          <a:pt x="75" y="76"/>
                        </a:lnTo>
                        <a:lnTo>
                          <a:pt x="88" y="76"/>
                        </a:lnTo>
                        <a:lnTo>
                          <a:pt x="102" y="76"/>
                        </a:lnTo>
                        <a:lnTo>
                          <a:pt x="116" y="76"/>
                        </a:lnTo>
                        <a:lnTo>
                          <a:pt x="130" y="76"/>
                        </a:lnTo>
                        <a:lnTo>
                          <a:pt x="140" y="76"/>
                        </a:lnTo>
                        <a:lnTo>
                          <a:pt x="150" y="76"/>
                        </a:lnTo>
                        <a:lnTo>
                          <a:pt x="158" y="76"/>
                        </a:lnTo>
                        <a:lnTo>
                          <a:pt x="164" y="76"/>
                        </a:lnTo>
                        <a:lnTo>
                          <a:pt x="165" y="76"/>
                        </a:lnTo>
                        <a:lnTo>
                          <a:pt x="171" y="76"/>
                        </a:lnTo>
                        <a:lnTo>
                          <a:pt x="180" y="76"/>
                        </a:lnTo>
                        <a:lnTo>
                          <a:pt x="193" y="76"/>
                        </a:lnTo>
                        <a:lnTo>
                          <a:pt x="207" y="76"/>
                        </a:lnTo>
                        <a:lnTo>
                          <a:pt x="223" y="76"/>
                        </a:lnTo>
                        <a:lnTo>
                          <a:pt x="241" y="76"/>
                        </a:lnTo>
                        <a:lnTo>
                          <a:pt x="259" y="76"/>
                        </a:lnTo>
                        <a:lnTo>
                          <a:pt x="275" y="76"/>
                        </a:lnTo>
                        <a:lnTo>
                          <a:pt x="292" y="76"/>
                        </a:lnTo>
                        <a:lnTo>
                          <a:pt x="309" y="76"/>
                        </a:lnTo>
                        <a:lnTo>
                          <a:pt x="324" y="76"/>
                        </a:lnTo>
                        <a:lnTo>
                          <a:pt x="335" y="76"/>
                        </a:lnTo>
                        <a:lnTo>
                          <a:pt x="345" y="76"/>
                        </a:lnTo>
                        <a:lnTo>
                          <a:pt x="351" y="76"/>
                        </a:lnTo>
                        <a:lnTo>
                          <a:pt x="354" y="76"/>
                        </a:lnTo>
                        <a:lnTo>
                          <a:pt x="365" y="77"/>
                        </a:lnTo>
                        <a:lnTo>
                          <a:pt x="374" y="75"/>
                        </a:lnTo>
                        <a:lnTo>
                          <a:pt x="381" y="72"/>
                        </a:lnTo>
                        <a:lnTo>
                          <a:pt x="388" y="67"/>
                        </a:lnTo>
                        <a:lnTo>
                          <a:pt x="391" y="61"/>
                        </a:lnTo>
                        <a:lnTo>
                          <a:pt x="395" y="55"/>
                        </a:lnTo>
                        <a:lnTo>
                          <a:pt x="396" y="49"/>
                        </a:lnTo>
                        <a:lnTo>
                          <a:pt x="398" y="41"/>
                        </a:lnTo>
                        <a:lnTo>
                          <a:pt x="396" y="35"/>
                        </a:lnTo>
                        <a:lnTo>
                          <a:pt x="395" y="28"/>
                        </a:lnTo>
                        <a:lnTo>
                          <a:pt x="393" y="22"/>
                        </a:lnTo>
                        <a:lnTo>
                          <a:pt x="391" y="15"/>
                        </a:lnTo>
                        <a:lnTo>
                          <a:pt x="387" y="10"/>
                        </a:lnTo>
                        <a:lnTo>
                          <a:pt x="385" y="6"/>
                        </a:lnTo>
                        <a:lnTo>
                          <a:pt x="381" y="3"/>
                        </a:lnTo>
                        <a:lnTo>
                          <a:pt x="379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" name="Freeform 113"/>
                  <p:cNvSpPr>
                    <a:spLocks/>
                  </p:cNvSpPr>
                  <p:nvPr/>
                </p:nvSpPr>
                <p:spPr bwMode="auto">
                  <a:xfrm>
                    <a:off x="623" y="4387"/>
                    <a:ext cx="615" cy="153"/>
                  </a:xfrm>
                  <a:custGeom>
                    <a:avLst/>
                    <a:gdLst>
                      <a:gd name="T0" fmla="*/ 0 w 615"/>
                      <a:gd name="T1" fmla="*/ 0 h 153"/>
                      <a:gd name="T2" fmla="*/ 0 w 615"/>
                      <a:gd name="T3" fmla="*/ 152 h 153"/>
                      <a:gd name="T4" fmla="*/ 614 w 615"/>
                      <a:gd name="T5" fmla="*/ 152 h 153"/>
                      <a:gd name="T6" fmla="*/ 614 w 615"/>
                      <a:gd name="T7" fmla="*/ 0 h 153"/>
                      <a:gd name="T8" fmla="*/ 0 w 615"/>
                      <a:gd name="T9" fmla="*/ 0 h 153"/>
                      <a:gd name="T10" fmla="*/ 0 w 615"/>
                      <a:gd name="T11" fmla="*/ 0 h 15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15" h="153">
                        <a:moveTo>
                          <a:pt x="0" y="0"/>
                        </a:moveTo>
                        <a:lnTo>
                          <a:pt x="0" y="152"/>
                        </a:lnTo>
                        <a:lnTo>
                          <a:pt x="614" y="152"/>
                        </a:lnTo>
                        <a:lnTo>
                          <a:pt x="614" y="0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EFEFEF"/>
                      </a:gs>
                      <a:gs pos="100000">
                        <a:srgbClr val="C0C0C0"/>
                      </a:gs>
                    </a:gsLst>
                    <a:lin ang="2700000" scaled="1"/>
                  </a:gradFill>
                  <a:ln w="18494" cap="flat" cmpd="sng">
                    <a:solidFill>
                      <a:srgbClr val="C0C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6" name="Freeform 114"/>
                  <p:cNvSpPr>
                    <a:spLocks/>
                  </p:cNvSpPr>
                  <p:nvPr/>
                </p:nvSpPr>
                <p:spPr bwMode="auto">
                  <a:xfrm>
                    <a:off x="633" y="4388"/>
                    <a:ext cx="607" cy="152"/>
                  </a:xfrm>
                  <a:custGeom>
                    <a:avLst/>
                    <a:gdLst>
                      <a:gd name="T0" fmla="*/ 604 w 607"/>
                      <a:gd name="T1" fmla="*/ 5 h 152"/>
                      <a:gd name="T2" fmla="*/ 604 w 607"/>
                      <a:gd name="T3" fmla="*/ 27 h 152"/>
                      <a:gd name="T4" fmla="*/ 604 w 607"/>
                      <a:gd name="T5" fmla="*/ 59 h 152"/>
                      <a:gd name="T6" fmla="*/ 604 w 607"/>
                      <a:gd name="T7" fmla="*/ 97 h 152"/>
                      <a:gd name="T8" fmla="*/ 604 w 607"/>
                      <a:gd name="T9" fmla="*/ 132 h 152"/>
                      <a:gd name="T10" fmla="*/ 598 w 607"/>
                      <a:gd name="T11" fmla="*/ 151 h 152"/>
                      <a:gd name="T12" fmla="*/ 510 w 607"/>
                      <a:gd name="T13" fmla="*/ 151 h 152"/>
                      <a:gd name="T14" fmla="*/ 359 w 607"/>
                      <a:gd name="T15" fmla="*/ 151 h 152"/>
                      <a:gd name="T16" fmla="*/ 191 w 607"/>
                      <a:gd name="T17" fmla="*/ 151 h 152"/>
                      <a:gd name="T18" fmla="*/ 55 w 607"/>
                      <a:gd name="T19" fmla="*/ 151 h 152"/>
                      <a:gd name="T20" fmla="*/ 0 w 607"/>
                      <a:gd name="T21" fmla="*/ 149 h 152"/>
                      <a:gd name="T22" fmla="*/ 9 w 607"/>
                      <a:gd name="T23" fmla="*/ 149 h 152"/>
                      <a:gd name="T24" fmla="*/ 25 w 607"/>
                      <a:gd name="T25" fmla="*/ 145 h 152"/>
                      <a:gd name="T26" fmla="*/ 41 w 607"/>
                      <a:gd name="T27" fmla="*/ 143 h 152"/>
                      <a:gd name="T28" fmla="*/ 58 w 607"/>
                      <a:gd name="T29" fmla="*/ 140 h 152"/>
                      <a:gd name="T30" fmla="*/ 70 w 607"/>
                      <a:gd name="T31" fmla="*/ 138 h 152"/>
                      <a:gd name="T32" fmla="*/ 84 w 607"/>
                      <a:gd name="T33" fmla="*/ 136 h 152"/>
                      <a:gd name="T34" fmla="*/ 110 w 607"/>
                      <a:gd name="T35" fmla="*/ 135 h 152"/>
                      <a:gd name="T36" fmla="*/ 144 w 607"/>
                      <a:gd name="T37" fmla="*/ 130 h 152"/>
                      <a:gd name="T38" fmla="*/ 176 w 607"/>
                      <a:gd name="T39" fmla="*/ 130 h 152"/>
                      <a:gd name="T40" fmla="*/ 203 w 607"/>
                      <a:gd name="T41" fmla="*/ 127 h 152"/>
                      <a:gd name="T42" fmla="*/ 218 w 607"/>
                      <a:gd name="T43" fmla="*/ 125 h 152"/>
                      <a:gd name="T44" fmla="*/ 240 w 607"/>
                      <a:gd name="T45" fmla="*/ 124 h 152"/>
                      <a:gd name="T46" fmla="*/ 268 w 607"/>
                      <a:gd name="T47" fmla="*/ 122 h 152"/>
                      <a:gd name="T48" fmla="*/ 299 w 607"/>
                      <a:gd name="T49" fmla="*/ 119 h 152"/>
                      <a:gd name="T50" fmla="*/ 327 w 607"/>
                      <a:gd name="T51" fmla="*/ 118 h 152"/>
                      <a:gd name="T52" fmla="*/ 345 w 607"/>
                      <a:gd name="T53" fmla="*/ 114 h 152"/>
                      <a:gd name="T54" fmla="*/ 359 w 607"/>
                      <a:gd name="T55" fmla="*/ 114 h 152"/>
                      <a:gd name="T56" fmla="*/ 381 w 607"/>
                      <a:gd name="T57" fmla="*/ 112 h 152"/>
                      <a:gd name="T58" fmla="*/ 406 w 607"/>
                      <a:gd name="T59" fmla="*/ 110 h 152"/>
                      <a:gd name="T60" fmla="*/ 429 w 607"/>
                      <a:gd name="T61" fmla="*/ 107 h 152"/>
                      <a:gd name="T62" fmla="*/ 446 w 607"/>
                      <a:gd name="T63" fmla="*/ 107 h 152"/>
                      <a:gd name="T64" fmla="*/ 471 w 607"/>
                      <a:gd name="T65" fmla="*/ 101 h 152"/>
                      <a:gd name="T66" fmla="*/ 495 w 607"/>
                      <a:gd name="T67" fmla="*/ 93 h 152"/>
                      <a:gd name="T68" fmla="*/ 515 w 607"/>
                      <a:gd name="T69" fmla="*/ 83 h 152"/>
                      <a:gd name="T70" fmla="*/ 527 w 607"/>
                      <a:gd name="T71" fmla="*/ 76 h 152"/>
                      <a:gd name="T72" fmla="*/ 536 w 607"/>
                      <a:gd name="T73" fmla="*/ 69 h 152"/>
                      <a:gd name="T74" fmla="*/ 540 w 607"/>
                      <a:gd name="T75" fmla="*/ 65 h 152"/>
                      <a:gd name="T76" fmla="*/ 544 w 607"/>
                      <a:gd name="T77" fmla="*/ 56 h 152"/>
                      <a:gd name="T78" fmla="*/ 550 w 607"/>
                      <a:gd name="T79" fmla="*/ 45 h 152"/>
                      <a:gd name="T80" fmla="*/ 560 w 607"/>
                      <a:gd name="T81" fmla="*/ 29 h 152"/>
                      <a:gd name="T82" fmla="*/ 567 w 607"/>
                      <a:gd name="T83" fmla="*/ 15 h 152"/>
                      <a:gd name="T84" fmla="*/ 579 w 607"/>
                      <a:gd name="T85" fmla="*/ 0 h 152"/>
                      <a:gd name="T86" fmla="*/ 581 w 607"/>
                      <a:gd name="T87" fmla="*/ 0 h 152"/>
                      <a:gd name="T88" fmla="*/ 587 w 607"/>
                      <a:gd name="T89" fmla="*/ 0 h 152"/>
                      <a:gd name="T90" fmla="*/ 593 w 607"/>
                      <a:gd name="T91" fmla="*/ 0 h 152"/>
                      <a:gd name="T92" fmla="*/ 599 w 607"/>
                      <a:gd name="T93" fmla="*/ 0 h 152"/>
                      <a:gd name="T94" fmla="*/ 602 w 607"/>
                      <a:gd name="T95" fmla="*/ 0 h 152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607" h="152">
                        <a:moveTo>
                          <a:pt x="604" y="0"/>
                        </a:moveTo>
                        <a:lnTo>
                          <a:pt x="604" y="2"/>
                        </a:lnTo>
                        <a:lnTo>
                          <a:pt x="604" y="5"/>
                        </a:lnTo>
                        <a:lnTo>
                          <a:pt x="604" y="11"/>
                        </a:lnTo>
                        <a:lnTo>
                          <a:pt x="604" y="17"/>
                        </a:lnTo>
                        <a:lnTo>
                          <a:pt x="604" y="27"/>
                        </a:lnTo>
                        <a:lnTo>
                          <a:pt x="604" y="37"/>
                        </a:lnTo>
                        <a:lnTo>
                          <a:pt x="604" y="48"/>
                        </a:lnTo>
                        <a:lnTo>
                          <a:pt x="604" y="59"/>
                        </a:lnTo>
                        <a:lnTo>
                          <a:pt x="604" y="72"/>
                        </a:lnTo>
                        <a:lnTo>
                          <a:pt x="604" y="85"/>
                        </a:lnTo>
                        <a:lnTo>
                          <a:pt x="604" y="97"/>
                        </a:lnTo>
                        <a:lnTo>
                          <a:pt x="604" y="109"/>
                        </a:lnTo>
                        <a:lnTo>
                          <a:pt x="604" y="121"/>
                        </a:lnTo>
                        <a:lnTo>
                          <a:pt x="604" y="132"/>
                        </a:lnTo>
                        <a:lnTo>
                          <a:pt x="604" y="143"/>
                        </a:lnTo>
                        <a:lnTo>
                          <a:pt x="606" y="151"/>
                        </a:lnTo>
                        <a:lnTo>
                          <a:pt x="598" y="151"/>
                        </a:lnTo>
                        <a:lnTo>
                          <a:pt x="579" y="151"/>
                        </a:lnTo>
                        <a:lnTo>
                          <a:pt x="549" y="151"/>
                        </a:lnTo>
                        <a:lnTo>
                          <a:pt x="510" y="151"/>
                        </a:lnTo>
                        <a:lnTo>
                          <a:pt x="464" y="151"/>
                        </a:lnTo>
                        <a:lnTo>
                          <a:pt x="413" y="151"/>
                        </a:lnTo>
                        <a:lnTo>
                          <a:pt x="359" y="151"/>
                        </a:lnTo>
                        <a:lnTo>
                          <a:pt x="303" y="151"/>
                        </a:lnTo>
                        <a:lnTo>
                          <a:pt x="245" y="151"/>
                        </a:lnTo>
                        <a:lnTo>
                          <a:pt x="191" y="151"/>
                        </a:lnTo>
                        <a:lnTo>
                          <a:pt x="139" y="151"/>
                        </a:lnTo>
                        <a:lnTo>
                          <a:pt x="94" y="151"/>
                        </a:lnTo>
                        <a:lnTo>
                          <a:pt x="55" y="151"/>
                        </a:lnTo>
                        <a:lnTo>
                          <a:pt x="25" y="151"/>
                        </a:lnTo>
                        <a:lnTo>
                          <a:pt x="6" y="151"/>
                        </a:lnTo>
                        <a:lnTo>
                          <a:pt x="0" y="149"/>
                        </a:lnTo>
                        <a:lnTo>
                          <a:pt x="1" y="149"/>
                        </a:lnTo>
                        <a:lnTo>
                          <a:pt x="6" y="149"/>
                        </a:lnTo>
                        <a:lnTo>
                          <a:pt x="9" y="149"/>
                        </a:lnTo>
                        <a:lnTo>
                          <a:pt x="15" y="147"/>
                        </a:lnTo>
                        <a:lnTo>
                          <a:pt x="19" y="147"/>
                        </a:lnTo>
                        <a:lnTo>
                          <a:pt x="25" y="145"/>
                        </a:lnTo>
                        <a:lnTo>
                          <a:pt x="30" y="145"/>
                        </a:lnTo>
                        <a:lnTo>
                          <a:pt x="36" y="143"/>
                        </a:lnTo>
                        <a:lnTo>
                          <a:pt x="41" y="143"/>
                        </a:lnTo>
                        <a:lnTo>
                          <a:pt x="47" y="142"/>
                        </a:lnTo>
                        <a:lnTo>
                          <a:pt x="52" y="142"/>
                        </a:lnTo>
                        <a:lnTo>
                          <a:pt x="58" y="140"/>
                        </a:lnTo>
                        <a:lnTo>
                          <a:pt x="62" y="140"/>
                        </a:lnTo>
                        <a:lnTo>
                          <a:pt x="67" y="138"/>
                        </a:lnTo>
                        <a:lnTo>
                          <a:pt x="70" y="138"/>
                        </a:lnTo>
                        <a:lnTo>
                          <a:pt x="74" y="136"/>
                        </a:lnTo>
                        <a:lnTo>
                          <a:pt x="78" y="136"/>
                        </a:lnTo>
                        <a:lnTo>
                          <a:pt x="84" y="136"/>
                        </a:lnTo>
                        <a:lnTo>
                          <a:pt x="91" y="136"/>
                        </a:lnTo>
                        <a:lnTo>
                          <a:pt x="100" y="135"/>
                        </a:lnTo>
                        <a:lnTo>
                          <a:pt x="110" y="135"/>
                        </a:lnTo>
                        <a:lnTo>
                          <a:pt x="120" y="132"/>
                        </a:lnTo>
                        <a:lnTo>
                          <a:pt x="132" y="132"/>
                        </a:lnTo>
                        <a:lnTo>
                          <a:pt x="144" y="130"/>
                        </a:lnTo>
                        <a:lnTo>
                          <a:pt x="154" y="130"/>
                        </a:lnTo>
                        <a:lnTo>
                          <a:pt x="166" y="130"/>
                        </a:lnTo>
                        <a:lnTo>
                          <a:pt x="176" y="130"/>
                        </a:lnTo>
                        <a:lnTo>
                          <a:pt x="187" y="128"/>
                        </a:lnTo>
                        <a:lnTo>
                          <a:pt x="195" y="128"/>
                        </a:lnTo>
                        <a:lnTo>
                          <a:pt x="203" y="127"/>
                        </a:lnTo>
                        <a:lnTo>
                          <a:pt x="209" y="127"/>
                        </a:lnTo>
                        <a:lnTo>
                          <a:pt x="215" y="125"/>
                        </a:lnTo>
                        <a:lnTo>
                          <a:pt x="218" y="125"/>
                        </a:lnTo>
                        <a:lnTo>
                          <a:pt x="224" y="125"/>
                        </a:lnTo>
                        <a:lnTo>
                          <a:pt x="231" y="125"/>
                        </a:lnTo>
                        <a:lnTo>
                          <a:pt x="240" y="124"/>
                        </a:lnTo>
                        <a:lnTo>
                          <a:pt x="248" y="124"/>
                        </a:lnTo>
                        <a:lnTo>
                          <a:pt x="258" y="122"/>
                        </a:lnTo>
                        <a:lnTo>
                          <a:pt x="268" y="122"/>
                        </a:lnTo>
                        <a:lnTo>
                          <a:pt x="280" y="120"/>
                        </a:lnTo>
                        <a:lnTo>
                          <a:pt x="289" y="120"/>
                        </a:lnTo>
                        <a:lnTo>
                          <a:pt x="299" y="119"/>
                        </a:lnTo>
                        <a:lnTo>
                          <a:pt x="309" y="119"/>
                        </a:lnTo>
                        <a:lnTo>
                          <a:pt x="319" y="118"/>
                        </a:lnTo>
                        <a:lnTo>
                          <a:pt x="327" y="118"/>
                        </a:lnTo>
                        <a:lnTo>
                          <a:pt x="334" y="116"/>
                        </a:lnTo>
                        <a:lnTo>
                          <a:pt x="340" y="116"/>
                        </a:lnTo>
                        <a:lnTo>
                          <a:pt x="345" y="114"/>
                        </a:lnTo>
                        <a:lnTo>
                          <a:pt x="349" y="114"/>
                        </a:lnTo>
                        <a:lnTo>
                          <a:pt x="353" y="114"/>
                        </a:lnTo>
                        <a:lnTo>
                          <a:pt x="359" y="114"/>
                        </a:lnTo>
                        <a:lnTo>
                          <a:pt x="365" y="112"/>
                        </a:lnTo>
                        <a:lnTo>
                          <a:pt x="372" y="112"/>
                        </a:lnTo>
                        <a:lnTo>
                          <a:pt x="381" y="112"/>
                        </a:lnTo>
                        <a:lnTo>
                          <a:pt x="388" y="112"/>
                        </a:lnTo>
                        <a:lnTo>
                          <a:pt x="398" y="110"/>
                        </a:lnTo>
                        <a:lnTo>
                          <a:pt x="406" y="110"/>
                        </a:lnTo>
                        <a:lnTo>
                          <a:pt x="414" y="110"/>
                        </a:lnTo>
                        <a:lnTo>
                          <a:pt x="421" y="110"/>
                        </a:lnTo>
                        <a:lnTo>
                          <a:pt x="429" y="107"/>
                        </a:lnTo>
                        <a:lnTo>
                          <a:pt x="435" y="107"/>
                        </a:lnTo>
                        <a:lnTo>
                          <a:pt x="442" y="107"/>
                        </a:lnTo>
                        <a:lnTo>
                          <a:pt x="446" y="107"/>
                        </a:lnTo>
                        <a:lnTo>
                          <a:pt x="450" y="105"/>
                        </a:lnTo>
                        <a:lnTo>
                          <a:pt x="460" y="103"/>
                        </a:lnTo>
                        <a:lnTo>
                          <a:pt x="471" y="101"/>
                        </a:lnTo>
                        <a:lnTo>
                          <a:pt x="478" y="99"/>
                        </a:lnTo>
                        <a:lnTo>
                          <a:pt x="488" y="95"/>
                        </a:lnTo>
                        <a:lnTo>
                          <a:pt x="495" y="93"/>
                        </a:lnTo>
                        <a:lnTo>
                          <a:pt x="502" y="89"/>
                        </a:lnTo>
                        <a:lnTo>
                          <a:pt x="508" y="87"/>
                        </a:lnTo>
                        <a:lnTo>
                          <a:pt x="515" y="83"/>
                        </a:lnTo>
                        <a:lnTo>
                          <a:pt x="519" y="81"/>
                        </a:lnTo>
                        <a:lnTo>
                          <a:pt x="524" y="78"/>
                        </a:lnTo>
                        <a:lnTo>
                          <a:pt x="527" y="76"/>
                        </a:lnTo>
                        <a:lnTo>
                          <a:pt x="531" y="72"/>
                        </a:lnTo>
                        <a:lnTo>
                          <a:pt x="533" y="71"/>
                        </a:lnTo>
                        <a:lnTo>
                          <a:pt x="536" y="69"/>
                        </a:lnTo>
                        <a:lnTo>
                          <a:pt x="538" y="66"/>
                        </a:lnTo>
                        <a:lnTo>
                          <a:pt x="540" y="65"/>
                        </a:lnTo>
                        <a:lnTo>
                          <a:pt x="541" y="63"/>
                        </a:lnTo>
                        <a:lnTo>
                          <a:pt x="542" y="60"/>
                        </a:lnTo>
                        <a:lnTo>
                          <a:pt x="544" y="56"/>
                        </a:lnTo>
                        <a:lnTo>
                          <a:pt x="546" y="53"/>
                        </a:lnTo>
                        <a:lnTo>
                          <a:pt x="548" y="49"/>
                        </a:lnTo>
                        <a:lnTo>
                          <a:pt x="550" y="45"/>
                        </a:lnTo>
                        <a:lnTo>
                          <a:pt x="554" y="39"/>
                        </a:lnTo>
                        <a:lnTo>
                          <a:pt x="556" y="35"/>
                        </a:lnTo>
                        <a:lnTo>
                          <a:pt x="560" y="29"/>
                        </a:lnTo>
                        <a:lnTo>
                          <a:pt x="561" y="25"/>
                        </a:lnTo>
                        <a:lnTo>
                          <a:pt x="566" y="19"/>
                        </a:lnTo>
                        <a:lnTo>
                          <a:pt x="567" y="15"/>
                        </a:lnTo>
                        <a:lnTo>
                          <a:pt x="572" y="9"/>
                        </a:lnTo>
                        <a:lnTo>
                          <a:pt x="576" y="5"/>
                        </a:lnTo>
                        <a:lnTo>
                          <a:pt x="579" y="0"/>
                        </a:lnTo>
                        <a:lnTo>
                          <a:pt x="580" y="0"/>
                        </a:lnTo>
                        <a:lnTo>
                          <a:pt x="581" y="0"/>
                        </a:lnTo>
                        <a:lnTo>
                          <a:pt x="583" y="0"/>
                        </a:lnTo>
                        <a:lnTo>
                          <a:pt x="585" y="0"/>
                        </a:lnTo>
                        <a:lnTo>
                          <a:pt x="587" y="0"/>
                        </a:lnTo>
                        <a:lnTo>
                          <a:pt x="589" y="0"/>
                        </a:lnTo>
                        <a:lnTo>
                          <a:pt x="591" y="0"/>
                        </a:lnTo>
                        <a:lnTo>
                          <a:pt x="593" y="0"/>
                        </a:lnTo>
                        <a:lnTo>
                          <a:pt x="595" y="0"/>
                        </a:lnTo>
                        <a:lnTo>
                          <a:pt x="597" y="0"/>
                        </a:lnTo>
                        <a:lnTo>
                          <a:pt x="599" y="0"/>
                        </a:lnTo>
                        <a:lnTo>
                          <a:pt x="600" y="0"/>
                        </a:lnTo>
                        <a:lnTo>
                          <a:pt x="602" y="0"/>
                        </a:lnTo>
                        <a:lnTo>
                          <a:pt x="604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7" name="Freeform 115"/>
                  <p:cNvSpPr>
                    <a:spLocks/>
                  </p:cNvSpPr>
                  <p:nvPr/>
                </p:nvSpPr>
                <p:spPr bwMode="auto">
                  <a:xfrm>
                    <a:off x="711" y="4289"/>
                    <a:ext cx="479" cy="81"/>
                  </a:xfrm>
                  <a:custGeom>
                    <a:avLst/>
                    <a:gdLst>
                      <a:gd name="T0" fmla="*/ 458 w 479"/>
                      <a:gd name="T1" fmla="*/ 2 h 81"/>
                      <a:gd name="T2" fmla="*/ 457 w 479"/>
                      <a:gd name="T3" fmla="*/ 2 h 81"/>
                      <a:gd name="T4" fmla="*/ 454 w 479"/>
                      <a:gd name="T5" fmla="*/ 2 h 81"/>
                      <a:gd name="T6" fmla="*/ 452 w 479"/>
                      <a:gd name="T7" fmla="*/ 2 h 81"/>
                      <a:gd name="T8" fmla="*/ 450 w 479"/>
                      <a:gd name="T9" fmla="*/ 1 h 81"/>
                      <a:gd name="T10" fmla="*/ 446 w 479"/>
                      <a:gd name="T11" fmla="*/ 1 h 81"/>
                      <a:gd name="T12" fmla="*/ 445 w 479"/>
                      <a:gd name="T13" fmla="*/ 1 h 81"/>
                      <a:gd name="T14" fmla="*/ 445 w 479"/>
                      <a:gd name="T15" fmla="*/ 1 h 81"/>
                      <a:gd name="T16" fmla="*/ 444 w 479"/>
                      <a:gd name="T17" fmla="*/ 5 h 81"/>
                      <a:gd name="T18" fmla="*/ 441 w 479"/>
                      <a:gd name="T19" fmla="*/ 14 h 81"/>
                      <a:gd name="T20" fmla="*/ 437 w 479"/>
                      <a:gd name="T21" fmla="*/ 24 h 81"/>
                      <a:gd name="T22" fmla="*/ 428 w 479"/>
                      <a:gd name="T23" fmla="*/ 32 h 81"/>
                      <a:gd name="T24" fmla="*/ 413 w 479"/>
                      <a:gd name="T25" fmla="*/ 41 h 81"/>
                      <a:gd name="T26" fmla="*/ 390 w 479"/>
                      <a:gd name="T27" fmla="*/ 49 h 81"/>
                      <a:gd name="T28" fmla="*/ 357 w 479"/>
                      <a:gd name="T29" fmla="*/ 55 h 81"/>
                      <a:gd name="T30" fmla="*/ 312 w 479"/>
                      <a:gd name="T31" fmla="*/ 58 h 81"/>
                      <a:gd name="T32" fmla="*/ 272 w 479"/>
                      <a:gd name="T33" fmla="*/ 61 h 81"/>
                      <a:gd name="T34" fmla="*/ 236 w 479"/>
                      <a:gd name="T35" fmla="*/ 63 h 81"/>
                      <a:gd name="T36" fmla="*/ 194 w 479"/>
                      <a:gd name="T37" fmla="*/ 64 h 81"/>
                      <a:gd name="T38" fmla="*/ 149 w 479"/>
                      <a:gd name="T39" fmla="*/ 67 h 81"/>
                      <a:gd name="T40" fmla="*/ 104 w 479"/>
                      <a:gd name="T41" fmla="*/ 69 h 81"/>
                      <a:gd name="T42" fmla="*/ 61 w 479"/>
                      <a:gd name="T43" fmla="*/ 73 h 81"/>
                      <a:gd name="T44" fmla="*/ 27 w 479"/>
                      <a:gd name="T45" fmla="*/ 75 h 81"/>
                      <a:gd name="T46" fmla="*/ 5 w 479"/>
                      <a:gd name="T47" fmla="*/ 77 h 81"/>
                      <a:gd name="T48" fmla="*/ 1 w 479"/>
                      <a:gd name="T49" fmla="*/ 78 h 81"/>
                      <a:gd name="T50" fmla="*/ 19 w 479"/>
                      <a:gd name="T51" fmla="*/ 78 h 81"/>
                      <a:gd name="T52" fmla="*/ 51 w 479"/>
                      <a:gd name="T53" fmla="*/ 78 h 81"/>
                      <a:gd name="T54" fmla="*/ 92 w 479"/>
                      <a:gd name="T55" fmla="*/ 78 h 81"/>
                      <a:gd name="T56" fmla="*/ 136 w 479"/>
                      <a:gd name="T57" fmla="*/ 78 h 81"/>
                      <a:gd name="T58" fmla="*/ 178 w 479"/>
                      <a:gd name="T59" fmla="*/ 78 h 81"/>
                      <a:gd name="T60" fmla="*/ 214 w 479"/>
                      <a:gd name="T61" fmla="*/ 78 h 81"/>
                      <a:gd name="T62" fmla="*/ 238 w 479"/>
                      <a:gd name="T63" fmla="*/ 78 h 81"/>
                      <a:gd name="T64" fmla="*/ 253 w 479"/>
                      <a:gd name="T65" fmla="*/ 78 h 81"/>
                      <a:gd name="T66" fmla="*/ 279 w 479"/>
                      <a:gd name="T67" fmla="*/ 78 h 81"/>
                      <a:gd name="T68" fmla="*/ 309 w 479"/>
                      <a:gd name="T69" fmla="*/ 78 h 81"/>
                      <a:gd name="T70" fmla="*/ 341 w 479"/>
                      <a:gd name="T71" fmla="*/ 78 h 81"/>
                      <a:gd name="T72" fmla="*/ 372 w 479"/>
                      <a:gd name="T73" fmla="*/ 79 h 81"/>
                      <a:gd name="T74" fmla="*/ 399 w 479"/>
                      <a:gd name="T75" fmla="*/ 79 h 81"/>
                      <a:gd name="T76" fmla="*/ 420 w 479"/>
                      <a:gd name="T77" fmla="*/ 79 h 81"/>
                      <a:gd name="T78" fmla="*/ 433 w 479"/>
                      <a:gd name="T79" fmla="*/ 79 h 81"/>
                      <a:gd name="T80" fmla="*/ 446 w 479"/>
                      <a:gd name="T81" fmla="*/ 80 h 81"/>
                      <a:gd name="T82" fmla="*/ 463 w 479"/>
                      <a:gd name="T83" fmla="*/ 75 h 81"/>
                      <a:gd name="T84" fmla="*/ 473 w 479"/>
                      <a:gd name="T85" fmla="*/ 64 h 81"/>
                      <a:gd name="T86" fmla="*/ 477 w 479"/>
                      <a:gd name="T87" fmla="*/ 50 h 81"/>
                      <a:gd name="T88" fmla="*/ 476 w 479"/>
                      <a:gd name="T89" fmla="*/ 36 h 81"/>
                      <a:gd name="T90" fmla="*/ 472 w 479"/>
                      <a:gd name="T91" fmla="*/ 21 h 81"/>
                      <a:gd name="T92" fmla="*/ 466 w 479"/>
                      <a:gd name="T93" fmla="*/ 9 h 81"/>
                      <a:gd name="T94" fmla="*/ 461 w 479"/>
                      <a:gd name="T95" fmla="*/ 3 h 81"/>
                      <a:gd name="T96" fmla="*/ 459 w 479"/>
                      <a:gd name="T97" fmla="*/ 2 h 81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0" t="0" r="r" b="b"/>
                    <a:pathLst>
                      <a:path w="479" h="81">
                        <a:moveTo>
                          <a:pt x="459" y="2"/>
                        </a:moveTo>
                        <a:lnTo>
                          <a:pt x="458" y="2"/>
                        </a:lnTo>
                        <a:lnTo>
                          <a:pt x="457" y="2"/>
                        </a:lnTo>
                        <a:lnTo>
                          <a:pt x="454" y="2"/>
                        </a:lnTo>
                        <a:lnTo>
                          <a:pt x="452" y="2"/>
                        </a:lnTo>
                        <a:lnTo>
                          <a:pt x="452" y="1"/>
                        </a:lnTo>
                        <a:lnTo>
                          <a:pt x="450" y="1"/>
                        </a:lnTo>
                        <a:lnTo>
                          <a:pt x="448" y="1"/>
                        </a:lnTo>
                        <a:lnTo>
                          <a:pt x="446" y="1"/>
                        </a:lnTo>
                        <a:lnTo>
                          <a:pt x="445" y="1"/>
                        </a:lnTo>
                        <a:lnTo>
                          <a:pt x="446" y="0"/>
                        </a:lnTo>
                        <a:lnTo>
                          <a:pt x="444" y="5"/>
                        </a:lnTo>
                        <a:lnTo>
                          <a:pt x="443" y="9"/>
                        </a:lnTo>
                        <a:lnTo>
                          <a:pt x="441" y="14"/>
                        </a:lnTo>
                        <a:lnTo>
                          <a:pt x="440" y="18"/>
                        </a:lnTo>
                        <a:lnTo>
                          <a:pt x="437" y="24"/>
                        </a:lnTo>
                        <a:lnTo>
                          <a:pt x="434" y="28"/>
                        </a:lnTo>
                        <a:lnTo>
                          <a:pt x="428" y="32"/>
                        </a:lnTo>
                        <a:lnTo>
                          <a:pt x="422" y="36"/>
                        </a:lnTo>
                        <a:lnTo>
                          <a:pt x="413" y="41"/>
                        </a:lnTo>
                        <a:lnTo>
                          <a:pt x="403" y="45"/>
                        </a:lnTo>
                        <a:lnTo>
                          <a:pt x="390" y="49"/>
                        </a:lnTo>
                        <a:lnTo>
                          <a:pt x="375" y="52"/>
                        </a:lnTo>
                        <a:lnTo>
                          <a:pt x="357" y="55"/>
                        </a:lnTo>
                        <a:lnTo>
                          <a:pt x="337" y="57"/>
                        </a:lnTo>
                        <a:lnTo>
                          <a:pt x="312" y="58"/>
                        </a:lnTo>
                        <a:lnTo>
                          <a:pt x="286" y="58"/>
                        </a:lnTo>
                        <a:lnTo>
                          <a:pt x="272" y="61"/>
                        </a:lnTo>
                        <a:lnTo>
                          <a:pt x="255" y="61"/>
                        </a:lnTo>
                        <a:lnTo>
                          <a:pt x="236" y="63"/>
                        </a:lnTo>
                        <a:lnTo>
                          <a:pt x="217" y="63"/>
                        </a:lnTo>
                        <a:lnTo>
                          <a:pt x="194" y="64"/>
                        </a:lnTo>
                        <a:lnTo>
                          <a:pt x="172" y="65"/>
                        </a:lnTo>
                        <a:lnTo>
                          <a:pt x="149" y="67"/>
                        </a:lnTo>
                        <a:lnTo>
                          <a:pt x="126" y="67"/>
                        </a:lnTo>
                        <a:lnTo>
                          <a:pt x="104" y="69"/>
                        </a:lnTo>
                        <a:lnTo>
                          <a:pt x="82" y="71"/>
                        </a:lnTo>
                        <a:lnTo>
                          <a:pt x="61" y="73"/>
                        </a:lnTo>
                        <a:lnTo>
                          <a:pt x="44" y="73"/>
                        </a:lnTo>
                        <a:lnTo>
                          <a:pt x="27" y="75"/>
                        </a:lnTo>
                        <a:lnTo>
                          <a:pt x="15" y="75"/>
                        </a:lnTo>
                        <a:lnTo>
                          <a:pt x="5" y="77"/>
                        </a:lnTo>
                        <a:lnTo>
                          <a:pt x="0" y="77"/>
                        </a:lnTo>
                        <a:lnTo>
                          <a:pt x="1" y="78"/>
                        </a:lnTo>
                        <a:lnTo>
                          <a:pt x="8" y="78"/>
                        </a:lnTo>
                        <a:lnTo>
                          <a:pt x="19" y="78"/>
                        </a:lnTo>
                        <a:lnTo>
                          <a:pt x="35" y="78"/>
                        </a:lnTo>
                        <a:lnTo>
                          <a:pt x="51" y="78"/>
                        </a:lnTo>
                        <a:lnTo>
                          <a:pt x="71" y="78"/>
                        </a:lnTo>
                        <a:lnTo>
                          <a:pt x="92" y="78"/>
                        </a:lnTo>
                        <a:lnTo>
                          <a:pt x="114" y="78"/>
                        </a:lnTo>
                        <a:lnTo>
                          <a:pt x="136" y="78"/>
                        </a:lnTo>
                        <a:lnTo>
                          <a:pt x="158" y="78"/>
                        </a:lnTo>
                        <a:lnTo>
                          <a:pt x="178" y="78"/>
                        </a:lnTo>
                        <a:lnTo>
                          <a:pt x="197" y="78"/>
                        </a:lnTo>
                        <a:lnTo>
                          <a:pt x="214" y="78"/>
                        </a:lnTo>
                        <a:lnTo>
                          <a:pt x="227" y="78"/>
                        </a:lnTo>
                        <a:lnTo>
                          <a:pt x="238" y="78"/>
                        </a:lnTo>
                        <a:lnTo>
                          <a:pt x="244" y="77"/>
                        </a:lnTo>
                        <a:lnTo>
                          <a:pt x="253" y="78"/>
                        </a:lnTo>
                        <a:lnTo>
                          <a:pt x="265" y="78"/>
                        </a:lnTo>
                        <a:lnTo>
                          <a:pt x="279" y="78"/>
                        </a:lnTo>
                        <a:lnTo>
                          <a:pt x="293" y="78"/>
                        </a:lnTo>
                        <a:lnTo>
                          <a:pt x="309" y="78"/>
                        </a:lnTo>
                        <a:lnTo>
                          <a:pt x="325" y="78"/>
                        </a:lnTo>
                        <a:lnTo>
                          <a:pt x="341" y="78"/>
                        </a:lnTo>
                        <a:lnTo>
                          <a:pt x="357" y="78"/>
                        </a:lnTo>
                        <a:lnTo>
                          <a:pt x="372" y="79"/>
                        </a:lnTo>
                        <a:lnTo>
                          <a:pt x="387" y="79"/>
                        </a:lnTo>
                        <a:lnTo>
                          <a:pt x="399" y="79"/>
                        </a:lnTo>
                        <a:lnTo>
                          <a:pt x="411" y="79"/>
                        </a:lnTo>
                        <a:lnTo>
                          <a:pt x="420" y="79"/>
                        </a:lnTo>
                        <a:lnTo>
                          <a:pt x="428" y="79"/>
                        </a:lnTo>
                        <a:lnTo>
                          <a:pt x="433" y="79"/>
                        </a:lnTo>
                        <a:lnTo>
                          <a:pt x="435" y="79"/>
                        </a:lnTo>
                        <a:lnTo>
                          <a:pt x="446" y="80"/>
                        </a:lnTo>
                        <a:lnTo>
                          <a:pt x="456" y="78"/>
                        </a:lnTo>
                        <a:lnTo>
                          <a:pt x="463" y="75"/>
                        </a:lnTo>
                        <a:lnTo>
                          <a:pt x="470" y="69"/>
                        </a:lnTo>
                        <a:lnTo>
                          <a:pt x="473" y="64"/>
                        </a:lnTo>
                        <a:lnTo>
                          <a:pt x="476" y="57"/>
                        </a:lnTo>
                        <a:lnTo>
                          <a:pt x="477" y="50"/>
                        </a:lnTo>
                        <a:lnTo>
                          <a:pt x="478" y="42"/>
                        </a:lnTo>
                        <a:lnTo>
                          <a:pt x="476" y="36"/>
                        </a:lnTo>
                        <a:lnTo>
                          <a:pt x="475" y="27"/>
                        </a:lnTo>
                        <a:lnTo>
                          <a:pt x="472" y="21"/>
                        </a:lnTo>
                        <a:lnTo>
                          <a:pt x="470" y="14"/>
                        </a:lnTo>
                        <a:lnTo>
                          <a:pt x="466" y="9"/>
                        </a:lnTo>
                        <a:lnTo>
                          <a:pt x="464" y="5"/>
                        </a:lnTo>
                        <a:lnTo>
                          <a:pt x="461" y="3"/>
                        </a:lnTo>
                        <a:lnTo>
                          <a:pt x="459" y="2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" name="Freeform 116" descr="50%"/>
                  <p:cNvSpPr>
                    <a:spLocks/>
                  </p:cNvSpPr>
                  <p:nvPr/>
                </p:nvSpPr>
                <p:spPr bwMode="auto">
                  <a:xfrm>
                    <a:off x="623" y="4366"/>
                    <a:ext cx="615" cy="22"/>
                  </a:xfrm>
                  <a:custGeom>
                    <a:avLst/>
                    <a:gdLst>
                      <a:gd name="T0" fmla="*/ 63 w 615"/>
                      <a:gd name="T1" fmla="*/ 0 h 22"/>
                      <a:gd name="T2" fmla="*/ 0 w 615"/>
                      <a:gd name="T3" fmla="*/ 21 h 22"/>
                      <a:gd name="T4" fmla="*/ 614 w 615"/>
                      <a:gd name="T5" fmla="*/ 21 h 22"/>
                      <a:gd name="T6" fmla="*/ 551 w 615"/>
                      <a:gd name="T7" fmla="*/ 0 h 22"/>
                      <a:gd name="T8" fmla="*/ 63 w 615"/>
                      <a:gd name="T9" fmla="*/ 0 h 22"/>
                      <a:gd name="T10" fmla="*/ 63 w 615"/>
                      <a:gd name="T11" fmla="*/ 0 h 2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15" h="22">
                        <a:moveTo>
                          <a:pt x="63" y="0"/>
                        </a:moveTo>
                        <a:lnTo>
                          <a:pt x="0" y="21"/>
                        </a:lnTo>
                        <a:lnTo>
                          <a:pt x="614" y="21"/>
                        </a:lnTo>
                        <a:lnTo>
                          <a:pt x="551" y="0"/>
                        </a:lnTo>
                        <a:lnTo>
                          <a:pt x="63" y="0"/>
                        </a:lnTo>
                      </a:path>
                    </a:pathLst>
                  </a:custGeom>
                  <a:pattFill prst="pct50">
                    <a:fgClr>
                      <a:srgbClr val="C0C0C0"/>
                    </a:fgClr>
                    <a:bgClr>
                      <a:srgbClr val="FFFFFF"/>
                    </a:bgClr>
                  </a:pattFill>
                  <a:ln w="8889" cap="flat" cmpd="sng">
                    <a:solidFill>
                      <a:srgbClr val="C0C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9" name="Line 1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23" y="4537"/>
                    <a:ext cx="612" cy="0"/>
                  </a:xfrm>
                  <a:prstGeom prst="line">
                    <a:avLst/>
                  </a:prstGeom>
                  <a:noFill/>
                  <a:ln w="18494">
                    <a:solidFill>
                      <a:srgbClr val="80808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130" name="Freeform 118"/>
                  <p:cNvSpPr>
                    <a:spLocks/>
                  </p:cNvSpPr>
                  <p:nvPr/>
                </p:nvSpPr>
                <p:spPr bwMode="auto">
                  <a:xfrm>
                    <a:off x="694" y="4290"/>
                    <a:ext cx="476" cy="1"/>
                  </a:xfrm>
                  <a:custGeom>
                    <a:avLst/>
                    <a:gdLst>
                      <a:gd name="T0" fmla="*/ 0 w 476"/>
                      <a:gd name="T1" fmla="*/ 0 h 1"/>
                      <a:gd name="T2" fmla="*/ 4 w 476"/>
                      <a:gd name="T3" fmla="*/ 0 h 1"/>
                      <a:gd name="T4" fmla="*/ 19 w 476"/>
                      <a:gd name="T5" fmla="*/ 0 h 1"/>
                      <a:gd name="T6" fmla="*/ 42 w 476"/>
                      <a:gd name="T7" fmla="*/ 0 h 1"/>
                      <a:gd name="T8" fmla="*/ 73 w 476"/>
                      <a:gd name="T9" fmla="*/ 0 h 1"/>
                      <a:gd name="T10" fmla="*/ 108 w 476"/>
                      <a:gd name="T11" fmla="*/ 0 h 1"/>
                      <a:gd name="T12" fmla="*/ 148 w 476"/>
                      <a:gd name="T13" fmla="*/ 0 h 1"/>
                      <a:gd name="T14" fmla="*/ 191 w 476"/>
                      <a:gd name="T15" fmla="*/ 0 h 1"/>
                      <a:gd name="T16" fmla="*/ 237 w 476"/>
                      <a:gd name="T17" fmla="*/ 0 h 1"/>
                      <a:gd name="T18" fmla="*/ 281 w 476"/>
                      <a:gd name="T19" fmla="*/ 0 h 1"/>
                      <a:gd name="T20" fmla="*/ 324 w 476"/>
                      <a:gd name="T21" fmla="*/ 0 h 1"/>
                      <a:gd name="T22" fmla="*/ 364 w 476"/>
                      <a:gd name="T23" fmla="*/ 0 h 1"/>
                      <a:gd name="T24" fmla="*/ 400 w 476"/>
                      <a:gd name="T25" fmla="*/ 0 h 1"/>
                      <a:gd name="T26" fmla="*/ 430 w 476"/>
                      <a:gd name="T27" fmla="*/ 0 h 1"/>
                      <a:gd name="T28" fmla="*/ 454 w 476"/>
                      <a:gd name="T29" fmla="*/ 0 h 1"/>
                      <a:gd name="T30" fmla="*/ 469 w 476"/>
                      <a:gd name="T31" fmla="*/ 0 h 1"/>
                      <a:gd name="T32" fmla="*/ 475 w 476"/>
                      <a:gd name="T33" fmla="*/ 0 h 1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6" h="1"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19" y="0"/>
                        </a:lnTo>
                        <a:lnTo>
                          <a:pt x="42" y="0"/>
                        </a:lnTo>
                        <a:lnTo>
                          <a:pt x="73" y="0"/>
                        </a:lnTo>
                        <a:lnTo>
                          <a:pt x="108" y="0"/>
                        </a:lnTo>
                        <a:lnTo>
                          <a:pt x="148" y="0"/>
                        </a:lnTo>
                        <a:lnTo>
                          <a:pt x="191" y="0"/>
                        </a:lnTo>
                        <a:lnTo>
                          <a:pt x="237" y="0"/>
                        </a:lnTo>
                        <a:lnTo>
                          <a:pt x="281" y="0"/>
                        </a:lnTo>
                        <a:lnTo>
                          <a:pt x="324" y="0"/>
                        </a:lnTo>
                        <a:lnTo>
                          <a:pt x="364" y="0"/>
                        </a:lnTo>
                        <a:lnTo>
                          <a:pt x="400" y="0"/>
                        </a:lnTo>
                        <a:lnTo>
                          <a:pt x="430" y="0"/>
                        </a:lnTo>
                        <a:lnTo>
                          <a:pt x="454" y="0"/>
                        </a:lnTo>
                        <a:lnTo>
                          <a:pt x="469" y="0"/>
                        </a:lnTo>
                        <a:lnTo>
                          <a:pt x="475" y="0"/>
                        </a:lnTo>
                      </a:path>
                    </a:pathLst>
                  </a:custGeom>
                  <a:noFill/>
                  <a:ln w="8889" cap="flat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1" name="Freeform 119"/>
                  <p:cNvSpPr>
                    <a:spLocks/>
                  </p:cNvSpPr>
                  <p:nvPr/>
                </p:nvSpPr>
                <p:spPr bwMode="auto">
                  <a:xfrm>
                    <a:off x="694" y="4366"/>
                    <a:ext cx="476" cy="1"/>
                  </a:xfrm>
                  <a:custGeom>
                    <a:avLst/>
                    <a:gdLst>
                      <a:gd name="T0" fmla="*/ 0 w 476"/>
                      <a:gd name="T1" fmla="*/ 0 h 1"/>
                      <a:gd name="T2" fmla="*/ 4 w 476"/>
                      <a:gd name="T3" fmla="*/ 0 h 1"/>
                      <a:gd name="T4" fmla="*/ 19 w 476"/>
                      <a:gd name="T5" fmla="*/ 0 h 1"/>
                      <a:gd name="T6" fmla="*/ 42 w 476"/>
                      <a:gd name="T7" fmla="*/ 0 h 1"/>
                      <a:gd name="T8" fmla="*/ 73 w 476"/>
                      <a:gd name="T9" fmla="*/ 0 h 1"/>
                      <a:gd name="T10" fmla="*/ 108 w 476"/>
                      <a:gd name="T11" fmla="*/ 0 h 1"/>
                      <a:gd name="T12" fmla="*/ 148 w 476"/>
                      <a:gd name="T13" fmla="*/ 0 h 1"/>
                      <a:gd name="T14" fmla="*/ 191 w 476"/>
                      <a:gd name="T15" fmla="*/ 0 h 1"/>
                      <a:gd name="T16" fmla="*/ 237 w 476"/>
                      <a:gd name="T17" fmla="*/ 0 h 1"/>
                      <a:gd name="T18" fmla="*/ 281 w 476"/>
                      <a:gd name="T19" fmla="*/ 0 h 1"/>
                      <a:gd name="T20" fmla="*/ 324 w 476"/>
                      <a:gd name="T21" fmla="*/ 0 h 1"/>
                      <a:gd name="T22" fmla="*/ 364 w 476"/>
                      <a:gd name="T23" fmla="*/ 0 h 1"/>
                      <a:gd name="T24" fmla="*/ 400 w 476"/>
                      <a:gd name="T25" fmla="*/ 0 h 1"/>
                      <a:gd name="T26" fmla="*/ 430 w 476"/>
                      <a:gd name="T27" fmla="*/ 0 h 1"/>
                      <a:gd name="T28" fmla="*/ 454 w 476"/>
                      <a:gd name="T29" fmla="*/ 0 h 1"/>
                      <a:gd name="T30" fmla="*/ 469 w 476"/>
                      <a:gd name="T31" fmla="*/ 0 h 1"/>
                      <a:gd name="T32" fmla="*/ 475 w 476"/>
                      <a:gd name="T33" fmla="*/ 0 h 1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6" h="1"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19" y="0"/>
                        </a:lnTo>
                        <a:lnTo>
                          <a:pt x="42" y="0"/>
                        </a:lnTo>
                        <a:lnTo>
                          <a:pt x="73" y="0"/>
                        </a:lnTo>
                        <a:lnTo>
                          <a:pt x="108" y="0"/>
                        </a:lnTo>
                        <a:lnTo>
                          <a:pt x="148" y="0"/>
                        </a:lnTo>
                        <a:lnTo>
                          <a:pt x="191" y="0"/>
                        </a:lnTo>
                        <a:lnTo>
                          <a:pt x="237" y="0"/>
                        </a:lnTo>
                        <a:lnTo>
                          <a:pt x="281" y="0"/>
                        </a:lnTo>
                        <a:lnTo>
                          <a:pt x="324" y="0"/>
                        </a:lnTo>
                        <a:lnTo>
                          <a:pt x="364" y="0"/>
                        </a:lnTo>
                        <a:lnTo>
                          <a:pt x="400" y="0"/>
                        </a:lnTo>
                        <a:lnTo>
                          <a:pt x="430" y="0"/>
                        </a:lnTo>
                        <a:lnTo>
                          <a:pt x="454" y="0"/>
                        </a:lnTo>
                        <a:lnTo>
                          <a:pt x="469" y="0"/>
                        </a:lnTo>
                        <a:lnTo>
                          <a:pt x="475" y="0"/>
                        </a:lnTo>
                      </a:path>
                    </a:pathLst>
                  </a:custGeom>
                  <a:noFill/>
                  <a:ln w="18494" cap="flat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2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623" y="4391"/>
                    <a:ext cx="316" cy="0"/>
                  </a:xfrm>
                  <a:prstGeom prst="line">
                    <a:avLst/>
                  </a:prstGeom>
                  <a:noFill/>
                  <a:ln w="8889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133" name="Freeform 121"/>
                  <p:cNvSpPr>
                    <a:spLocks/>
                  </p:cNvSpPr>
                  <p:nvPr/>
                </p:nvSpPr>
                <p:spPr bwMode="auto">
                  <a:xfrm>
                    <a:off x="765" y="1126"/>
                    <a:ext cx="408" cy="342"/>
                  </a:xfrm>
                  <a:custGeom>
                    <a:avLst/>
                    <a:gdLst>
                      <a:gd name="T0" fmla="*/ 172 w 408"/>
                      <a:gd name="T1" fmla="*/ 1 h 342"/>
                      <a:gd name="T2" fmla="*/ 225 w 408"/>
                      <a:gd name="T3" fmla="*/ 4 h 342"/>
                      <a:gd name="T4" fmla="*/ 273 w 408"/>
                      <a:gd name="T5" fmla="*/ 6 h 342"/>
                      <a:gd name="T6" fmla="*/ 310 w 408"/>
                      <a:gd name="T7" fmla="*/ 12 h 342"/>
                      <a:gd name="T8" fmla="*/ 339 w 408"/>
                      <a:gd name="T9" fmla="*/ 14 h 342"/>
                      <a:gd name="T10" fmla="*/ 357 w 408"/>
                      <a:gd name="T11" fmla="*/ 18 h 342"/>
                      <a:gd name="T12" fmla="*/ 369 w 408"/>
                      <a:gd name="T13" fmla="*/ 19 h 342"/>
                      <a:gd name="T14" fmla="*/ 381 w 408"/>
                      <a:gd name="T15" fmla="*/ 20 h 342"/>
                      <a:gd name="T16" fmla="*/ 394 w 408"/>
                      <a:gd name="T17" fmla="*/ 21 h 342"/>
                      <a:gd name="T18" fmla="*/ 403 w 408"/>
                      <a:gd name="T19" fmla="*/ 21 h 342"/>
                      <a:gd name="T20" fmla="*/ 407 w 408"/>
                      <a:gd name="T21" fmla="*/ 21 h 342"/>
                      <a:gd name="T22" fmla="*/ 406 w 408"/>
                      <a:gd name="T23" fmla="*/ 48 h 342"/>
                      <a:gd name="T24" fmla="*/ 406 w 408"/>
                      <a:gd name="T25" fmla="*/ 111 h 342"/>
                      <a:gd name="T26" fmla="*/ 406 w 408"/>
                      <a:gd name="T27" fmla="*/ 192 h 342"/>
                      <a:gd name="T28" fmla="*/ 406 w 408"/>
                      <a:gd name="T29" fmla="*/ 272 h 342"/>
                      <a:gd name="T30" fmla="*/ 406 w 408"/>
                      <a:gd name="T31" fmla="*/ 331 h 342"/>
                      <a:gd name="T32" fmla="*/ 403 w 408"/>
                      <a:gd name="T33" fmla="*/ 338 h 342"/>
                      <a:gd name="T34" fmla="*/ 399 w 408"/>
                      <a:gd name="T35" fmla="*/ 319 h 342"/>
                      <a:gd name="T36" fmla="*/ 397 w 408"/>
                      <a:gd name="T37" fmla="*/ 292 h 342"/>
                      <a:gd name="T38" fmla="*/ 392 w 408"/>
                      <a:gd name="T39" fmla="*/ 262 h 342"/>
                      <a:gd name="T40" fmla="*/ 387 w 408"/>
                      <a:gd name="T41" fmla="*/ 236 h 342"/>
                      <a:gd name="T42" fmla="*/ 380 w 408"/>
                      <a:gd name="T43" fmla="*/ 220 h 342"/>
                      <a:gd name="T44" fmla="*/ 363 w 408"/>
                      <a:gd name="T45" fmla="*/ 201 h 342"/>
                      <a:gd name="T46" fmla="*/ 335 w 408"/>
                      <a:gd name="T47" fmla="*/ 177 h 342"/>
                      <a:gd name="T48" fmla="*/ 304 w 408"/>
                      <a:gd name="T49" fmla="*/ 151 h 342"/>
                      <a:gd name="T50" fmla="*/ 277 w 408"/>
                      <a:gd name="T51" fmla="*/ 129 h 342"/>
                      <a:gd name="T52" fmla="*/ 259 w 408"/>
                      <a:gd name="T53" fmla="*/ 113 h 342"/>
                      <a:gd name="T54" fmla="*/ 238 w 408"/>
                      <a:gd name="T55" fmla="*/ 102 h 342"/>
                      <a:gd name="T56" fmla="*/ 203 w 408"/>
                      <a:gd name="T57" fmla="*/ 84 h 342"/>
                      <a:gd name="T58" fmla="*/ 164 w 408"/>
                      <a:gd name="T59" fmla="*/ 67 h 342"/>
                      <a:gd name="T60" fmla="*/ 130 w 408"/>
                      <a:gd name="T61" fmla="*/ 51 h 342"/>
                      <a:gd name="T62" fmla="*/ 110 w 408"/>
                      <a:gd name="T63" fmla="*/ 42 h 342"/>
                      <a:gd name="T64" fmla="*/ 104 w 408"/>
                      <a:gd name="T65" fmla="*/ 40 h 342"/>
                      <a:gd name="T66" fmla="*/ 82 w 408"/>
                      <a:gd name="T67" fmla="*/ 35 h 342"/>
                      <a:gd name="T68" fmla="*/ 54 w 408"/>
                      <a:gd name="T69" fmla="*/ 26 h 342"/>
                      <a:gd name="T70" fmla="*/ 25 w 408"/>
                      <a:gd name="T71" fmla="*/ 20 h 342"/>
                      <a:gd name="T72" fmla="*/ 5 w 408"/>
                      <a:gd name="T73" fmla="*/ 13 h 342"/>
                      <a:gd name="T74" fmla="*/ 5 w 408"/>
                      <a:gd name="T75" fmla="*/ 11 h 342"/>
                      <a:gd name="T76" fmla="*/ 19 w 408"/>
                      <a:gd name="T77" fmla="*/ 10 h 342"/>
                      <a:gd name="T78" fmla="*/ 36 w 408"/>
                      <a:gd name="T79" fmla="*/ 7 h 342"/>
                      <a:gd name="T80" fmla="*/ 59 w 408"/>
                      <a:gd name="T81" fmla="*/ 4 h 342"/>
                      <a:gd name="T82" fmla="*/ 90 w 408"/>
                      <a:gd name="T83" fmla="*/ 2 h 342"/>
                      <a:gd name="T84" fmla="*/ 134 w 408"/>
                      <a:gd name="T85" fmla="*/ 0 h 34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408" h="342">
                        <a:moveTo>
                          <a:pt x="134" y="0"/>
                        </a:moveTo>
                        <a:lnTo>
                          <a:pt x="153" y="1"/>
                        </a:lnTo>
                        <a:lnTo>
                          <a:pt x="172" y="1"/>
                        </a:lnTo>
                        <a:lnTo>
                          <a:pt x="190" y="2"/>
                        </a:lnTo>
                        <a:lnTo>
                          <a:pt x="209" y="2"/>
                        </a:lnTo>
                        <a:lnTo>
                          <a:pt x="225" y="4"/>
                        </a:lnTo>
                        <a:lnTo>
                          <a:pt x="242" y="4"/>
                        </a:lnTo>
                        <a:lnTo>
                          <a:pt x="257" y="6"/>
                        </a:lnTo>
                        <a:lnTo>
                          <a:pt x="273" y="6"/>
                        </a:lnTo>
                        <a:lnTo>
                          <a:pt x="285" y="8"/>
                        </a:lnTo>
                        <a:lnTo>
                          <a:pt x="299" y="10"/>
                        </a:lnTo>
                        <a:lnTo>
                          <a:pt x="310" y="12"/>
                        </a:lnTo>
                        <a:lnTo>
                          <a:pt x="321" y="12"/>
                        </a:lnTo>
                        <a:lnTo>
                          <a:pt x="330" y="14"/>
                        </a:lnTo>
                        <a:lnTo>
                          <a:pt x="339" y="14"/>
                        </a:lnTo>
                        <a:lnTo>
                          <a:pt x="346" y="16"/>
                        </a:lnTo>
                        <a:lnTo>
                          <a:pt x="353" y="16"/>
                        </a:lnTo>
                        <a:lnTo>
                          <a:pt x="357" y="18"/>
                        </a:lnTo>
                        <a:lnTo>
                          <a:pt x="361" y="18"/>
                        </a:lnTo>
                        <a:lnTo>
                          <a:pt x="365" y="19"/>
                        </a:lnTo>
                        <a:lnTo>
                          <a:pt x="369" y="19"/>
                        </a:lnTo>
                        <a:lnTo>
                          <a:pt x="374" y="20"/>
                        </a:lnTo>
                        <a:lnTo>
                          <a:pt x="378" y="20"/>
                        </a:lnTo>
                        <a:lnTo>
                          <a:pt x="381" y="20"/>
                        </a:lnTo>
                        <a:lnTo>
                          <a:pt x="387" y="20"/>
                        </a:lnTo>
                        <a:lnTo>
                          <a:pt x="390" y="21"/>
                        </a:lnTo>
                        <a:lnTo>
                          <a:pt x="394" y="21"/>
                        </a:lnTo>
                        <a:lnTo>
                          <a:pt x="396" y="21"/>
                        </a:lnTo>
                        <a:lnTo>
                          <a:pt x="400" y="21"/>
                        </a:lnTo>
                        <a:lnTo>
                          <a:pt x="403" y="21"/>
                        </a:lnTo>
                        <a:lnTo>
                          <a:pt x="405" y="21"/>
                        </a:lnTo>
                        <a:lnTo>
                          <a:pt x="406" y="21"/>
                        </a:lnTo>
                        <a:lnTo>
                          <a:pt x="407" y="21"/>
                        </a:lnTo>
                        <a:lnTo>
                          <a:pt x="406" y="25"/>
                        </a:lnTo>
                        <a:lnTo>
                          <a:pt x="406" y="34"/>
                        </a:lnTo>
                        <a:lnTo>
                          <a:pt x="406" y="48"/>
                        </a:lnTo>
                        <a:lnTo>
                          <a:pt x="406" y="65"/>
                        </a:lnTo>
                        <a:lnTo>
                          <a:pt x="406" y="87"/>
                        </a:lnTo>
                        <a:lnTo>
                          <a:pt x="406" y="111"/>
                        </a:lnTo>
                        <a:lnTo>
                          <a:pt x="406" y="137"/>
                        </a:lnTo>
                        <a:lnTo>
                          <a:pt x="406" y="164"/>
                        </a:lnTo>
                        <a:lnTo>
                          <a:pt x="406" y="192"/>
                        </a:lnTo>
                        <a:lnTo>
                          <a:pt x="406" y="220"/>
                        </a:lnTo>
                        <a:lnTo>
                          <a:pt x="406" y="247"/>
                        </a:lnTo>
                        <a:lnTo>
                          <a:pt x="406" y="272"/>
                        </a:lnTo>
                        <a:lnTo>
                          <a:pt x="406" y="296"/>
                        </a:lnTo>
                        <a:lnTo>
                          <a:pt x="406" y="315"/>
                        </a:lnTo>
                        <a:lnTo>
                          <a:pt x="406" y="331"/>
                        </a:lnTo>
                        <a:lnTo>
                          <a:pt x="406" y="341"/>
                        </a:lnTo>
                        <a:lnTo>
                          <a:pt x="404" y="340"/>
                        </a:lnTo>
                        <a:lnTo>
                          <a:pt x="403" y="338"/>
                        </a:lnTo>
                        <a:lnTo>
                          <a:pt x="401" y="333"/>
                        </a:lnTo>
                        <a:lnTo>
                          <a:pt x="401" y="327"/>
                        </a:lnTo>
                        <a:lnTo>
                          <a:pt x="399" y="319"/>
                        </a:lnTo>
                        <a:lnTo>
                          <a:pt x="399" y="311"/>
                        </a:lnTo>
                        <a:lnTo>
                          <a:pt x="397" y="302"/>
                        </a:lnTo>
                        <a:lnTo>
                          <a:pt x="397" y="292"/>
                        </a:lnTo>
                        <a:lnTo>
                          <a:pt x="395" y="281"/>
                        </a:lnTo>
                        <a:lnTo>
                          <a:pt x="394" y="272"/>
                        </a:lnTo>
                        <a:lnTo>
                          <a:pt x="392" y="262"/>
                        </a:lnTo>
                        <a:lnTo>
                          <a:pt x="392" y="252"/>
                        </a:lnTo>
                        <a:lnTo>
                          <a:pt x="390" y="244"/>
                        </a:lnTo>
                        <a:lnTo>
                          <a:pt x="387" y="236"/>
                        </a:lnTo>
                        <a:lnTo>
                          <a:pt x="386" y="229"/>
                        </a:lnTo>
                        <a:lnTo>
                          <a:pt x="384" y="223"/>
                        </a:lnTo>
                        <a:lnTo>
                          <a:pt x="380" y="220"/>
                        </a:lnTo>
                        <a:lnTo>
                          <a:pt x="376" y="215"/>
                        </a:lnTo>
                        <a:lnTo>
                          <a:pt x="369" y="209"/>
                        </a:lnTo>
                        <a:lnTo>
                          <a:pt x="363" y="201"/>
                        </a:lnTo>
                        <a:lnTo>
                          <a:pt x="353" y="194"/>
                        </a:lnTo>
                        <a:lnTo>
                          <a:pt x="345" y="185"/>
                        </a:lnTo>
                        <a:lnTo>
                          <a:pt x="335" y="177"/>
                        </a:lnTo>
                        <a:lnTo>
                          <a:pt x="326" y="167"/>
                        </a:lnTo>
                        <a:lnTo>
                          <a:pt x="314" y="159"/>
                        </a:lnTo>
                        <a:lnTo>
                          <a:pt x="304" y="151"/>
                        </a:lnTo>
                        <a:lnTo>
                          <a:pt x="294" y="143"/>
                        </a:lnTo>
                        <a:lnTo>
                          <a:pt x="285" y="135"/>
                        </a:lnTo>
                        <a:lnTo>
                          <a:pt x="277" y="129"/>
                        </a:lnTo>
                        <a:lnTo>
                          <a:pt x="269" y="122"/>
                        </a:lnTo>
                        <a:lnTo>
                          <a:pt x="262" y="117"/>
                        </a:lnTo>
                        <a:lnTo>
                          <a:pt x="259" y="113"/>
                        </a:lnTo>
                        <a:lnTo>
                          <a:pt x="254" y="111"/>
                        </a:lnTo>
                        <a:lnTo>
                          <a:pt x="247" y="107"/>
                        </a:lnTo>
                        <a:lnTo>
                          <a:pt x="238" y="102"/>
                        </a:lnTo>
                        <a:lnTo>
                          <a:pt x="228" y="96"/>
                        </a:lnTo>
                        <a:lnTo>
                          <a:pt x="215" y="90"/>
                        </a:lnTo>
                        <a:lnTo>
                          <a:pt x="203" y="84"/>
                        </a:lnTo>
                        <a:lnTo>
                          <a:pt x="190" y="78"/>
                        </a:lnTo>
                        <a:lnTo>
                          <a:pt x="178" y="71"/>
                        </a:lnTo>
                        <a:lnTo>
                          <a:pt x="164" y="67"/>
                        </a:lnTo>
                        <a:lnTo>
                          <a:pt x="151" y="61"/>
                        </a:lnTo>
                        <a:lnTo>
                          <a:pt x="139" y="56"/>
                        </a:lnTo>
                        <a:lnTo>
                          <a:pt x="130" y="51"/>
                        </a:lnTo>
                        <a:lnTo>
                          <a:pt x="121" y="48"/>
                        </a:lnTo>
                        <a:lnTo>
                          <a:pt x="115" y="45"/>
                        </a:lnTo>
                        <a:lnTo>
                          <a:pt x="110" y="42"/>
                        </a:lnTo>
                        <a:lnTo>
                          <a:pt x="110" y="41"/>
                        </a:lnTo>
                        <a:lnTo>
                          <a:pt x="108" y="41"/>
                        </a:lnTo>
                        <a:lnTo>
                          <a:pt x="104" y="40"/>
                        </a:lnTo>
                        <a:lnTo>
                          <a:pt x="98" y="39"/>
                        </a:lnTo>
                        <a:lnTo>
                          <a:pt x="91" y="36"/>
                        </a:lnTo>
                        <a:lnTo>
                          <a:pt x="82" y="35"/>
                        </a:lnTo>
                        <a:lnTo>
                          <a:pt x="74" y="32"/>
                        </a:lnTo>
                        <a:lnTo>
                          <a:pt x="64" y="30"/>
                        </a:lnTo>
                        <a:lnTo>
                          <a:pt x="54" y="26"/>
                        </a:lnTo>
                        <a:lnTo>
                          <a:pt x="44" y="24"/>
                        </a:lnTo>
                        <a:lnTo>
                          <a:pt x="34" y="22"/>
                        </a:lnTo>
                        <a:lnTo>
                          <a:pt x="25" y="20"/>
                        </a:lnTo>
                        <a:lnTo>
                          <a:pt x="17" y="16"/>
                        </a:lnTo>
                        <a:lnTo>
                          <a:pt x="10" y="15"/>
                        </a:lnTo>
                        <a:lnTo>
                          <a:pt x="5" y="13"/>
                        </a:lnTo>
                        <a:lnTo>
                          <a:pt x="1" y="12"/>
                        </a:lnTo>
                        <a:lnTo>
                          <a:pt x="0" y="11"/>
                        </a:lnTo>
                        <a:lnTo>
                          <a:pt x="5" y="11"/>
                        </a:lnTo>
                        <a:lnTo>
                          <a:pt x="9" y="11"/>
                        </a:lnTo>
                        <a:lnTo>
                          <a:pt x="13" y="11"/>
                        </a:lnTo>
                        <a:lnTo>
                          <a:pt x="19" y="10"/>
                        </a:lnTo>
                        <a:lnTo>
                          <a:pt x="24" y="10"/>
                        </a:lnTo>
                        <a:lnTo>
                          <a:pt x="30" y="7"/>
                        </a:lnTo>
                        <a:lnTo>
                          <a:pt x="36" y="7"/>
                        </a:lnTo>
                        <a:lnTo>
                          <a:pt x="43" y="6"/>
                        </a:lnTo>
                        <a:lnTo>
                          <a:pt x="50" y="6"/>
                        </a:lnTo>
                        <a:lnTo>
                          <a:pt x="59" y="4"/>
                        </a:lnTo>
                        <a:lnTo>
                          <a:pt x="68" y="4"/>
                        </a:lnTo>
                        <a:lnTo>
                          <a:pt x="79" y="2"/>
                        </a:lnTo>
                        <a:lnTo>
                          <a:pt x="90" y="2"/>
                        </a:lnTo>
                        <a:lnTo>
                          <a:pt x="103" y="1"/>
                        </a:lnTo>
                        <a:lnTo>
                          <a:pt x="117" y="1"/>
                        </a:lnTo>
                        <a:lnTo>
                          <a:pt x="134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" name="Freeform 122"/>
                  <p:cNvSpPr>
                    <a:spLocks/>
                  </p:cNvSpPr>
                  <p:nvPr/>
                </p:nvSpPr>
                <p:spPr bwMode="auto">
                  <a:xfrm>
                    <a:off x="681" y="1097"/>
                    <a:ext cx="504" cy="53"/>
                  </a:xfrm>
                  <a:custGeom>
                    <a:avLst/>
                    <a:gdLst>
                      <a:gd name="T0" fmla="*/ 40 w 504"/>
                      <a:gd name="T1" fmla="*/ 15 h 53"/>
                      <a:gd name="T2" fmla="*/ 98 w 504"/>
                      <a:gd name="T3" fmla="*/ 9 h 53"/>
                      <a:gd name="T4" fmla="*/ 158 w 504"/>
                      <a:gd name="T5" fmla="*/ 4 h 53"/>
                      <a:gd name="T6" fmla="*/ 219 w 504"/>
                      <a:gd name="T7" fmla="*/ 1 h 53"/>
                      <a:gd name="T8" fmla="*/ 278 w 504"/>
                      <a:gd name="T9" fmla="*/ 1 h 53"/>
                      <a:gd name="T10" fmla="*/ 339 w 504"/>
                      <a:gd name="T11" fmla="*/ 4 h 53"/>
                      <a:gd name="T12" fmla="*/ 397 w 504"/>
                      <a:gd name="T13" fmla="*/ 9 h 53"/>
                      <a:gd name="T14" fmla="*/ 456 w 504"/>
                      <a:gd name="T15" fmla="*/ 15 h 53"/>
                      <a:gd name="T16" fmla="*/ 486 w 504"/>
                      <a:gd name="T17" fmla="*/ 18 h 53"/>
                      <a:gd name="T18" fmla="*/ 488 w 504"/>
                      <a:gd name="T19" fmla="*/ 19 h 53"/>
                      <a:gd name="T20" fmla="*/ 491 w 504"/>
                      <a:gd name="T21" fmla="*/ 19 h 53"/>
                      <a:gd name="T22" fmla="*/ 493 w 504"/>
                      <a:gd name="T23" fmla="*/ 21 h 53"/>
                      <a:gd name="T24" fmla="*/ 497 w 504"/>
                      <a:gd name="T25" fmla="*/ 23 h 53"/>
                      <a:gd name="T26" fmla="*/ 499 w 504"/>
                      <a:gd name="T27" fmla="*/ 27 h 53"/>
                      <a:gd name="T28" fmla="*/ 501 w 504"/>
                      <a:gd name="T29" fmla="*/ 30 h 53"/>
                      <a:gd name="T30" fmla="*/ 502 w 504"/>
                      <a:gd name="T31" fmla="*/ 34 h 53"/>
                      <a:gd name="T32" fmla="*/ 503 w 504"/>
                      <a:gd name="T33" fmla="*/ 36 h 53"/>
                      <a:gd name="T34" fmla="*/ 502 w 504"/>
                      <a:gd name="T35" fmla="*/ 40 h 53"/>
                      <a:gd name="T36" fmla="*/ 501 w 504"/>
                      <a:gd name="T37" fmla="*/ 43 h 53"/>
                      <a:gd name="T38" fmla="*/ 499 w 504"/>
                      <a:gd name="T39" fmla="*/ 47 h 53"/>
                      <a:gd name="T40" fmla="*/ 497 w 504"/>
                      <a:gd name="T41" fmla="*/ 49 h 53"/>
                      <a:gd name="T42" fmla="*/ 494 w 504"/>
                      <a:gd name="T43" fmla="*/ 51 h 53"/>
                      <a:gd name="T44" fmla="*/ 492 w 504"/>
                      <a:gd name="T45" fmla="*/ 52 h 53"/>
                      <a:gd name="T46" fmla="*/ 489 w 504"/>
                      <a:gd name="T47" fmla="*/ 52 h 53"/>
                      <a:gd name="T48" fmla="*/ 487 w 504"/>
                      <a:gd name="T49" fmla="*/ 49 h 53"/>
                      <a:gd name="T50" fmla="*/ 459 w 504"/>
                      <a:gd name="T51" fmla="*/ 47 h 53"/>
                      <a:gd name="T52" fmla="*/ 399 w 504"/>
                      <a:gd name="T53" fmla="*/ 39 h 53"/>
                      <a:gd name="T54" fmla="*/ 340 w 504"/>
                      <a:gd name="T55" fmla="*/ 33 h 53"/>
                      <a:gd name="T56" fmla="*/ 280 w 504"/>
                      <a:gd name="T57" fmla="*/ 30 h 53"/>
                      <a:gd name="T58" fmla="*/ 221 w 504"/>
                      <a:gd name="T59" fmla="*/ 30 h 53"/>
                      <a:gd name="T60" fmla="*/ 160 w 504"/>
                      <a:gd name="T61" fmla="*/ 33 h 53"/>
                      <a:gd name="T62" fmla="*/ 100 w 504"/>
                      <a:gd name="T63" fmla="*/ 39 h 53"/>
                      <a:gd name="T64" fmla="*/ 42 w 504"/>
                      <a:gd name="T65" fmla="*/ 47 h 53"/>
                      <a:gd name="T66" fmla="*/ 15 w 504"/>
                      <a:gd name="T67" fmla="*/ 50 h 53"/>
                      <a:gd name="T68" fmla="*/ 11 w 504"/>
                      <a:gd name="T69" fmla="*/ 52 h 53"/>
                      <a:gd name="T70" fmla="*/ 9 w 504"/>
                      <a:gd name="T71" fmla="*/ 52 h 53"/>
                      <a:gd name="T72" fmla="*/ 7 w 504"/>
                      <a:gd name="T73" fmla="*/ 52 h 53"/>
                      <a:gd name="T74" fmla="*/ 5 w 504"/>
                      <a:gd name="T75" fmla="*/ 49 h 53"/>
                      <a:gd name="T76" fmla="*/ 3 w 504"/>
                      <a:gd name="T77" fmla="*/ 47 h 53"/>
                      <a:gd name="T78" fmla="*/ 1 w 504"/>
                      <a:gd name="T79" fmla="*/ 44 h 53"/>
                      <a:gd name="T80" fmla="*/ 0 w 504"/>
                      <a:gd name="T81" fmla="*/ 40 h 53"/>
                      <a:gd name="T82" fmla="*/ 0 w 504"/>
                      <a:gd name="T83" fmla="*/ 36 h 53"/>
                      <a:gd name="T84" fmla="*/ 0 w 504"/>
                      <a:gd name="T85" fmla="*/ 34 h 53"/>
                      <a:gd name="T86" fmla="*/ 1 w 504"/>
                      <a:gd name="T87" fmla="*/ 30 h 53"/>
                      <a:gd name="T88" fmla="*/ 3 w 504"/>
                      <a:gd name="T89" fmla="*/ 27 h 53"/>
                      <a:gd name="T90" fmla="*/ 5 w 504"/>
                      <a:gd name="T91" fmla="*/ 24 h 53"/>
                      <a:gd name="T92" fmla="*/ 7 w 504"/>
                      <a:gd name="T93" fmla="*/ 22 h 53"/>
                      <a:gd name="T94" fmla="*/ 10 w 504"/>
                      <a:gd name="T95" fmla="*/ 20 h 53"/>
                      <a:gd name="T96" fmla="*/ 12 w 504"/>
                      <a:gd name="T97" fmla="*/ 20 h 53"/>
                      <a:gd name="T98" fmla="*/ 16 w 504"/>
                      <a:gd name="T99" fmla="*/ 19 h 53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0" t="0" r="r" b="b"/>
                    <a:pathLst>
                      <a:path w="504" h="53">
                        <a:moveTo>
                          <a:pt x="12" y="18"/>
                        </a:moveTo>
                        <a:lnTo>
                          <a:pt x="40" y="15"/>
                        </a:lnTo>
                        <a:lnTo>
                          <a:pt x="70" y="11"/>
                        </a:lnTo>
                        <a:lnTo>
                          <a:pt x="98" y="9"/>
                        </a:lnTo>
                        <a:lnTo>
                          <a:pt x="128" y="5"/>
                        </a:lnTo>
                        <a:lnTo>
                          <a:pt x="158" y="4"/>
                        </a:lnTo>
                        <a:lnTo>
                          <a:pt x="188" y="2"/>
                        </a:lnTo>
                        <a:lnTo>
                          <a:pt x="219" y="1"/>
                        </a:lnTo>
                        <a:lnTo>
                          <a:pt x="249" y="0"/>
                        </a:lnTo>
                        <a:lnTo>
                          <a:pt x="278" y="1"/>
                        </a:lnTo>
                        <a:lnTo>
                          <a:pt x="308" y="2"/>
                        </a:lnTo>
                        <a:lnTo>
                          <a:pt x="339" y="4"/>
                        </a:lnTo>
                        <a:lnTo>
                          <a:pt x="369" y="5"/>
                        </a:lnTo>
                        <a:lnTo>
                          <a:pt x="397" y="9"/>
                        </a:lnTo>
                        <a:lnTo>
                          <a:pt x="427" y="11"/>
                        </a:lnTo>
                        <a:lnTo>
                          <a:pt x="456" y="15"/>
                        </a:lnTo>
                        <a:lnTo>
                          <a:pt x="487" y="18"/>
                        </a:lnTo>
                        <a:lnTo>
                          <a:pt x="486" y="18"/>
                        </a:lnTo>
                        <a:lnTo>
                          <a:pt x="486" y="19"/>
                        </a:lnTo>
                        <a:lnTo>
                          <a:pt x="488" y="19"/>
                        </a:lnTo>
                        <a:lnTo>
                          <a:pt x="489" y="19"/>
                        </a:lnTo>
                        <a:lnTo>
                          <a:pt x="491" y="19"/>
                        </a:lnTo>
                        <a:lnTo>
                          <a:pt x="491" y="21"/>
                        </a:lnTo>
                        <a:lnTo>
                          <a:pt x="493" y="21"/>
                        </a:lnTo>
                        <a:lnTo>
                          <a:pt x="495" y="23"/>
                        </a:lnTo>
                        <a:lnTo>
                          <a:pt x="497" y="23"/>
                        </a:lnTo>
                        <a:lnTo>
                          <a:pt x="497" y="25"/>
                        </a:lnTo>
                        <a:lnTo>
                          <a:pt x="499" y="27"/>
                        </a:lnTo>
                        <a:lnTo>
                          <a:pt x="499" y="29"/>
                        </a:lnTo>
                        <a:lnTo>
                          <a:pt x="501" y="30"/>
                        </a:lnTo>
                        <a:lnTo>
                          <a:pt x="501" y="32"/>
                        </a:lnTo>
                        <a:lnTo>
                          <a:pt x="502" y="34"/>
                        </a:lnTo>
                        <a:lnTo>
                          <a:pt x="502" y="36"/>
                        </a:lnTo>
                        <a:lnTo>
                          <a:pt x="503" y="36"/>
                        </a:lnTo>
                        <a:lnTo>
                          <a:pt x="502" y="38"/>
                        </a:lnTo>
                        <a:lnTo>
                          <a:pt x="502" y="40"/>
                        </a:lnTo>
                        <a:lnTo>
                          <a:pt x="501" y="42"/>
                        </a:lnTo>
                        <a:lnTo>
                          <a:pt x="501" y="43"/>
                        </a:lnTo>
                        <a:lnTo>
                          <a:pt x="499" y="45"/>
                        </a:lnTo>
                        <a:lnTo>
                          <a:pt x="499" y="47"/>
                        </a:lnTo>
                        <a:lnTo>
                          <a:pt x="497" y="49"/>
                        </a:lnTo>
                        <a:lnTo>
                          <a:pt x="495" y="51"/>
                        </a:lnTo>
                        <a:lnTo>
                          <a:pt x="494" y="51"/>
                        </a:lnTo>
                        <a:lnTo>
                          <a:pt x="492" y="52"/>
                        </a:lnTo>
                        <a:lnTo>
                          <a:pt x="490" y="52"/>
                        </a:lnTo>
                        <a:lnTo>
                          <a:pt x="489" y="52"/>
                        </a:lnTo>
                        <a:lnTo>
                          <a:pt x="487" y="52"/>
                        </a:lnTo>
                        <a:lnTo>
                          <a:pt x="487" y="49"/>
                        </a:lnTo>
                        <a:lnTo>
                          <a:pt x="489" y="51"/>
                        </a:lnTo>
                        <a:lnTo>
                          <a:pt x="459" y="47"/>
                        </a:lnTo>
                        <a:lnTo>
                          <a:pt x="429" y="42"/>
                        </a:lnTo>
                        <a:lnTo>
                          <a:pt x="399" y="39"/>
                        </a:lnTo>
                        <a:lnTo>
                          <a:pt x="370" y="35"/>
                        </a:lnTo>
                        <a:lnTo>
                          <a:pt x="340" y="33"/>
                        </a:lnTo>
                        <a:lnTo>
                          <a:pt x="310" y="31"/>
                        </a:lnTo>
                        <a:lnTo>
                          <a:pt x="280" y="30"/>
                        </a:lnTo>
                        <a:lnTo>
                          <a:pt x="251" y="29"/>
                        </a:lnTo>
                        <a:lnTo>
                          <a:pt x="221" y="30"/>
                        </a:lnTo>
                        <a:lnTo>
                          <a:pt x="190" y="31"/>
                        </a:lnTo>
                        <a:lnTo>
                          <a:pt x="160" y="33"/>
                        </a:lnTo>
                        <a:lnTo>
                          <a:pt x="131" y="35"/>
                        </a:lnTo>
                        <a:lnTo>
                          <a:pt x="100" y="39"/>
                        </a:lnTo>
                        <a:lnTo>
                          <a:pt x="72" y="42"/>
                        </a:lnTo>
                        <a:lnTo>
                          <a:pt x="42" y="47"/>
                        </a:lnTo>
                        <a:lnTo>
                          <a:pt x="14" y="51"/>
                        </a:lnTo>
                        <a:lnTo>
                          <a:pt x="15" y="50"/>
                        </a:lnTo>
                        <a:lnTo>
                          <a:pt x="13" y="52"/>
                        </a:lnTo>
                        <a:lnTo>
                          <a:pt x="11" y="52"/>
                        </a:lnTo>
                        <a:lnTo>
                          <a:pt x="9" y="52"/>
                        </a:lnTo>
                        <a:lnTo>
                          <a:pt x="7" y="52"/>
                        </a:lnTo>
                        <a:lnTo>
                          <a:pt x="5" y="52"/>
                        </a:lnTo>
                        <a:lnTo>
                          <a:pt x="5" y="49"/>
                        </a:lnTo>
                        <a:lnTo>
                          <a:pt x="3" y="49"/>
                        </a:lnTo>
                        <a:lnTo>
                          <a:pt x="3" y="47"/>
                        </a:lnTo>
                        <a:lnTo>
                          <a:pt x="1" y="46"/>
                        </a:lnTo>
                        <a:lnTo>
                          <a:pt x="1" y="44"/>
                        </a:lnTo>
                        <a:lnTo>
                          <a:pt x="0" y="42"/>
                        </a:lnTo>
                        <a:lnTo>
                          <a:pt x="0" y="40"/>
                        </a:lnTo>
                        <a:lnTo>
                          <a:pt x="0" y="38"/>
                        </a:lnTo>
                        <a:lnTo>
                          <a:pt x="0" y="36"/>
                        </a:lnTo>
                        <a:lnTo>
                          <a:pt x="0" y="34"/>
                        </a:lnTo>
                        <a:lnTo>
                          <a:pt x="0" y="32"/>
                        </a:lnTo>
                        <a:lnTo>
                          <a:pt x="1" y="30"/>
                        </a:lnTo>
                        <a:lnTo>
                          <a:pt x="1" y="29"/>
                        </a:lnTo>
                        <a:lnTo>
                          <a:pt x="3" y="27"/>
                        </a:lnTo>
                        <a:lnTo>
                          <a:pt x="3" y="26"/>
                        </a:lnTo>
                        <a:lnTo>
                          <a:pt x="5" y="24"/>
                        </a:lnTo>
                        <a:lnTo>
                          <a:pt x="7" y="22"/>
                        </a:lnTo>
                        <a:lnTo>
                          <a:pt x="8" y="22"/>
                        </a:lnTo>
                        <a:lnTo>
                          <a:pt x="10" y="20"/>
                        </a:lnTo>
                        <a:lnTo>
                          <a:pt x="12" y="20"/>
                        </a:lnTo>
                        <a:lnTo>
                          <a:pt x="14" y="20"/>
                        </a:lnTo>
                        <a:lnTo>
                          <a:pt x="16" y="19"/>
                        </a:lnTo>
                        <a:lnTo>
                          <a:pt x="12" y="18"/>
                        </a:lnTo>
                      </a:path>
                    </a:pathLst>
                  </a:custGeom>
                  <a:noFill/>
                  <a:ln w="18494" cap="flat" cmpd="sng">
                    <a:solidFill>
                      <a:srgbClr val="C0C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" name="Freeform 123"/>
                  <p:cNvSpPr>
                    <a:spLocks/>
                  </p:cNvSpPr>
                  <p:nvPr/>
                </p:nvSpPr>
                <p:spPr bwMode="auto">
                  <a:xfrm>
                    <a:off x="531" y="617"/>
                    <a:ext cx="801" cy="502"/>
                  </a:xfrm>
                  <a:custGeom>
                    <a:avLst/>
                    <a:gdLst>
                      <a:gd name="T0" fmla="*/ 499 w 801"/>
                      <a:gd name="T1" fmla="*/ 482 h 502"/>
                      <a:gd name="T2" fmla="*/ 603 w 801"/>
                      <a:gd name="T3" fmla="*/ 492 h 502"/>
                      <a:gd name="T4" fmla="*/ 642 w 801"/>
                      <a:gd name="T5" fmla="*/ 501 h 502"/>
                      <a:gd name="T6" fmla="*/ 649 w 801"/>
                      <a:gd name="T7" fmla="*/ 476 h 502"/>
                      <a:gd name="T8" fmla="*/ 658 w 801"/>
                      <a:gd name="T9" fmla="*/ 428 h 502"/>
                      <a:gd name="T10" fmla="*/ 674 w 801"/>
                      <a:gd name="T11" fmla="*/ 378 h 502"/>
                      <a:gd name="T12" fmla="*/ 691 w 801"/>
                      <a:gd name="T13" fmla="*/ 348 h 502"/>
                      <a:gd name="T14" fmla="*/ 752 w 801"/>
                      <a:gd name="T15" fmla="*/ 342 h 502"/>
                      <a:gd name="T16" fmla="*/ 729 w 801"/>
                      <a:gd name="T17" fmla="*/ 278 h 502"/>
                      <a:gd name="T18" fmla="*/ 676 w 801"/>
                      <a:gd name="T19" fmla="*/ 284 h 502"/>
                      <a:gd name="T20" fmla="*/ 649 w 801"/>
                      <a:gd name="T21" fmla="*/ 271 h 502"/>
                      <a:gd name="T22" fmla="*/ 641 w 801"/>
                      <a:gd name="T23" fmla="*/ 284 h 502"/>
                      <a:gd name="T24" fmla="*/ 615 w 801"/>
                      <a:gd name="T25" fmla="*/ 286 h 502"/>
                      <a:gd name="T26" fmla="*/ 615 w 801"/>
                      <a:gd name="T27" fmla="*/ 256 h 502"/>
                      <a:gd name="T28" fmla="*/ 639 w 801"/>
                      <a:gd name="T29" fmla="*/ 270 h 502"/>
                      <a:gd name="T30" fmla="*/ 649 w 801"/>
                      <a:gd name="T31" fmla="*/ 257 h 502"/>
                      <a:gd name="T32" fmla="*/ 680 w 801"/>
                      <a:gd name="T33" fmla="*/ 249 h 502"/>
                      <a:gd name="T34" fmla="*/ 687 w 801"/>
                      <a:gd name="T35" fmla="*/ 207 h 502"/>
                      <a:gd name="T36" fmla="*/ 668 w 801"/>
                      <a:gd name="T37" fmla="*/ 192 h 502"/>
                      <a:gd name="T38" fmla="*/ 668 w 801"/>
                      <a:gd name="T39" fmla="*/ 186 h 502"/>
                      <a:gd name="T40" fmla="*/ 698 w 801"/>
                      <a:gd name="T41" fmla="*/ 191 h 502"/>
                      <a:gd name="T42" fmla="*/ 766 w 801"/>
                      <a:gd name="T43" fmla="*/ 187 h 502"/>
                      <a:gd name="T44" fmla="*/ 794 w 801"/>
                      <a:gd name="T45" fmla="*/ 163 h 502"/>
                      <a:gd name="T46" fmla="*/ 791 w 801"/>
                      <a:gd name="T47" fmla="*/ 104 h 502"/>
                      <a:gd name="T48" fmla="*/ 750 w 801"/>
                      <a:gd name="T49" fmla="*/ 81 h 502"/>
                      <a:gd name="T50" fmla="*/ 776 w 801"/>
                      <a:gd name="T51" fmla="*/ 80 h 502"/>
                      <a:gd name="T52" fmla="*/ 778 w 801"/>
                      <a:gd name="T53" fmla="*/ 51 h 502"/>
                      <a:gd name="T54" fmla="*/ 744 w 801"/>
                      <a:gd name="T55" fmla="*/ 50 h 502"/>
                      <a:gd name="T56" fmla="*/ 753 w 801"/>
                      <a:gd name="T57" fmla="*/ 31 h 502"/>
                      <a:gd name="T58" fmla="*/ 768 w 801"/>
                      <a:gd name="T59" fmla="*/ 29 h 502"/>
                      <a:gd name="T60" fmla="*/ 779 w 801"/>
                      <a:gd name="T61" fmla="*/ 1 h 502"/>
                      <a:gd name="T62" fmla="*/ 422 w 801"/>
                      <a:gd name="T63" fmla="*/ 10 h 502"/>
                      <a:gd name="T64" fmla="*/ 42 w 801"/>
                      <a:gd name="T65" fmla="*/ 5 h 502"/>
                      <a:gd name="T66" fmla="*/ 26 w 801"/>
                      <a:gd name="T67" fmla="*/ 27 h 502"/>
                      <a:gd name="T68" fmla="*/ 42 w 801"/>
                      <a:gd name="T69" fmla="*/ 31 h 502"/>
                      <a:gd name="T70" fmla="*/ 60 w 801"/>
                      <a:gd name="T71" fmla="*/ 48 h 502"/>
                      <a:gd name="T72" fmla="*/ 14 w 801"/>
                      <a:gd name="T73" fmla="*/ 50 h 502"/>
                      <a:gd name="T74" fmla="*/ 13 w 801"/>
                      <a:gd name="T75" fmla="*/ 77 h 502"/>
                      <a:gd name="T76" fmla="*/ 42 w 801"/>
                      <a:gd name="T77" fmla="*/ 80 h 502"/>
                      <a:gd name="T78" fmla="*/ 8 w 801"/>
                      <a:gd name="T79" fmla="*/ 101 h 502"/>
                      <a:gd name="T80" fmla="*/ 0 w 801"/>
                      <a:gd name="T81" fmla="*/ 142 h 502"/>
                      <a:gd name="T82" fmla="*/ 17 w 801"/>
                      <a:gd name="T83" fmla="*/ 181 h 502"/>
                      <a:gd name="T84" fmla="*/ 125 w 801"/>
                      <a:gd name="T85" fmla="*/ 182 h 502"/>
                      <a:gd name="T86" fmla="*/ 129 w 801"/>
                      <a:gd name="T87" fmla="*/ 191 h 502"/>
                      <a:gd name="T88" fmla="*/ 114 w 801"/>
                      <a:gd name="T89" fmla="*/ 198 h 502"/>
                      <a:gd name="T90" fmla="*/ 108 w 801"/>
                      <a:gd name="T91" fmla="*/ 233 h 502"/>
                      <a:gd name="T92" fmla="*/ 124 w 801"/>
                      <a:gd name="T93" fmla="*/ 253 h 502"/>
                      <a:gd name="T94" fmla="*/ 145 w 801"/>
                      <a:gd name="T95" fmla="*/ 257 h 502"/>
                      <a:gd name="T96" fmla="*/ 155 w 801"/>
                      <a:gd name="T97" fmla="*/ 267 h 502"/>
                      <a:gd name="T98" fmla="*/ 180 w 801"/>
                      <a:gd name="T99" fmla="*/ 258 h 502"/>
                      <a:gd name="T100" fmla="*/ 181 w 801"/>
                      <a:gd name="T101" fmla="*/ 283 h 502"/>
                      <a:gd name="T102" fmla="*/ 157 w 801"/>
                      <a:gd name="T103" fmla="*/ 286 h 502"/>
                      <a:gd name="T104" fmla="*/ 147 w 801"/>
                      <a:gd name="T105" fmla="*/ 271 h 502"/>
                      <a:gd name="T106" fmla="*/ 123 w 801"/>
                      <a:gd name="T107" fmla="*/ 283 h 502"/>
                      <a:gd name="T108" fmla="*/ 73 w 801"/>
                      <a:gd name="T109" fmla="*/ 277 h 502"/>
                      <a:gd name="T110" fmla="*/ 43 w 801"/>
                      <a:gd name="T111" fmla="*/ 337 h 502"/>
                      <a:gd name="T112" fmla="*/ 93 w 801"/>
                      <a:gd name="T113" fmla="*/ 349 h 502"/>
                      <a:gd name="T114" fmla="*/ 107 w 801"/>
                      <a:gd name="T115" fmla="*/ 377 h 502"/>
                      <a:gd name="T116" fmla="*/ 134 w 801"/>
                      <a:gd name="T117" fmla="*/ 420 h 502"/>
                      <a:gd name="T118" fmla="*/ 150 w 801"/>
                      <a:gd name="T119" fmla="*/ 467 h 502"/>
                      <a:gd name="T120" fmla="*/ 165 w 801"/>
                      <a:gd name="T121" fmla="*/ 498 h 502"/>
                      <a:gd name="T122" fmla="*/ 291 w 801"/>
                      <a:gd name="T123" fmla="*/ 486 h 502"/>
                      <a:gd name="T124" fmla="*/ 354 w 801"/>
                      <a:gd name="T125" fmla="*/ 481 h 502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0" t="0" r="r" b="b"/>
                    <a:pathLst>
                      <a:path w="801" h="502">
                        <a:moveTo>
                          <a:pt x="396" y="480"/>
                        </a:moveTo>
                        <a:lnTo>
                          <a:pt x="397" y="481"/>
                        </a:lnTo>
                        <a:lnTo>
                          <a:pt x="400" y="481"/>
                        </a:lnTo>
                        <a:lnTo>
                          <a:pt x="404" y="481"/>
                        </a:lnTo>
                        <a:lnTo>
                          <a:pt x="410" y="481"/>
                        </a:lnTo>
                        <a:lnTo>
                          <a:pt x="416" y="481"/>
                        </a:lnTo>
                        <a:lnTo>
                          <a:pt x="424" y="481"/>
                        </a:lnTo>
                        <a:lnTo>
                          <a:pt x="433" y="481"/>
                        </a:lnTo>
                        <a:lnTo>
                          <a:pt x="443" y="481"/>
                        </a:lnTo>
                        <a:lnTo>
                          <a:pt x="451" y="482"/>
                        </a:lnTo>
                        <a:lnTo>
                          <a:pt x="461" y="482"/>
                        </a:lnTo>
                        <a:lnTo>
                          <a:pt x="470" y="482"/>
                        </a:lnTo>
                        <a:lnTo>
                          <a:pt x="479" y="482"/>
                        </a:lnTo>
                        <a:lnTo>
                          <a:pt x="486" y="482"/>
                        </a:lnTo>
                        <a:lnTo>
                          <a:pt x="494" y="482"/>
                        </a:lnTo>
                        <a:lnTo>
                          <a:pt x="499" y="482"/>
                        </a:lnTo>
                        <a:lnTo>
                          <a:pt x="505" y="482"/>
                        </a:lnTo>
                        <a:lnTo>
                          <a:pt x="510" y="484"/>
                        </a:lnTo>
                        <a:lnTo>
                          <a:pt x="516" y="484"/>
                        </a:lnTo>
                        <a:lnTo>
                          <a:pt x="522" y="484"/>
                        </a:lnTo>
                        <a:lnTo>
                          <a:pt x="530" y="484"/>
                        </a:lnTo>
                        <a:lnTo>
                          <a:pt x="536" y="486"/>
                        </a:lnTo>
                        <a:lnTo>
                          <a:pt x="543" y="486"/>
                        </a:lnTo>
                        <a:lnTo>
                          <a:pt x="549" y="488"/>
                        </a:lnTo>
                        <a:lnTo>
                          <a:pt x="557" y="488"/>
                        </a:lnTo>
                        <a:lnTo>
                          <a:pt x="563" y="490"/>
                        </a:lnTo>
                        <a:lnTo>
                          <a:pt x="571" y="490"/>
                        </a:lnTo>
                        <a:lnTo>
                          <a:pt x="577" y="491"/>
                        </a:lnTo>
                        <a:lnTo>
                          <a:pt x="585" y="491"/>
                        </a:lnTo>
                        <a:lnTo>
                          <a:pt x="591" y="492"/>
                        </a:lnTo>
                        <a:lnTo>
                          <a:pt x="597" y="492"/>
                        </a:lnTo>
                        <a:lnTo>
                          <a:pt x="603" y="492"/>
                        </a:lnTo>
                        <a:lnTo>
                          <a:pt x="609" y="492"/>
                        </a:lnTo>
                        <a:lnTo>
                          <a:pt x="612" y="494"/>
                        </a:lnTo>
                        <a:lnTo>
                          <a:pt x="614" y="494"/>
                        </a:lnTo>
                        <a:lnTo>
                          <a:pt x="615" y="494"/>
                        </a:lnTo>
                        <a:lnTo>
                          <a:pt x="619" y="494"/>
                        </a:lnTo>
                        <a:lnTo>
                          <a:pt x="621" y="495"/>
                        </a:lnTo>
                        <a:lnTo>
                          <a:pt x="623" y="495"/>
                        </a:lnTo>
                        <a:lnTo>
                          <a:pt x="625" y="495"/>
                        </a:lnTo>
                        <a:lnTo>
                          <a:pt x="628" y="495"/>
                        </a:lnTo>
                        <a:lnTo>
                          <a:pt x="630" y="497"/>
                        </a:lnTo>
                        <a:lnTo>
                          <a:pt x="632" y="497"/>
                        </a:lnTo>
                        <a:lnTo>
                          <a:pt x="634" y="498"/>
                        </a:lnTo>
                        <a:lnTo>
                          <a:pt x="636" y="498"/>
                        </a:lnTo>
                        <a:lnTo>
                          <a:pt x="638" y="500"/>
                        </a:lnTo>
                        <a:lnTo>
                          <a:pt x="640" y="500"/>
                        </a:lnTo>
                        <a:lnTo>
                          <a:pt x="642" y="501"/>
                        </a:lnTo>
                        <a:lnTo>
                          <a:pt x="646" y="501"/>
                        </a:lnTo>
                        <a:lnTo>
                          <a:pt x="644" y="501"/>
                        </a:lnTo>
                        <a:lnTo>
                          <a:pt x="643" y="500"/>
                        </a:lnTo>
                        <a:lnTo>
                          <a:pt x="642" y="499"/>
                        </a:lnTo>
                        <a:lnTo>
                          <a:pt x="642" y="497"/>
                        </a:lnTo>
                        <a:lnTo>
                          <a:pt x="642" y="496"/>
                        </a:lnTo>
                        <a:lnTo>
                          <a:pt x="643" y="494"/>
                        </a:lnTo>
                        <a:lnTo>
                          <a:pt x="643" y="491"/>
                        </a:lnTo>
                        <a:lnTo>
                          <a:pt x="645" y="490"/>
                        </a:lnTo>
                        <a:lnTo>
                          <a:pt x="645" y="488"/>
                        </a:lnTo>
                        <a:lnTo>
                          <a:pt x="646" y="485"/>
                        </a:lnTo>
                        <a:lnTo>
                          <a:pt x="646" y="484"/>
                        </a:lnTo>
                        <a:lnTo>
                          <a:pt x="649" y="481"/>
                        </a:lnTo>
                        <a:lnTo>
                          <a:pt x="649" y="480"/>
                        </a:lnTo>
                        <a:lnTo>
                          <a:pt x="649" y="478"/>
                        </a:lnTo>
                        <a:lnTo>
                          <a:pt x="649" y="476"/>
                        </a:lnTo>
                        <a:lnTo>
                          <a:pt x="649" y="474"/>
                        </a:lnTo>
                        <a:lnTo>
                          <a:pt x="649" y="472"/>
                        </a:lnTo>
                        <a:lnTo>
                          <a:pt x="649" y="469"/>
                        </a:lnTo>
                        <a:lnTo>
                          <a:pt x="649" y="467"/>
                        </a:lnTo>
                        <a:lnTo>
                          <a:pt x="649" y="463"/>
                        </a:lnTo>
                        <a:lnTo>
                          <a:pt x="649" y="461"/>
                        </a:lnTo>
                        <a:lnTo>
                          <a:pt x="651" y="457"/>
                        </a:lnTo>
                        <a:lnTo>
                          <a:pt x="651" y="453"/>
                        </a:lnTo>
                        <a:lnTo>
                          <a:pt x="652" y="449"/>
                        </a:lnTo>
                        <a:lnTo>
                          <a:pt x="652" y="447"/>
                        </a:lnTo>
                        <a:lnTo>
                          <a:pt x="655" y="443"/>
                        </a:lnTo>
                        <a:lnTo>
                          <a:pt x="655" y="440"/>
                        </a:lnTo>
                        <a:lnTo>
                          <a:pt x="657" y="436"/>
                        </a:lnTo>
                        <a:lnTo>
                          <a:pt x="657" y="434"/>
                        </a:lnTo>
                        <a:lnTo>
                          <a:pt x="658" y="430"/>
                        </a:lnTo>
                        <a:lnTo>
                          <a:pt x="658" y="428"/>
                        </a:lnTo>
                        <a:lnTo>
                          <a:pt x="660" y="424"/>
                        </a:lnTo>
                        <a:lnTo>
                          <a:pt x="660" y="422"/>
                        </a:lnTo>
                        <a:lnTo>
                          <a:pt x="661" y="420"/>
                        </a:lnTo>
                        <a:lnTo>
                          <a:pt x="661" y="418"/>
                        </a:lnTo>
                        <a:lnTo>
                          <a:pt x="663" y="414"/>
                        </a:lnTo>
                        <a:lnTo>
                          <a:pt x="663" y="412"/>
                        </a:lnTo>
                        <a:lnTo>
                          <a:pt x="665" y="408"/>
                        </a:lnTo>
                        <a:lnTo>
                          <a:pt x="665" y="404"/>
                        </a:lnTo>
                        <a:lnTo>
                          <a:pt x="668" y="400"/>
                        </a:lnTo>
                        <a:lnTo>
                          <a:pt x="668" y="398"/>
                        </a:lnTo>
                        <a:lnTo>
                          <a:pt x="669" y="394"/>
                        </a:lnTo>
                        <a:lnTo>
                          <a:pt x="669" y="390"/>
                        </a:lnTo>
                        <a:lnTo>
                          <a:pt x="671" y="387"/>
                        </a:lnTo>
                        <a:lnTo>
                          <a:pt x="671" y="384"/>
                        </a:lnTo>
                        <a:lnTo>
                          <a:pt x="674" y="381"/>
                        </a:lnTo>
                        <a:lnTo>
                          <a:pt x="674" y="378"/>
                        </a:lnTo>
                        <a:lnTo>
                          <a:pt x="675" y="374"/>
                        </a:lnTo>
                        <a:lnTo>
                          <a:pt x="675" y="372"/>
                        </a:lnTo>
                        <a:lnTo>
                          <a:pt x="677" y="370"/>
                        </a:lnTo>
                        <a:lnTo>
                          <a:pt x="677" y="368"/>
                        </a:lnTo>
                        <a:lnTo>
                          <a:pt x="678" y="366"/>
                        </a:lnTo>
                        <a:lnTo>
                          <a:pt x="678" y="364"/>
                        </a:lnTo>
                        <a:lnTo>
                          <a:pt x="680" y="362"/>
                        </a:lnTo>
                        <a:lnTo>
                          <a:pt x="680" y="360"/>
                        </a:lnTo>
                        <a:lnTo>
                          <a:pt x="682" y="358"/>
                        </a:lnTo>
                        <a:lnTo>
                          <a:pt x="683" y="356"/>
                        </a:lnTo>
                        <a:lnTo>
                          <a:pt x="685" y="354"/>
                        </a:lnTo>
                        <a:lnTo>
                          <a:pt x="687" y="352"/>
                        </a:lnTo>
                        <a:lnTo>
                          <a:pt x="689" y="349"/>
                        </a:lnTo>
                        <a:lnTo>
                          <a:pt x="691" y="348"/>
                        </a:lnTo>
                        <a:lnTo>
                          <a:pt x="694" y="344"/>
                        </a:lnTo>
                        <a:lnTo>
                          <a:pt x="697" y="343"/>
                        </a:lnTo>
                        <a:lnTo>
                          <a:pt x="700" y="342"/>
                        </a:lnTo>
                        <a:lnTo>
                          <a:pt x="704" y="342"/>
                        </a:lnTo>
                        <a:lnTo>
                          <a:pt x="709" y="340"/>
                        </a:lnTo>
                        <a:lnTo>
                          <a:pt x="712" y="340"/>
                        </a:lnTo>
                        <a:lnTo>
                          <a:pt x="718" y="340"/>
                        </a:lnTo>
                        <a:lnTo>
                          <a:pt x="722" y="340"/>
                        </a:lnTo>
                        <a:lnTo>
                          <a:pt x="728" y="340"/>
                        </a:lnTo>
                        <a:lnTo>
                          <a:pt x="732" y="342"/>
                        </a:lnTo>
                        <a:lnTo>
                          <a:pt x="736" y="342"/>
                        </a:lnTo>
                        <a:lnTo>
                          <a:pt x="740" y="342"/>
                        </a:lnTo>
                        <a:lnTo>
                          <a:pt x="745" y="342"/>
                        </a:lnTo>
                        <a:lnTo>
                          <a:pt x="747" y="342"/>
                        </a:lnTo>
                        <a:lnTo>
                          <a:pt x="750" y="342"/>
                        </a:lnTo>
                        <a:lnTo>
                          <a:pt x="752" y="342"/>
                        </a:lnTo>
                        <a:lnTo>
                          <a:pt x="753" y="340"/>
                        </a:lnTo>
                        <a:lnTo>
                          <a:pt x="753" y="339"/>
                        </a:lnTo>
                        <a:lnTo>
                          <a:pt x="753" y="337"/>
                        </a:lnTo>
                        <a:lnTo>
                          <a:pt x="751" y="334"/>
                        </a:lnTo>
                        <a:lnTo>
                          <a:pt x="750" y="329"/>
                        </a:lnTo>
                        <a:lnTo>
                          <a:pt x="747" y="325"/>
                        </a:lnTo>
                        <a:lnTo>
                          <a:pt x="746" y="319"/>
                        </a:lnTo>
                        <a:lnTo>
                          <a:pt x="744" y="314"/>
                        </a:lnTo>
                        <a:lnTo>
                          <a:pt x="741" y="308"/>
                        </a:lnTo>
                        <a:lnTo>
                          <a:pt x="738" y="304"/>
                        </a:lnTo>
                        <a:lnTo>
                          <a:pt x="736" y="298"/>
                        </a:lnTo>
                        <a:lnTo>
                          <a:pt x="734" y="293"/>
                        </a:lnTo>
                        <a:lnTo>
                          <a:pt x="732" y="288"/>
                        </a:lnTo>
                        <a:lnTo>
                          <a:pt x="730" y="284"/>
                        </a:lnTo>
                        <a:lnTo>
                          <a:pt x="729" y="280"/>
                        </a:lnTo>
                        <a:lnTo>
                          <a:pt x="729" y="278"/>
                        </a:lnTo>
                        <a:lnTo>
                          <a:pt x="729" y="276"/>
                        </a:lnTo>
                        <a:lnTo>
                          <a:pt x="726" y="277"/>
                        </a:lnTo>
                        <a:lnTo>
                          <a:pt x="724" y="277"/>
                        </a:lnTo>
                        <a:lnTo>
                          <a:pt x="720" y="278"/>
                        </a:lnTo>
                        <a:lnTo>
                          <a:pt x="718" y="278"/>
                        </a:lnTo>
                        <a:lnTo>
                          <a:pt x="714" y="280"/>
                        </a:lnTo>
                        <a:lnTo>
                          <a:pt x="710" y="280"/>
                        </a:lnTo>
                        <a:lnTo>
                          <a:pt x="706" y="280"/>
                        </a:lnTo>
                        <a:lnTo>
                          <a:pt x="702" y="280"/>
                        </a:lnTo>
                        <a:lnTo>
                          <a:pt x="697" y="282"/>
                        </a:lnTo>
                        <a:lnTo>
                          <a:pt x="692" y="282"/>
                        </a:lnTo>
                        <a:lnTo>
                          <a:pt x="688" y="283"/>
                        </a:lnTo>
                        <a:lnTo>
                          <a:pt x="685" y="283"/>
                        </a:lnTo>
                        <a:lnTo>
                          <a:pt x="681" y="284"/>
                        </a:lnTo>
                        <a:lnTo>
                          <a:pt x="678" y="284"/>
                        </a:lnTo>
                        <a:lnTo>
                          <a:pt x="676" y="284"/>
                        </a:lnTo>
                        <a:lnTo>
                          <a:pt x="675" y="284"/>
                        </a:lnTo>
                        <a:lnTo>
                          <a:pt x="674" y="284"/>
                        </a:lnTo>
                        <a:lnTo>
                          <a:pt x="672" y="283"/>
                        </a:lnTo>
                        <a:lnTo>
                          <a:pt x="670" y="283"/>
                        </a:lnTo>
                        <a:lnTo>
                          <a:pt x="669" y="282"/>
                        </a:lnTo>
                        <a:lnTo>
                          <a:pt x="668" y="282"/>
                        </a:lnTo>
                        <a:lnTo>
                          <a:pt x="665" y="280"/>
                        </a:lnTo>
                        <a:lnTo>
                          <a:pt x="663" y="278"/>
                        </a:lnTo>
                        <a:lnTo>
                          <a:pt x="663" y="276"/>
                        </a:lnTo>
                        <a:lnTo>
                          <a:pt x="662" y="276"/>
                        </a:lnTo>
                        <a:lnTo>
                          <a:pt x="659" y="274"/>
                        </a:lnTo>
                        <a:lnTo>
                          <a:pt x="657" y="274"/>
                        </a:lnTo>
                        <a:lnTo>
                          <a:pt x="655" y="271"/>
                        </a:lnTo>
                        <a:lnTo>
                          <a:pt x="653" y="271"/>
                        </a:lnTo>
                        <a:lnTo>
                          <a:pt x="651" y="271"/>
                        </a:lnTo>
                        <a:lnTo>
                          <a:pt x="649" y="271"/>
                        </a:lnTo>
                        <a:lnTo>
                          <a:pt x="649" y="270"/>
                        </a:lnTo>
                        <a:lnTo>
                          <a:pt x="647" y="271"/>
                        </a:lnTo>
                        <a:lnTo>
                          <a:pt x="647" y="273"/>
                        </a:lnTo>
                        <a:lnTo>
                          <a:pt x="646" y="275"/>
                        </a:lnTo>
                        <a:lnTo>
                          <a:pt x="646" y="277"/>
                        </a:lnTo>
                        <a:lnTo>
                          <a:pt x="644" y="279"/>
                        </a:lnTo>
                        <a:lnTo>
                          <a:pt x="644" y="280"/>
                        </a:lnTo>
                        <a:lnTo>
                          <a:pt x="644" y="282"/>
                        </a:lnTo>
                        <a:lnTo>
                          <a:pt x="642" y="284"/>
                        </a:lnTo>
                        <a:lnTo>
                          <a:pt x="641" y="284"/>
                        </a:lnTo>
                        <a:lnTo>
                          <a:pt x="639" y="286"/>
                        </a:lnTo>
                        <a:lnTo>
                          <a:pt x="638" y="286"/>
                        </a:lnTo>
                        <a:lnTo>
                          <a:pt x="636" y="286"/>
                        </a:lnTo>
                        <a:lnTo>
                          <a:pt x="635" y="286"/>
                        </a:lnTo>
                        <a:lnTo>
                          <a:pt x="633" y="286"/>
                        </a:lnTo>
                        <a:lnTo>
                          <a:pt x="631" y="286"/>
                        </a:lnTo>
                        <a:lnTo>
                          <a:pt x="629" y="286"/>
                        </a:lnTo>
                        <a:lnTo>
                          <a:pt x="628" y="286"/>
                        </a:lnTo>
                        <a:lnTo>
                          <a:pt x="626" y="286"/>
                        </a:lnTo>
                        <a:lnTo>
                          <a:pt x="624" y="286"/>
                        </a:lnTo>
                        <a:lnTo>
                          <a:pt x="622" y="286"/>
                        </a:lnTo>
                        <a:lnTo>
                          <a:pt x="621" y="286"/>
                        </a:lnTo>
                        <a:lnTo>
                          <a:pt x="619" y="286"/>
                        </a:lnTo>
                        <a:lnTo>
                          <a:pt x="618" y="286"/>
                        </a:lnTo>
                        <a:lnTo>
                          <a:pt x="615" y="286"/>
                        </a:lnTo>
                        <a:lnTo>
                          <a:pt x="615" y="284"/>
                        </a:lnTo>
                        <a:lnTo>
                          <a:pt x="615" y="283"/>
                        </a:lnTo>
                        <a:lnTo>
                          <a:pt x="615" y="281"/>
                        </a:lnTo>
                        <a:lnTo>
                          <a:pt x="615" y="279"/>
                        </a:lnTo>
                        <a:lnTo>
                          <a:pt x="615" y="277"/>
                        </a:lnTo>
                        <a:lnTo>
                          <a:pt x="615" y="274"/>
                        </a:lnTo>
                        <a:lnTo>
                          <a:pt x="615" y="272"/>
                        </a:lnTo>
                        <a:lnTo>
                          <a:pt x="615" y="268"/>
                        </a:lnTo>
                        <a:lnTo>
                          <a:pt x="615" y="266"/>
                        </a:lnTo>
                        <a:lnTo>
                          <a:pt x="615" y="264"/>
                        </a:lnTo>
                        <a:lnTo>
                          <a:pt x="615" y="262"/>
                        </a:lnTo>
                        <a:lnTo>
                          <a:pt x="615" y="259"/>
                        </a:lnTo>
                        <a:lnTo>
                          <a:pt x="615" y="257"/>
                        </a:lnTo>
                        <a:lnTo>
                          <a:pt x="615" y="256"/>
                        </a:lnTo>
                        <a:lnTo>
                          <a:pt x="615" y="255"/>
                        </a:lnTo>
                        <a:lnTo>
                          <a:pt x="615" y="257"/>
                        </a:lnTo>
                        <a:lnTo>
                          <a:pt x="615" y="258"/>
                        </a:lnTo>
                        <a:lnTo>
                          <a:pt x="615" y="259"/>
                        </a:lnTo>
                        <a:lnTo>
                          <a:pt x="618" y="259"/>
                        </a:lnTo>
                        <a:lnTo>
                          <a:pt x="619" y="261"/>
                        </a:lnTo>
                        <a:lnTo>
                          <a:pt x="621" y="262"/>
                        </a:lnTo>
                        <a:lnTo>
                          <a:pt x="623" y="264"/>
                        </a:lnTo>
                        <a:lnTo>
                          <a:pt x="625" y="264"/>
                        </a:lnTo>
                        <a:lnTo>
                          <a:pt x="627" y="266"/>
                        </a:lnTo>
                        <a:lnTo>
                          <a:pt x="629" y="267"/>
                        </a:lnTo>
                        <a:lnTo>
                          <a:pt x="631" y="269"/>
                        </a:lnTo>
                        <a:lnTo>
                          <a:pt x="634" y="269"/>
                        </a:lnTo>
                        <a:lnTo>
                          <a:pt x="635" y="270"/>
                        </a:lnTo>
                        <a:lnTo>
                          <a:pt x="637" y="270"/>
                        </a:lnTo>
                        <a:lnTo>
                          <a:pt x="639" y="270"/>
                        </a:lnTo>
                        <a:lnTo>
                          <a:pt x="641" y="270"/>
                        </a:lnTo>
                        <a:lnTo>
                          <a:pt x="642" y="270"/>
                        </a:lnTo>
                        <a:lnTo>
                          <a:pt x="644" y="267"/>
                        </a:lnTo>
                        <a:lnTo>
                          <a:pt x="645" y="265"/>
                        </a:lnTo>
                        <a:lnTo>
                          <a:pt x="647" y="264"/>
                        </a:lnTo>
                        <a:lnTo>
                          <a:pt x="647" y="261"/>
                        </a:lnTo>
                        <a:lnTo>
                          <a:pt x="649" y="259"/>
                        </a:lnTo>
                        <a:lnTo>
                          <a:pt x="649" y="258"/>
                        </a:lnTo>
                        <a:lnTo>
                          <a:pt x="649" y="257"/>
                        </a:lnTo>
                        <a:lnTo>
                          <a:pt x="649" y="255"/>
                        </a:lnTo>
                        <a:lnTo>
                          <a:pt x="649" y="257"/>
                        </a:lnTo>
                        <a:lnTo>
                          <a:pt x="651" y="257"/>
                        </a:lnTo>
                        <a:lnTo>
                          <a:pt x="651" y="258"/>
                        </a:lnTo>
                        <a:lnTo>
                          <a:pt x="653" y="258"/>
                        </a:lnTo>
                        <a:lnTo>
                          <a:pt x="655" y="258"/>
                        </a:lnTo>
                        <a:lnTo>
                          <a:pt x="657" y="258"/>
                        </a:lnTo>
                        <a:lnTo>
                          <a:pt x="659" y="258"/>
                        </a:lnTo>
                        <a:lnTo>
                          <a:pt x="663" y="256"/>
                        </a:lnTo>
                        <a:lnTo>
                          <a:pt x="665" y="256"/>
                        </a:lnTo>
                        <a:lnTo>
                          <a:pt x="667" y="255"/>
                        </a:lnTo>
                        <a:lnTo>
                          <a:pt x="669" y="255"/>
                        </a:lnTo>
                        <a:lnTo>
                          <a:pt x="673" y="253"/>
                        </a:lnTo>
                        <a:lnTo>
                          <a:pt x="675" y="253"/>
                        </a:lnTo>
                        <a:lnTo>
                          <a:pt x="678" y="252"/>
                        </a:lnTo>
                        <a:lnTo>
                          <a:pt x="680" y="249"/>
                        </a:lnTo>
                        <a:lnTo>
                          <a:pt x="683" y="247"/>
                        </a:lnTo>
                        <a:lnTo>
                          <a:pt x="683" y="246"/>
                        </a:lnTo>
                        <a:lnTo>
                          <a:pt x="685" y="244"/>
                        </a:lnTo>
                        <a:lnTo>
                          <a:pt x="686" y="242"/>
                        </a:lnTo>
                        <a:lnTo>
                          <a:pt x="688" y="239"/>
                        </a:lnTo>
                        <a:lnTo>
                          <a:pt x="688" y="237"/>
                        </a:lnTo>
                        <a:lnTo>
                          <a:pt x="689" y="233"/>
                        </a:lnTo>
                        <a:lnTo>
                          <a:pt x="689" y="231"/>
                        </a:lnTo>
                        <a:lnTo>
                          <a:pt x="691" y="227"/>
                        </a:lnTo>
                        <a:lnTo>
                          <a:pt x="690" y="225"/>
                        </a:lnTo>
                        <a:lnTo>
                          <a:pt x="690" y="221"/>
                        </a:lnTo>
                        <a:lnTo>
                          <a:pt x="690" y="218"/>
                        </a:lnTo>
                        <a:lnTo>
                          <a:pt x="690" y="214"/>
                        </a:lnTo>
                        <a:lnTo>
                          <a:pt x="688" y="212"/>
                        </a:lnTo>
                        <a:lnTo>
                          <a:pt x="688" y="209"/>
                        </a:lnTo>
                        <a:lnTo>
                          <a:pt x="687" y="207"/>
                        </a:lnTo>
                        <a:lnTo>
                          <a:pt x="687" y="203"/>
                        </a:lnTo>
                        <a:lnTo>
                          <a:pt x="686" y="202"/>
                        </a:lnTo>
                        <a:lnTo>
                          <a:pt x="684" y="200"/>
                        </a:lnTo>
                        <a:lnTo>
                          <a:pt x="681" y="199"/>
                        </a:lnTo>
                        <a:lnTo>
                          <a:pt x="681" y="197"/>
                        </a:lnTo>
                        <a:lnTo>
                          <a:pt x="680" y="197"/>
                        </a:lnTo>
                        <a:lnTo>
                          <a:pt x="679" y="195"/>
                        </a:lnTo>
                        <a:lnTo>
                          <a:pt x="677" y="195"/>
                        </a:lnTo>
                        <a:lnTo>
                          <a:pt x="677" y="193"/>
                        </a:lnTo>
                        <a:lnTo>
                          <a:pt x="675" y="193"/>
                        </a:lnTo>
                        <a:lnTo>
                          <a:pt x="674" y="193"/>
                        </a:lnTo>
                        <a:lnTo>
                          <a:pt x="671" y="193"/>
                        </a:lnTo>
                        <a:lnTo>
                          <a:pt x="671" y="192"/>
                        </a:lnTo>
                        <a:lnTo>
                          <a:pt x="669" y="192"/>
                        </a:lnTo>
                        <a:lnTo>
                          <a:pt x="668" y="192"/>
                        </a:lnTo>
                        <a:lnTo>
                          <a:pt x="668" y="191"/>
                        </a:lnTo>
                        <a:lnTo>
                          <a:pt x="668" y="189"/>
                        </a:lnTo>
                        <a:lnTo>
                          <a:pt x="668" y="187"/>
                        </a:lnTo>
                        <a:lnTo>
                          <a:pt x="668" y="186"/>
                        </a:lnTo>
                        <a:lnTo>
                          <a:pt x="668" y="185"/>
                        </a:lnTo>
                        <a:lnTo>
                          <a:pt x="668" y="187"/>
                        </a:lnTo>
                        <a:lnTo>
                          <a:pt x="669" y="187"/>
                        </a:lnTo>
                        <a:lnTo>
                          <a:pt x="671" y="187"/>
                        </a:lnTo>
                        <a:lnTo>
                          <a:pt x="674" y="189"/>
                        </a:lnTo>
                        <a:lnTo>
                          <a:pt x="675" y="189"/>
                        </a:lnTo>
                        <a:lnTo>
                          <a:pt x="678" y="189"/>
                        </a:lnTo>
                        <a:lnTo>
                          <a:pt x="681" y="189"/>
                        </a:lnTo>
                        <a:lnTo>
                          <a:pt x="683" y="191"/>
                        </a:lnTo>
                        <a:lnTo>
                          <a:pt x="686" y="191"/>
                        </a:lnTo>
                        <a:lnTo>
                          <a:pt x="687" y="191"/>
                        </a:lnTo>
                        <a:lnTo>
                          <a:pt x="692" y="191"/>
                        </a:lnTo>
                        <a:lnTo>
                          <a:pt x="693" y="191"/>
                        </a:lnTo>
                        <a:lnTo>
                          <a:pt x="697" y="191"/>
                        </a:lnTo>
                        <a:lnTo>
                          <a:pt x="698" y="191"/>
                        </a:lnTo>
                        <a:lnTo>
                          <a:pt x="702" y="191"/>
                        </a:lnTo>
                        <a:lnTo>
                          <a:pt x="704" y="191"/>
                        </a:lnTo>
                        <a:lnTo>
                          <a:pt x="709" y="191"/>
                        </a:lnTo>
                        <a:lnTo>
                          <a:pt x="712" y="191"/>
                        </a:lnTo>
                        <a:lnTo>
                          <a:pt x="717" y="191"/>
                        </a:lnTo>
                        <a:lnTo>
                          <a:pt x="721" y="191"/>
                        </a:lnTo>
                        <a:lnTo>
                          <a:pt x="727" y="191"/>
                        </a:lnTo>
                        <a:lnTo>
                          <a:pt x="731" y="191"/>
                        </a:lnTo>
                        <a:lnTo>
                          <a:pt x="737" y="190"/>
                        </a:lnTo>
                        <a:lnTo>
                          <a:pt x="741" y="190"/>
                        </a:lnTo>
                        <a:lnTo>
                          <a:pt x="746" y="190"/>
                        </a:lnTo>
                        <a:lnTo>
                          <a:pt x="750" y="190"/>
                        </a:lnTo>
                        <a:lnTo>
                          <a:pt x="755" y="189"/>
                        </a:lnTo>
                        <a:lnTo>
                          <a:pt x="759" y="189"/>
                        </a:lnTo>
                        <a:lnTo>
                          <a:pt x="763" y="187"/>
                        </a:lnTo>
                        <a:lnTo>
                          <a:pt x="766" y="187"/>
                        </a:lnTo>
                        <a:lnTo>
                          <a:pt x="770" y="185"/>
                        </a:lnTo>
                        <a:lnTo>
                          <a:pt x="772" y="185"/>
                        </a:lnTo>
                        <a:lnTo>
                          <a:pt x="774" y="185"/>
                        </a:lnTo>
                        <a:lnTo>
                          <a:pt x="776" y="182"/>
                        </a:lnTo>
                        <a:lnTo>
                          <a:pt x="777" y="182"/>
                        </a:lnTo>
                        <a:lnTo>
                          <a:pt x="779" y="181"/>
                        </a:lnTo>
                        <a:lnTo>
                          <a:pt x="781" y="180"/>
                        </a:lnTo>
                        <a:lnTo>
                          <a:pt x="783" y="178"/>
                        </a:lnTo>
                        <a:lnTo>
                          <a:pt x="785" y="176"/>
                        </a:lnTo>
                        <a:lnTo>
                          <a:pt x="787" y="174"/>
                        </a:lnTo>
                        <a:lnTo>
                          <a:pt x="789" y="171"/>
                        </a:lnTo>
                        <a:lnTo>
                          <a:pt x="791" y="169"/>
                        </a:lnTo>
                        <a:lnTo>
                          <a:pt x="793" y="166"/>
                        </a:lnTo>
                        <a:lnTo>
                          <a:pt x="794" y="163"/>
                        </a:lnTo>
                        <a:lnTo>
                          <a:pt x="797" y="158"/>
                        </a:lnTo>
                        <a:lnTo>
                          <a:pt x="797" y="154"/>
                        </a:lnTo>
                        <a:lnTo>
                          <a:pt x="799" y="149"/>
                        </a:lnTo>
                        <a:lnTo>
                          <a:pt x="799" y="145"/>
                        </a:lnTo>
                        <a:lnTo>
                          <a:pt x="800" y="139"/>
                        </a:lnTo>
                        <a:lnTo>
                          <a:pt x="799" y="135"/>
                        </a:lnTo>
                        <a:lnTo>
                          <a:pt x="799" y="131"/>
                        </a:lnTo>
                        <a:lnTo>
                          <a:pt x="799" y="127"/>
                        </a:lnTo>
                        <a:lnTo>
                          <a:pt x="799" y="123"/>
                        </a:lnTo>
                        <a:lnTo>
                          <a:pt x="797" y="121"/>
                        </a:lnTo>
                        <a:lnTo>
                          <a:pt x="797" y="117"/>
                        </a:lnTo>
                        <a:lnTo>
                          <a:pt x="794" y="115"/>
                        </a:lnTo>
                        <a:lnTo>
                          <a:pt x="794" y="111"/>
                        </a:lnTo>
                        <a:lnTo>
                          <a:pt x="793" y="109"/>
                        </a:lnTo>
                        <a:lnTo>
                          <a:pt x="793" y="107"/>
                        </a:lnTo>
                        <a:lnTo>
                          <a:pt x="791" y="104"/>
                        </a:lnTo>
                        <a:lnTo>
                          <a:pt x="791" y="101"/>
                        </a:lnTo>
                        <a:lnTo>
                          <a:pt x="788" y="101"/>
                        </a:lnTo>
                        <a:lnTo>
                          <a:pt x="788" y="100"/>
                        </a:lnTo>
                        <a:lnTo>
                          <a:pt x="786" y="99"/>
                        </a:lnTo>
                        <a:lnTo>
                          <a:pt x="784" y="97"/>
                        </a:lnTo>
                        <a:lnTo>
                          <a:pt x="780" y="96"/>
                        </a:lnTo>
                        <a:lnTo>
                          <a:pt x="778" y="94"/>
                        </a:lnTo>
                        <a:lnTo>
                          <a:pt x="775" y="92"/>
                        </a:lnTo>
                        <a:lnTo>
                          <a:pt x="772" y="90"/>
                        </a:lnTo>
                        <a:lnTo>
                          <a:pt x="769" y="89"/>
                        </a:lnTo>
                        <a:lnTo>
                          <a:pt x="764" y="87"/>
                        </a:lnTo>
                        <a:lnTo>
                          <a:pt x="760" y="85"/>
                        </a:lnTo>
                        <a:lnTo>
                          <a:pt x="758" y="83"/>
                        </a:lnTo>
                        <a:lnTo>
                          <a:pt x="754" y="83"/>
                        </a:lnTo>
                        <a:lnTo>
                          <a:pt x="752" y="81"/>
                        </a:lnTo>
                        <a:lnTo>
                          <a:pt x="750" y="81"/>
                        </a:lnTo>
                        <a:lnTo>
                          <a:pt x="748" y="79"/>
                        </a:lnTo>
                        <a:lnTo>
                          <a:pt x="748" y="80"/>
                        </a:lnTo>
                        <a:lnTo>
                          <a:pt x="750" y="80"/>
                        </a:lnTo>
                        <a:lnTo>
                          <a:pt x="752" y="80"/>
                        </a:lnTo>
                        <a:lnTo>
                          <a:pt x="753" y="80"/>
                        </a:lnTo>
                        <a:lnTo>
                          <a:pt x="756" y="80"/>
                        </a:lnTo>
                        <a:lnTo>
                          <a:pt x="758" y="80"/>
                        </a:lnTo>
                        <a:lnTo>
                          <a:pt x="759" y="80"/>
                        </a:lnTo>
                        <a:lnTo>
                          <a:pt x="763" y="80"/>
                        </a:lnTo>
                        <a:lnTo>
                          <a:pt x="765" y="80"/>
                        </a:lnTo>
                        <a:lnTo>
                          <a:pt x="767" y="80"/>
                        </a:lnTo>
                        <a:lnTo>
                          <a:pt x="769" y="80"/>
                        </a:lnTo>
                        <a:lnTo>
                          <a:pt x="771" y="80"/>
                        </a:lnTo>
                        <a:lnTo>
                          <a:pt x="772" y="80"/>
                        </a:lnTo>
                        <a:lnTo>
                          <a:pt x="775" y="80"/>
                        </a:lnTo>
                        <a:lnTo>
                          <a:pt x="776" y="80"/>
                        </a:lnTo>
                        <a:lnTo>
                          <a:pt x="778" y="79"/>
                        </a:lnTo>
                        <a:lnTo>
                          <a:pt x="778" y="76"/>
                        </a:lnTo>
                        <a:lnTo>
                          <a:pt x="778" y="74"/>
                        </a:lnTo>
                        <a:lnTo>
                          <a:pt x="778" y="72"/>
                        </a:lnTo>
                        <a:lnTo>
                          <a:pt x="778" y="70"/>
                        </a:lnTo>
                        <a:lnTo>
                          <a:pt x="778" y="68"/>
                        </a:lnTo>
                        <a:lnTo>
                          <a:pt x="778" y="66"/>
                        </a:lnTo>
                        <a:lnTo>
                          <a:pt x="778" y="62"/>
                        </a:lnTo>
                        <a:lnTo>
                          <a:pt x="778" y="60"/>
                        </a:lnTo>
                        <a:lnTo>
                          <a:pt x="778" y="58"/>
                        </a:lnTo>
                        <a:lnTo>
                          <a:pt x="778" y="56"/>
                        </a:lnTo>
                        <a:lnTo>
                          <a:pt x="778" y="54"/>
                        </a:lnTo>
                        <a:lnTo>
                          <a:pt x="778" y="53"/>
                        </a:lnTo>
                        <a:lnTo>
                          <a:pt x="778" y="51"/>
                        </a:lnTo>
                        <a:lnTo>
                          <a:pt x="778" y="50"/>
                        </a:lnTo>
                        <a:lnTo>
                          <a:pt x="776" y="50"/>
                        </a:lnTo>
                        <a:lnTo>
                          <a:pt x="775" y="50"/>
                        </a:lnTo>
                        <a:lnTo>
                          <a:pt x="773" y="50"/>
                        </a:lnTo>
                        <a:lnTo>
                          <a:pt x="771" y="50"/>
                        </a:lnTo>
                        <a:lnTo>
                          <a:pt x="768" y="50"/>
                        </a:lnTo>
                        <a:lnTo>
                          <a:pt x="766" y="50"/>
                        </a:lnTo>
                        <a:lnTo>
                          <a:pt x="763" y="50"/>
                        </a:lnTo>
                        <a:lnTo>
                          <a:pt x="760" y="50"/>
                        </a:lnTo>
                        <a:lnTo>
                          <a:pt x="756" y="50"/>
                        </a:lnTo>
                        <a:lnTo>
                          <a:pt x="754" y="50"/>
                        </a:lnTo>
                        <a:lnTo>
                          <a:pt x="751" y="50"/>
                        </a:lnTo>
                        <a:lnTo>
                          <a:pt x="749" y="50"/>
                        </a:lnTo>
                        <a:lnTo>
                          <a:pt x="747" y="50"/>
                        </a:lnTo>
                        <a:lnTo>
                          <a:pt x="745" y="50"/>
                        </a:lnTo>
                        <a:lnTo>
                          <a:pt x="744" y="50"/>
                        </a:lnTo>
                        <a:lnTo>
                          <a:pt x="744" y="49"/>
                        </a:lnTo>
                        <a:lnTo>
                          <a:pt x="746" y="47"/>
                        </a:lnTo>
                        <a:lnTo>
                          <a:pt x="748" y="45"/>
                        </a:lnTo>
                        <a:lnTo>
                          <a:pt x="748" y="43"/>
                        </a:lnTo>
                        <a:lnTo>
                          <a:pt x="750" y="41"/>
                        </a:lnTo>
                        <a:lnTo>
                          <a:pt x="751" y="39"/>
                        </a:lnTo>
                        <a:lnTo>
                          <a:pt x="751" y="37"/>
                        </a:lnTo>
                        <a:lnTo>
                          <a:pt x="753" y="35"/>
                        </a:lnTo>
                        <a:lnTo>
                          <a:pt x="753" y="33"/>
                        </a:lnTo>
                        <a:lnTo>
                          <a:pt x="753" y="31"/>
                        </a:lnTo>
                        <a:lnTo>
                          <a:pt x="753" y="29"/>
                        </a:lnTo>
                        <a:lnTo>
                          <a:pt x="753" y="31"/>
                        </a:lnTo>
                        <a:lnTo>
                          <a:pt x="756" y="31"/>
                        </a:lnTo>
                        <a:lnTo>
                          <a:pt x="758" y="31"/>
                        </a:lnTo>
                        <a:lnTo>
                          <a:pt x="759" y="31"/>
                        </a:lnTo>
                        <a:lnTo>
                          <a:pt x="761" y="29"/>
                        </a:lnTo>
                        <a:lnTo>
                          <a:pt x="763" y="29"/>
                        </a:lnTo>
                        <a:lnTo>
                          <a:pt x="764" y="29"/>
                        </a:lnTo>
                        <a:lnTo>
                          <a:pt x="766" y="29"/>
                        </a:lnTo>
                        <a:lnTo>
                          <a:pt x="768" y="29"/>
                        </a:lnTo>
                        <a:lnTo>
                          <a:pt x="770" y="29"/>
                        </a:lnTo>
                        <a:lnTo>
                          <a:pt x="769" y="29"/>
                        </a:lnTo>
                        <a:lnTo>
                          <a:pt x="769" y="27"/>
                        </a:lnTo>
                        <a:lnTo>
                          <a:pt x="769" y="25"/>
                        </a:lnTo>
                        <a:lnTo>
                          <a:pt x="769" y="23"/>
                        </a:lnTo>
                        <a:lnTo>
                          <a:pt x="769" y="21"/>
                        </a:lnTo>
                        <a:lnTo>
                          <a:pt x="770" y="19"/>
                        </a:lnTo>
                        <a:lnTo>
                          <a:pt x="772" y="16"/>
                        </a:lnTo>
                        <a:lnTo>
                          <a:pt x="774" y="13"/>
                        </a:lnTo>
                        <a:lnTo>
                          <a:pt x="774" y="10"/>
                        </a:lnTo>
                        <a:lnTo>
                          <a:pt x="776" y="8"/>
                        </a:lnTo>
                        <a:lnTo>
                          <a:pt x="776" y="6"/>
                        </a:lnTo>
                        <a:lnTo>
                          <a:pt x="778" y="4"/>
                        </a:lnTo>
                        <a:lnTo>
                          <a:pt x="778" y="3"/>
                        </a:lnTo>
                        <a:lnTo>
                          <a:pt x="779" y="2"/>
                        </a:lnTo>
                        <a:lnTo>
                          <a:pt x="779" y="1"/>
                        </a:lnTo>
                        <a:lnTo>
                          <a:pt x="779" y="0"/>
                        </a:lnTo>
                        <a:lnTo>
                          <a:pt x="769" y="3"/>
                        </a:lnTo>
                        <a:lnTo>
                          <a:pt x="753" y="5"/>
                        </a:lnTo>
                        <a:lnTo>
                          <a:pt x="732" y="7"/>
                        </a:lnTo>
                        <a:lnTo>
                          <a:pt x="708" y="8"/>
                        </a:lnTo>
                        <a:lnTo>
                          <a:pt x="680" y="10"/>
                        </a:lnTo>
                        <a:lnTo>
                          <a:pt x="649" y="10"/>
                        </a:lnTo>
                        <a:lnTo>
                          <a:pt x="618" y="10"/>
                        </a:lnTo>
                        <a:lnTo>
                          <a:pt x="586" y="10"/>
                        </a:lnTo>
                        <a:lnTo>
                          <a:pt x="554" y="10"/>
                        </a:lnTo>
                        <a:lnTo>
                          <a:pt x="523" y="10"/>
                        </a:lnTo>
                        <a:lnTo>
                          <a:pt x="495" y="10"/>
                        </a:lnTo>
                        <a:lnTo>
                          <a:pt x="470" y="10"/>
                        </a:lnTo>
                        <a:lnTo>
                          <a:pt x="449" y="10"/>
                        </a:lnTo>
                        <a:lnTo>
                          <a:pt x="432" y="10"/>
                        </a:lnTo>
                        <a:lnTo>
                          <a:pt x="422" y="10"/>
                        </a:lnTo>
                        <a:lnTo>
                          <a:pt x="419" y="8"/>
                        </a:lnTo>
                        <a:lnTo>
                          <a:pt x="379" y="8"/>
                        </a:lnTo>
                        <a:lnTo>
                          <a:pt x="375" y="10"/>
                        </a:lnTo>
                        <a:lnTo>
                          <a:pt x="364" y="10"/>
                        </a:lnTo>
                        <a:lnTo>
                          <a:pt x="346" y="10"/>
                        </a:lnTo>
                        <a:lnTo>
                          <a:pt x="326" y="10"/>
                        </a:lnTo>
                        <a:lnTo>
                          <a:pt x="300" y="10"/>
                        </a:lnTo>
                        <a:lnTo>
                          <a:pt x="272" y="10"/>
                        </a:lnTo>
                        <a:lnTo>
                          <a:pt x="241" y="10"/>
                        </a:lnTo>
                        <a:lnTo>
                          <a:pt x="210" y="10"/>
                        </a:lnTo>
                        <a:lnTo>
                          <a:pt x="177" y="10"/>
                        </a:lnTo>
                        <a:lnTo>
                          <a:pt x="146" y="10"/>
                        </a:lnTo>
                        <a:lnTo>
                          <a:pt x="115" y="10"/>
                        </a:lnTo>
                        <a:lnTo>
                          <a:pt x="88" y="8"/>
                        </a:lnTo>
                        <a:lnTo>
                          <a:pt x="62" y="7"/>
                        </a:lnTo>
                        <a:lnTo>
                          <a:pt x="42" y="5"/>
                        </a:lnTo>
                        <a:lnTo>
                          <a:pt x="26" y="3"/>
                        </a:lnTo>
                        <a:lnTo>
                          <a:pt x="17" y="0"/>
                        </a:lnTo>
                        <a:lnTo>
                          <a:pt x="15" y="1"/>
                        </a:lnTo>
                        <a:lnTo>
                          <a:pt x="15" y="2"/>
                        </a:lnTo>
                        <a:lnTo>
                          <a:pt x="15" y="3"/>
                        </a:lnTo>
                        <a:lnTo>
                          <a:pt x="16" y="4"/>
                        </a:lnTo>
                        <a:lnTo>
                          <a:pt x="16" y="6"/>
                        </a:lnTo>
                        <a:lnTo>
                          <a:pt x="17" y="8"/>
                        </a:lnTo>
                        <a:lnTo>
                          <a:pt x="19" y="10"/>
                        </a:lnTo>
                        <a:lnTo>
                          <a:pt x="20" y="13"/>
                        </a:lnTo>
                        <a:lnTo>
                          <a:pt x="20" y="16"/>
                        </a:lnTo>
                        <a:lnTo>
                          <a:pt x="23" y="19"/>
                        </a:lnTo>
                        <a:lnTo>
                          <a:pt x="23" y="21"/>
                        </a:lnTo>
                        <a:lnTo>
                          <a:pt x="25" y="23"/>
                        </a:lnTo>
                        <a:lnTo>
                          <a:pt x="25" y="25"/>
                        </a:lnTo>
                        <a:lnTo>
                          <a:pt x="26" y="27"/>
                        </a:lnTo>
                        <a:lnTo>
                          <a:pt x="26" y="29"/>
                        </a:lnTo>
                        <a:lnTo>
                          <a:pt x="27" y="29"/>
                        </a:lnTo>
                        <a:lnTo>
                          <a:pt x="29" y="29"/>
                        </a:lnTo>
                        <a:lnTo>
                          <a:pt x="31" y="29"/>
                        </a:lnTo>
                        <a:lnTo>
                          <a:pt x="32" y="29"/>
                        </a:lnTo>
                        <a:lnTo>
                          <a:pt x="35" y="29"/>
                        </a:lnTo>
                        <a:lnTo>
                          <a:pt x="35" y="31"/>
                        </a:lnTo>
                        <a:lnTo>
                          <a:pt x="37" y="31"/>
                        </a:lnTo>
                        <a:lnTo>
                          <a:pt x="38" y="31"/>
                        </a:lnTo>
                        <a:lnTo>
                          <a:pt x="40" y="31"/>
                        </a:lnTo>
                        <a:lnTo>
                          <a:pt x="42" y="31"/>
                        </a:lnTo>
                        <a:lnTo>
                          <a:pt x="43" y="29"/>
                        </a:lnTo>
                        <a:lnTo>
                          <a:pt x="43" y="31"/>
                        </a:lnTo>
                        <a:lnTo>
                          <a:pt x="43" y="32"/>
                        </a:lnTo>
                        <a:lnTo>
                          <a:pt x="43" y="34"/>
                        </a:lnTo>
                        <a:lnTo>
                          <a:pt x="45" y="34"/>
                        </a:lnTo>
                        <a:lnTo>
                          <a:pt x="45" y="36"/>
                        </a:lnTo>
                        <a:lnTo>
                          <a:pt x="48" y="37"/>
                        </a:lnTo>
                        <a:lnTo>
                          <a:pt x="49" y="39"/>
                        </a:lnTo>
                        <a:lnTo>
                          <a:pt x="51" y="39"/>
                        </a:lnTo>
                        <a:lnTo>
                          <a:pt x="52" y="41"/>
                        </a:lnTo>
                        <a:lnTo>
                          <a:pt x="54" y="44"/>
                        </a:lnTo>
                        <a:lnTo>
                          <a:pt x="56" y="45"/>
                        </a:lnTo>
                        <a:lnTo>
                          <a:pt x="58" y="45"/>
                        </a:lnTo>
                        <a:lnTo>
                          <a:pt x="58" y="47"/>
                        </a:lnTo>
                        <a:lnTo>
                          <a:pt x="60" y="48"/>
                        </a:lnTo>
                        <a:lnTo>
                          <a:pt x="60" y="50"/>
                        </a:lnTo>
                        <a:lnTo>
                          <a:pt x="61" y="50"/>
                        </a:lnTo>
                        <a:lnTo>
                          <a:pt x="60" y="50"/>
                        </a:lnTo>
                        <a:lnTo>
                          <a:pt x="58" y="50"/>
                        </a:lnTo>
                        <a:lnTo>
                          <a:pt x="55" y="50"/>
                        </a:lnTo>
                        <a:lnTo>
                          <a:pt x="53" y="50"/>
                        </a:lnTo>
                        <a:lnTo>
                          <a:pt x="49" y="50"/>
                        </a:lnTo>
                        <a:lnTo>
                          <a:pt x="45" y="50"/>
                        </a:lnTo>
                        <a:lnTo>
                          <a:pt x="41" y="50"/>
                        </a:lnTo>
                        <a:lnTo>
                          <a:pt x="37" y="49"/>
                        </a:lnTo>
                        <a:lnTo>
                          <a:pt x="31" y="49"/>
                        </a:lnTo>
                        <a:lnTo>
                          <a:pt x="27" y="49"/>
                        </a:lnTo>
                        <a:lnTo>
                          <a:pt x="23" y="49"/>
                        </a:lnTo>
                        <a:lnTo>
                          <a:pt x="20" y="49"/>
                        </a:lnTo>
                        <a:lnTo>
                          <a:pt x="17" y="50"/>
                        </a:lnTo>
                        <a:lnTo>
                          <a:pt x="14" y="50"/>
                        </a:lnTo>
                        <a:lnTo>
                          <a:pt x="13" y="50"/>
                        </a:lnTo>
                        <a:lnTo>
                          <a:pt x="12" y="51"/>
                        </a:lnTo>
                        <a:lnTo>
                          <a:pt x="12" y="53"/>
                        </a:lnTo>
                        <a:lnTo>
                          <a:pt x="12" y="54"/>
                        </a:lnTo>
                        <a:lnTo>
                          <a:pt x="12" y="57"/>
                        </a:lnTo>
                        <a:lnTo>
                          <a:pt x="12" y="60"/>
                        </a:lnTo>
                        <a:lnTo>
                          <a:pt x="12" y="62"/>
                        </a:lnTo>
                        <a:lnTo>
                          <a:pt x="13" y="63"/>
                        </a:lnTo>
                        <a:lnTo>
                          <a:pt x="13" y="67"/>
                        </a:lnTo>
                        <a:lnTo>
                          <a:pt x="13" y="69"/>
                        </a:lnTo>
                        <a:lnTo>
                          <a:pt x="13" y="71"/>
                        </a:lnTo>
                        <a:lnTo>
                          <a:pt x="13" y="73"/>
                        </a:lnTo>
                        <a:lnTo>
                          <a:pt x="13" y="75"/>
                        </a:lnTo>
                        <a:lnTo>
                          <a:pt x="13" y="77"/>
                        </a:lnTo>
                        <a:lnTo>
                          <a:pt x="13" y="78"/>
                        </a:lnTo>
                        <a:lnTo>
                          <a:pt x="14" y="78"/>
                        </a:lnTo>
                        <a:lnTo>
                          <a:pt x="14" y="80"/>
                        </a:lnTo>
                        <a:lnTo>
                          <a:pt x="15" y="80"/>
                        </a:lnTo>
                        <a:lnTo>
                          <a:pt x="16" y="80"/>
                        </a:lnTo>
                        <a:lnTo>
                          <a:pt x="18" y="80"/>
                        </a:lnTo>
                        <a:lnTo>
                          <a:pt x="20" y="80"/>
                        </a:lnTo>
                        <a:lnTo>
                          <a:pt x="22" y="80"/>
                        </a:lnTo>
                        <a:lnTo>
                          <a:pt x="24" y="80"/>
                        </a:lnTo>
                        <a:lnTo>
                          <a:pt x="27" y="80"/>
                        </a:lnTo>
                        <a:lnTo>
                          <a:pt x="29" y="80"/>
                        </a:lnTo>
                        <a:lnTo>
                          <a:pt x="32" y="80"/>
                        </a:lnTo>
                        <a:lnTo>
                          <a:pt x="34" y="80"/>
                        </a:lnTo>
                        <a:lnTo>
                          <a:pt x="38" y="80"/>
                        </a:lnTo>
                        <a:lnTo>
                          <a:pt x="40" y="80"/>
                        </a:lnTo>
                        <a:lnTo>
                          <a:pt x="42" y="80"/>
                        </a:lnTo>
                        <a:lnTo>
                          <a:pt x="44" y="80"/>
                        </a:lnTo>
                        <a:lnTo>
                          <a:pt x="46" y="79"/>
                        </a:lnTo>
                        <a:lnTo>
                          <a:pt x="43" y="81"/>
                        </a:lnTo>
                        <a:lnTo>
                          <a:pt x="41" y="81"/>
                        </a:lnTo>
                        <a:lnTo>
                          <a:pt x="37" y="82"/>
                        </a:lnTo>
                        <a:lnTo>
                          <a:pt x="36" y="82"/>
                        </a:lnTo>
                        <a:lnTo>
                          <a:pt x="31" y="84"/>
                        </a:lnTo>
                        <a:lnTo>
                          <a:pt x="29" y="85"/>
                        </a:lnTo>
                        <a:lnTo>
                          <a:pt x="26" y="87"/>
                        </a:lnTo>
                        <a:lnTo>
                          <a:pt x="24" y="87"/>
                        </a:lnTo>
                        <a:lnTo>
                          <a:pt x="20" y="89"/>
                        </a:lnTo>
                        <a:lnTo>
                          <a:pt x="18" y="91"/>
                        </a:lnTo>
                        <a:lnTo>
                          <a:pt x="14" y="93"/>
                        </a:lnTo>
                        <a:lnTo>
                          <a:pt x="13" y="95"/>
                        </a:lnTo>
                        <a:lnTo>
                          <a:pt x="10" y="99"/>
                        </a:lnTo>
                        <a:lnTo>
                          <a:pt x="8" y="101"/>
                        </a:lnTo>
                        <a:lnTo>
                          <a:pt x="7" y="104"/>
                        </a:lnTo>
                        <a:lnTo>
                          <a:pt x="6" y="107"/>
                        </a:lnTo>
                        <a:lnTo>
                          <a:pt x="4" y="110"/>
                        </a:lnTo>
                        <a:lnTo>
                          <a:pt x="4" y="112"/>
                        </a:lnTo>
                        <a:lnTo>
                          <a:pt x="2" y="114"/>
                        </a:lnTo>
                        <a:lnTo>
                          <a:pt x="2" y="116"/>
                        </a:lnTo>
                        <a:lnTo>
                          <a:pt x="1" y="119"/>
                        </a:lnTo>
                        <a:lnTo>
                          <a:pt x="1" y="121"/>
                        </a:lnTo>
                        <a:lnTo>
                          <a:pt x="1" y="123"/>
                        </a:lnTo>
                        <a:lnTo>
                          <a:pt x="1" y="125"/>
                        </a:lnTo>
                        <a:lnTo>
                          <a:pt x="0" y="129"/>
                        </a:lnTo>
                        <a:lnTo>
                          <a:pt x="0" y="131"/>
                        </a:lnTo>
                        <a:lnTo>
                          <a:pt x="0" y="134"/>
                        </a:lnTo>
                        <a:lnTo>
                          <a:pt x="0" y="136"/>
                        </a:lnTo>
                        <a:lnTo>
                          <a:pt x="0" y="140"/>
                        </a:lnTo>
                        <a:lnTo>
                          <a:pt x="0" y="142"/>
                        </a:lnTo>
                        <a:lnTo>
                          <a:pt x="0" y="146"/>
                        </a:lnTo>
                        <a:lnTo>
                          <a:pt x="1" y="148"/>
                        </a:lnTo>
                        <a:lnTo>
                          <a:pt x="1" y="150"/>
                        </a:lnTo>
                        <a:lnTo>
                          <a:pt x="1" y="151"/>
                        </a:lnTo>
                        <a:lnTo>
                          <a:pt x="1" y="152"/>
                        </a:lnTo>
                        <a:lnTo>
                          <a:pt x="1" y="153"/>
                        </a:lnTo>
                        <a:lnTo>
                          <a:pt x="1" y="157"/>
                        </a:lnTo>
                        <a:lnTo>
                          <a:pt x="2" y="158"/>
                        </a:lnTo>
                        <a:lnTo>
                          <a:pt x="3" y="161"/>
                        </a:lnTo>
                        <a:lnTo>
                          <a:pt x="5" y="163"/>
                        </a:lnTo>
                        <a:lnTo>
                          <a:pt x="5" y="167"/>
                        </a:lnTo>
                        <a:lnTo>
                          <a:pt x="7" y="170"/>
                        </a:lnTo>
                        <a:lnTo>
                          <a:pt x="9" y="174"/>
                        </a:lnTo>
                        <a:lnTo>
                          <a:pt x="12" y="176"/>
                        </a:lnTo>
                        <a:lnTo>
                          <a:pt x="14" y="179"/>
                        </a:lnTo>
                        <a:lnTo>
                          <a:pt x="17" y="181"/>
                        </a:lnTo>
                        <a:lnTo>
                          <a:pt x="21" y="183"/>
                        </a:lnTo>
                        <a:lnTo>
                          <a:pt x="26" y="185"/>
                        </a:lnTo>
                        <a:lnTo>
                          <a:pt x="30" y="187"/>
                        </a:lnTo>
                        <a:lnTo>
                          <a:pt x="36" y="188"/>
                        </a:lnTo>
                        <a:lnTo>
                          <a:pt x="43" y="189"/>
                        </a:lnTo>
                        <a:lnTo>
                          <a:pt x="51" y="189"/>
                        </a:lnTo>
                        <a:lnTo>
                          <a:pt x="59" y="189"/>
                        </a:lnTo>
                        <a:lnTo>
                          <a:pt x="67" y="189"/>
                        </a:lnTo>
                        <a:lnTo>
                          <a:pt x="75" y="189"/>
                        </a:lnTo>
                        <a:lnTo>
                          <a:pt x="85" y="187"/>
                        </a:lnTo>
                        <a:lnTo>
                          <a:pt x="93" y="187"/>
                        </a:lnTo>
                        <a:lnTo>
                          <a:pt x="102" y="186"/>
                        </a:lnTo>
                        <a:lnTo>
                          <a:pt x="108" y="186"/>
                        </a:lnTo>
                        <a:lnTo>
                          <a:pt x="115" y="184"/>
                        </a:lnTo>
                        <a:lnTo>
                          <a:pt x="120" y="184"/>
                        </a:lnTo>
                        <a:lnTo>
                          <a:pt x="125" y="182"/>
                        </a:lnTo>
                        <a:lnTo>
                          <a:pt x="127" y="182"/>
                        </a:lnTo>
                        <a:lnTo>
                          <a:pt x="129" y="181"/>
                        </a:lnTo>
                        <a:lnTo>
                          <a:pt x="129" y="182"/>
                        </a:lnTo>
                        <a:lnTo>
                          <a:pt x="129" y="185"/>
                        </a:lnTo>
                        <a:lnTo>
                          <a:pt x="129" y="186"/>
                        </a:lnTo>
                        <a:lnTo>
                          <a:pt x="129" y="188"/>
                        </a:lnTo>
                        <a:lnTo>
                          <a:pt x="129" y="189"/>
                        </a:lnTo>
                        <a:lnTo>
                          <a:pt x="129" y="191"/>
                        </a:lnTo>
                        <a:lnTo>
                          <a:pt x="127" y="193"/>
                        </a:lnTo>
                        <a:lnTo>
                          <a:pt x="126" y="193"/>
                        </a:lnTo>
                        <a:lnTo>
                          <a:pt x="124" y="193"/>
                        </a:lnTo>
                        <a:lnTo>
                          <a:pt x="122" y="194"/>
                        </a:lnTo>
                        <a:lnTo>
                          <a:pt x="120" y="194"/>
                        </a:lnTo>
                        <a:lnTo>
                          <a:pt x="118" y="196"/>
                        </a:lnTo>
                        <a:lnTo>
                          <a:pt x="117" y="196"/>
                        </a:lnTo>
                        <a:lnTo>
                          <a:pt x="115" y="196"/>
                        </a:lnTo>
                        <a:lnTo>
                          <a:pt x="114" y="198"/>
                        </a:lnTo>
                        <a:lnTo>
                          <a:pt x="112" y="198"/>
                        </a:lnTo>
                        <a:lnTo>
                          <a:pt x="111" y="199"/>
                        </a:lnTo>
                        <a:lnTo>
                          <a:pt x="111" y="200"/>
                        </a:lnTo>
                        <a:lnTo>
                          <a:pt x="109" y="202"/>
                        </a:lnTo>
                        <a:lnTo>
                          <a:pt x="109" y="204"/>
                        </a:lnTo>
                        <a:lnTo>
                          <a:pt x="108" y="208"/>
                        </a:lnTo>
                        <a:lnTo>
                          <a:pt x="108" y="210"/>
                        </a:lnTo>
                        <a:lnTo>
                          <a:pt x="106" y="212"/>
                        </a:lnTo>
                        <a:lnTo>
                          <a:pt x="106" y="214"/>
                        </a:lnTo>
                        <a:lnTo>
                          <a:pt x="105" y="218"/>
                        </a:lnTo>
                        <a:lnTo>
                          <a:pt x="105" y="221"/>
                        </a:lnTo>
                        <a:lnTo>
                          <a:pt x="105" y="225"/>
                        </a:lnTo>
                        <a:lnTo>
                          <a:pt x="105" y="227"/>
                        </a:lnTo>
                        <a:lnTo>
                          <a:pt x="105" y="231"/>
                        </a:lnTo>
                        <a:lnTo>
                          <a:pt x="108" y="233"/>
                        </a:lnTo>
                        <a:lnTo>
                          <a:pt x="109" y="236"/>
                        </a:lnTo>
                        <a:lnTo>
                          <a:pt x="113" y="238"/>
                        </a:lnTo>
                        <a:lnTo>
                          <a:pt x="113" y="240"/>
                        </a:lnTo>
                        <a:lnTo>
                          <a:pt x="113" y="241"/>
                        </a:lnTo>
                        <a:lnTo>
                          <a:pt x="113" y="242"/>
                        </a:lnTo>
                        <a:lnTo>
                          <a:pt x="113" y="244"/>
                        </a:lnTo>
                        <a:lnTo>
                          <a:pt x="115" y="244"/>
                        </a:lnTo>
                        <a:lnTo>
                          <a:pt x="115" y="246"/>
                        </a:lnTo>
                        <a:lnTo>
                          <a:pt x="117" y="247"/>
                        </a:lnTo>
                        <a:lnTo>
                          <a:pt x="117" y="249"/>
                        </a:lnTo>
                        <a:lnTo>
                          <a:pt x="120" y="249"/>
                        </a:lnTo>
                        <a:lnTo>
                          <a:pt x="121" y="252"/>
                        </a:lnTo>
                        <a:lnTo>
                          <a:pt x="124" y="253"/>
                        </a:lnTo>
                        <a:lnTo>
                          <a:pt x="126" y="255"/>
                        </a:lnTo>
                        <a:lnTo>
                          <a:pt x="129" y="255"/>
                        </a:lnTo>
                        <a:lnTo>
                          <a:pt x="131" y="257"/>
                        </a:lnTo>
                        <a:lnTo>
                          <a:pt x="133" y="258"/>
                        </a:lnTo>
                        <a:lnTo>
                          <a:pt x="135" y="259"/>
                        </a:lnTo>
                        <a:lnTo>
                          <a:pt x="137" y="259"/>
                        </a:lnTo>
                        <a:lnTo>
                          <a:pt x="138" y="260"/>
                        </a:lnTo>
                        <a:lnTo>
                          <a:pt x="140" y="260"/>
                        </a:lnTo>
                        <a:lnTo>
                          <a:pt x="143" y="259"/>
                        </a:lnTo>
                        <a:lnTo>
                          <a:pt x="145" y="258"/>
                        </a:lnTo>
                        <a:lnTo>
                          <a:pt x="145" y="257"/>
                        </a:lnTo>
                        <a:lnTo>
                          <a:pt x="147" y="255"/>
                        </a:lnTo>
                        <a:lnTo>
                          <a:pt x="146" y="257"/>
                        </a:lnTo>
                        <a:lnTo>
                          <a:pt x="146" y="259"/>
                        </a:lnTo>
                        <a:lnTo>
                          <a:pt x="147" y="259"/>
                        </a:lnTo>
                        <a:lnTo>
                          <a:pt x="147" y="261"/>
                        </a:lnTo>
                        <a:lnTo>
                          <a:pt x="148" y="261"/>
                        </a:lnTo>
                        <a:lnTo>
                          <a:pt x="148" y="262"/>
                        </a:lnTo>
                        <a:lnTo>
                          <a:pt x="150" y="262"/>
                        </a:lnTo>
                        <a:lnTo>
                          <a:pt x="150" y="264"/>
                        </a:lnTo>
                        <a:lnTo>
                          <a:pt x="151" y="264"/>
                        </a:lnTo>
                        <a:lnTo>
                          <a:pt x="151" y="266"/>
                        </a:lnTo>
                        <a:lnTo>
                          <a:pt x="153" y="266"/>
                        </a:lnTo>
                        <a:lnTo>
                          <a:pt x="153" y="267"/>
                        </a:lnTo>
                        <a:lnTo>
                          <a:pt x="155" y="267"/>
                        </a:lnTo>
                        <a:lnTo>
                          <a:pt x="157" y="267"/>
                        </a:lnTo>
                        <a:lnTo>
                          <a:pt x="157" y="268"/>
                        </a:lnTo>
                        <a:lnTo>
                          <a:pt x="159" y="268"/>
                        </a:lnTo>
                        <a:lnTo>
                          <a:pt x="161" y="268"/>
                        </a:lnTo>
                        <a:lnTo>
                          <a:pt x="163" y="267"/>
                        </a:lnTo>
                        <a:lnTo>
                          <a:pt x="165" y="267"/>
                        </a:lnTo>
                        <a:lnTo>
                          <a:pt x="167" y="265"/>
                        </a:lnTo>
                        <a:lnTo>
                          <a:pt x="169" y="265"/>
                        </a:lnTo>
                        <a:lnTo>
                          <a:pt x="171" y="264"/>
                        </a:lnTo>
                        <a:lnTo>
                          <a:pt x="174" y="261"/>
                        </a:lnTo>
                        <a:lnTo>
                          <a:pt x="175" y="261"/>
                        </a:lnTo>
                        <a:lnTo>
                          <a:pt x="177" y="259"/>
                        </a:lnTo>
                        <a:lnTo>
                          <a:pt x="180" y="258"/>
                        </a:lnTo>
                        <a:lnTo>
                          <a:pt x="180" y="257"/>
                        </a:lnTo>
                        <a:lnTo>
                          <a:pt x="181" y="255"/>
                        </a:lnTo>
                        <a:lnTo>
                          <a:pt x="181" y="256"/>
                        </a:lnTo>
                        <a:lnTo>
                          <a:pt x="181" y="257"/>
                        </a:lnTo>
                        <a:lnTo>
                          <a:pt x="181" y="259"/>
                        </a:lnTo>
                        <a:lnTo>
                          <a:pt x="181" y="262"/>
                        </a:lnTo>
                        <a:lnTo>
                          <a:pt x="181" y="264"/>
                        </a:lnTo>
                        <a:lnTo>
                          <a:pt x="181" y="266"/>
                        </a:lnTo>
                        <a:lnTo>
                          <a:pt x="181" y="268"/>
                        </a:lnTo>
                        <a:lnTo>
                          <a:pt x="181" y="272"/>
                        </a:lnTo>
                        <a:lnTo>
                          <a:pt x="181" y="274"/>
                        </a:lnTo>
                        <a:lnTo>
                          <a:pt x="181" y="277"/>
                        </a:lnTo>
                        <a:lnTo>
                          <a:pt x="181" y="279"/>
                        </a:lnTo>
                        <a:lnTo>
                          <a:pt x="181" y="281"/>
                        </a:lnTo>
                        <a:lnTo>
                          <a:pt x="181" y="283"/>
                        </a:lnTo>
                        <a:lnTo>
                          <a:pt x="181" y="284"/>
                        </a:lnTo>
                        <a:lnTo>
                          <a:pt x="179" y="286"/>
                        </a:lnTo>
                        <a:lnTo>
                          <a:pt x="177" y="286"/>
                        </a:lnTo>
                        <a:lnTo>
                          <a:pt x="175" y="286"/>
                        </a:lnTo>
                        <a:lnTo>
                          <a:pt x="174" y="286"/>
                        </a:lnTo>
                        <a:lnTo>
                          <a:pt x="172" y="286"/>
                        </a:lnTo>
                        <a:lnTo>
                          <a:pt x="170" y="286"/>
                        </a:lnTo>
                        <a:lnTo>
                          <a:pt x="168" y="286"/>
                        </a:lnTo>
                        <a:lnTo>
                          <a:pt x="167" y="286"/>
                        </a:lnTo>
                        <a:lnTo>
                          <a:pt x="165" y="286"/>
                        </a:lnTo>
                        <a:lnTo>
                          <a:pt x="163" y="286"/>
                        </a:lnTo>
                        <a:lnTo>
                          <a:pt x="161" y="286"/>
                        </a:lnTo>
                        <a:lnTo>
                          <a:pt x="160" y="286"/>
                        </a:lnTo>
                        <a:lnTo>
                          <a:pt x="158" y="286"/>
                        </a:lnTo>
                        <a:lnTo>
                          <a:pt x="157" y="286"/>
                        </a:lnTo>
                        <a:lnTo>
                          <a:pt x="156" y="286"/>
                        </a:lnTo>
                        <a:lnTo>
                          <a:pt x="156" y="284"/>
                        </a:lnTo>
                        <a:lnTo>
                          <a:pt x="154" y="284"/>
                        </a:lnTo>
                        <a:lnTo>
                          <a:pt x="153" y="284"/>
                        </a:lnTo>
                        <a:lnTo>
                          <a:pt x="153" y="282"/>
                        </a:lnTo>
                        <a:lnTo>
                          <a:pt x="151" y="282"/>
                        </a:lnTo>
                        <a:lnTo>
                          <a:pt x="151" y="280"/>
                        </a:lnTo>
                        <a:lnTo>
                          <a:pt x="151" y="279"/>
                        </a:lnTo>
                        <a:lnTo>
                          <a:pt x="151" y="277"/>
                        </a:lnTo>
                        <a:lnTo>
                          <a:pt x="149" y="277"/>
                        </a:lnTo>
                        <a:lnTo>
                          <a:pt x="149" y="275"/>
                        </a:lnTo>
                        <a:lnTo>
                          <a:pt x="149" y="273"/>
                        </a:lnTo>
                        <a:lnTo>
                          <a:pt x="147" y="273"/>
                        </a:lnTo>
                        <a:lnTo>
                          <a:pt x="147" y="271"/>
                        </a:lnTo>
                        <a:lnTo>
                          <a:pt x="147" y="270"/>
                        </a:lnTo>
                        <a:lnTo>
                          <a:pt x="145" y="271"/>
                        </a:lnTo>
                        <a:lnTo>
                          <a:pt x="143" y="271"/>
                        </a:lnTo>
                        <a:lnTo>
                          <a:pt x="141" y="271"/>
                        </a:lnTo>
                        <a:lnTo>
                          <a:pt x="140" y="271"/>
                        </a:lnTo>
                        <a:lnTo>
                          <a:pt x="138" y="274"/>
                        </a:lnTo>
                        <a:lnTo>
                          <a:pt x="136" y="274"/>
                        </a:lnTo>
                        <a:lnTo>
                          <a:pt x="133" y="276"/>
                        </a:lnTo>
                        <a:lnTo>
                          <a:pt x="131" y="278"/>
                        </a:lnTo>
                        <a:lnTo>
                          <a:pt x="129" y="280"/>
                        </a:lnTo>
                        <a:lnTo>
                          <a:pt x="127" y="282"/>
                        </a:lnTo>
                        <a:lnTo>
                          <a:pt x="126" y="282"/>
                        </a:lnTo>
                        <a:lnTo>
                          <a:pt x="124" y="283"/>
                        </a:lnTo>
                        <a:lnTo>
                          <a:pt x="123" y="283"/>
                        </a:lnTo>
                        <a:lnTo>
                          <a:pt x="121" y="284"/>
                        </a:lnTo>
                        <a:lnTo>
                          <a:pt x="118" y="284"/>
                        </a:lnTo>
                        <a:lnTo>
                          <a:pt x="116" y="284"/>
                        </a:lnTo>
                        <a:lnTo>
                          <a:pt x="112" y="284"/>
                        </a:lnTo>
                        <a:lnTo>
                          <a:pt x="110" y="283"/>
                        </a:lnTo>
                        <a:lnTo>
                          <a:pt x="106" y="283"/>
                        </a:lnTo>
                        <a:lnTo>
                          <a:pt x="102" y="282"/>
                        </a:lnTo>
                        <a:lnTo>
                          <a:pt x="98" y="282"/>
                        </a:lnTo>
                        <a:lnTo>
                          <a:pt x="95" y="280"/>
                        </a:lnTo>
                        <a:lnTo>
                          <a:pt x="90" y="280"/>
                        </a:lnTo>
                        <a:lnTo>
                          <a:pt x="86" y="280"/>
                        </a:lnTo>
                        <a:lnTo>
                          <a:pt x="82" y="280"/>
                        </a:lnTo>
                        <a:lnTo>
                          <a:pt x="79" y="278"/>
                        </a:lnTo>
                        <a:lnTo>
                          <a:pt x="74" y="278"/>
                        </a:lnTo>
                        <a:lnTo>
                          <a:pt x="73" y="277"/>
                        </a:lnTo>
                        <a:lnTo>
                          <a:pt x="70" y="277"/>
                        </a:lnTo>
                        <a:lnTo>
                          <a:pt x="70" y="276"/>
                        </a:lnTo>
                        <a:lnTo>
                          <a:pt x="68" y="278"/>
                        </a:lnTo>
                        <a:lnTo>
                          <a:pt x="68" y="280"/>
                        </a:lnTo>
                        <a:lnTo>
                          <a:pt x="66" y="284"/>
                        </a:lnTo>
                        <a:lnTo>
                          <a:pt x="64" y="288"/>
                        </a:lnTo>
                        <a:lnTo>
                          <a:pt x="61" y="293"/>
                        </a:lnTo>
                        <a:lnTo>
                          <a:pt x="59" y="298"/>
                        </a:lnTo>
                        <a:lnTo>
                          <a:pt x="57" y="304"/>
                        </a:lnTo>
                        <a:lnTo>
                          <a:pt x="55" y="308"/>
                        </a:lnTo>
                        <a:lnTo>
                          <a:pt x="51" y="314"/>
                        </a:lnTo>
                        <a:lnTo>
                          <a:pt x="49" y="319"/>
                        </a:lnTo>
                        <a:lnTo>
                          <a:pt x="48" y="325"/>
                        </a:lnTo>
                        <a:lnTo>
                          <a:pt x="45" y="329"/>
                        </a:lnTo>
                        <a:lnTo>
                          <a:pt x="43" y="334"/>
                        </a:lnTo>
                        <a:lnTo>
                          <a:pt x="43" y="337"/>
                        </a:lnTo>
                        <a:lnTo>
                          <a:pt x="43" y="339"/>
                        </a:lnTo>
                        <a:lnTo>
                          <a:pt x="43" y="340"/>
                        </a:lnTo>
                        <a:lnTo>
                          <a:pt x="43" y="342"/>
                        </a:lnTo>
                        <a:lnTo>
                          <a:pt x="45" y="342"/>
                        </a:lnTo>
                        <a:lnTo>
                          <a:pt x="48" y="344"/>
                        </a:lnTo>
                        <a:lnTo>
                          <a:pt x="51" y="344"/>
                        </a:lnTo>
                        <a:lnTo>
                          <a:pt x="55" y="346"/>
                        </a:lnTo>
                        <a:lnTo>
                          <a:pt x="59" y="346"/>
                        </a:lnTo>
                        <a:lnTo>
                          <a:pt x="63" y="348"/>
                        </a:lnTo>
                        <a:lnTo>
                          <a:pt x="68" y="348"/>
                        </a:lnTo>
                        <a:lnTo>
                          <a:pt x="73" y="349"/>
                        </a:lnTo>
                        <a:lnTo>
                          <a:pt x="77" y="349"/>
                        </a:lnTo>
                        <a:lnTo>
                          <a:pt x="81" y="349"/>
                        </a:lnTo>
                        <a:lnTo>
                          <a:pt x="86" y="349"/>
                        </a:lnTo>
                        <a:lnTo>
                          <a:pt x="89" y="349"/>
                        </a:lnTo>
                        <a:lnTo>
                          <a:pt x="93" y="349"/>
                        </a:lnTo>
                        <a:lnTo>
                          <a:pt x="95" y="349"/>
                        </a:lnTo>
                        <a:lnTo>
                          <a:pt x="98" y="347"/>
                        </a:lnTo>
                        <a:lnTo>
                          <a:pt x="96" y="349"/>
                        </a:lnTo>
                        <a:lnTo>
                          <a:pt x="95" y="350"/>
                        </a:lnTo>
                        <a:lnTo>
                          <a:pt x="95" y="352"/>
                        </a:lnTo>
                        <a:lnTo>
                          <a:pt x="96" y="354"/>
                        </a:lnTo>
                        <a:lnTo>
                          <a:pt x="96" y="357"/>
                        </a:lnTo>
                        <a:lnTo>
                          <a:pt x="97" y="359"/>
                        </a:lnTo>
                        <a:lnTo>
                          <a:pt x="98" y="361"/>
                        </a:lnTo>
                        <a:lnTo>
                          <a:pt x="100" y="363"/>
                        </a:lnTo>
                        <a:lnTo>
                          <a:pt x="100" y="367"/>
                        </a:lnTo>
                        <a:lnTo>
                          <a:pt x="102" y="369"/>
                        </a:lnTo>
                        <a:lnTo>
                          <a:pt x="103" y="371"/>
                        </a:lnTo>
                        <a:lnTo>
                          <a:pt x="105" y="373"/>
                        </a:lnTo>
                        <a:lnTo>
                          <a:pt x="105" y="375"/>
                        </a:lnTo>
                        <a:lnTo>
                          <a:pt x="107" y="377"/>
                        </a:lnTo>
                        <a:lnTo>
                          <a:pt x="107" y="379"/>
                        </a:lnTo>
                        <a:lnTo>
                          <a:pt x="109" y="379"/>
                        </a:lnTo>
                        <a:lnTo>
                          <a:pt x="109" y="383"/>
                        </a:lnTo>
                        <a:lnTo>
                          <a:pt x="110" y="385"/>
                        </a:lnTo>
                        <a:lnTo>
                          <a:pt x="111" y="389"/>
                        </a:lnTo>
                        <a:lnTo>
                          <a:pt x="114" y="390"/>
                        </a:lnTo>
                        <a:lnTo>
                          <a:pt x="115" y="395"/>
                        </a:lnTo>
                        <a:lnTo>
                          <a:pt x="117" y="397"/>
                        </a:lnTo>
                        <a:lnTo>
                          <a:pt x="120" y="401"/>
                        </a:lnTo>
                        <a:lnTo>
                          <a:pt x="123" y="403"/>
                        </a:lnTo>
                        <a:lnTo>
                          <a:pt x="125" y="407"/>
                        </a:lnTo>
                        <a:lnTo>
                          <a:pt x="127" y="409"/>
                        </a:lnTo>
                        <a:lnTo>
                          <a:pt x="129" y="413"/>
                        </a:lnTo>
                        <a:lnTo>
                          <a:pt x="132" y="415"/>
                        </a:lnTo>
                        <a:lnTo>
                          <a:pt x="132" y="418"/>
                        </a:lnTo>
                        <a:lnTo>
                          <a:pt x="134" y="420"/>
                        </a:lnTo>
                        <a:lnTo>
                          <a:pt x="135" y="422"/>
                        </a:lnTo>
                        <a:lnTo>
                          <a:pt x="137" y="424"/>
                        </a:lnTo>
                        <a:lnTo>
                          <a:pt x="137" y="428"/>
                        </a:lnTo>
                        <a:lnTo>
                          <a:pt x="138" y="430"/>
                        </a:lnTo>
                        <a:lnTo>
                          <a:pt x="138" y="433"/>
                        </a:lnTo>
                        <a:lnTo>
                          <a:pt x="140" y="435"/>
                        </a:lnTo>
                        <a:lnTo>
                          <a:pt x="140" y="439"/>
                        </a:lnTo>
                        <a:lnTo>
                          <a:pt x="143" y="442"/>
                        </a:lnTo>
                        <a:lnTo>
                          <a:pt x="144" y="446"/>
                        </a:lnTo>
                        <a:lnTo>
                          <a:pt x="146" y="448"/>
                        </a:lnTo>
                        <a:lnTo>
                          <a:pt x="146" y="452"/>
                        </a:lnTo>
                        <a:lnTo>
                          <a:pt x="147" y="455"/>
                        </a:lnTo>
                        <a:lnTo>
                          <a:pt x="147" y="459"/>
                        </a:lnTo>
                        <a:lnTo>
                          <a:pt x="149" y="461"/>
                        </a:lnTo>
                        <a:lnTo>
                          <a:pt x="149" y="466"/>
                        </a:lnTo>
                        <a:lnTo>
                          <a:pt x="150" y="467"/>
                        </a:lnTo>
                        <a:lnTo>
                          <a:pt x="150" y="469"/>
                        </a:lnTo>
                        <a:lnTo>
                          <a:pt x="150" y="472"/>
                        </a:lnTo>
                        <a:lnTo>
                          <a:pt x="149" y="473"/>
                        </a:lnTo>
                        <a:lnTo>
                          <a:pt x="149" y="475"/>
                        </a:lnTo>
                        <a:lnTo>
                          <a:pt x="149" y="478"/>
                        </a:lnTo>
                        <a:lnTo>
                          <a:pt x="150" y="479"/>
                        </a:lnTo>
                        <a:lnTo>
                          <a:pt x="150" y="482"/>
                        </a:lnTo>
                        <a:lnTo>
                          <a:pt x="151" y="484"/>
                        </a:lnTo>
                        <a:lnTo>
                          <a:pt x="152" y="486"/>
                        </a:lnTo>
                        <a:lnTo>
                          <a:pt x="154" y="488"/>
                        </a:lnTo>
                        <a:lnTo>
                          <a:pt x="155" y="490"/>
                        </a:lnTo>
                        <a:lnTo>
                          <a:pt x="157" y="492"/>
                        </a:lnTo>
                        <a:lnTo>
                          <a:pt x="158" y="494"/>
                        </a:lnTo>
                        <a:lnTo>
                          <a:pt x="161" y="496"/>
                        </a:lnTo>
                        <a:lnTo>
                          <a:pt x="163" y="498"/>
                        </a:lnTo>
                        <a:lnTo>
                          <a:pt x="165" y="498"/>
                        </a:lnTo>
                        <a:lnTo>
                          <a:pt x="167" y="498"/>
                        </a:lnTo>
                        <a:lnTo>
                          <a:pt x="171" y="497"/>
                        </a:lnTo>
                        <a:lnTo>
                          <a:pt x="180" y="497"/>
                        </a:lnTo>
                        <a:lnTo>
                          <a:pt x="190" y="495"/>
                        </a:lnTo>
                        <a:lnTo>
                          <a:pt x="199" y="495"/>
                        </a:lnTo>
                        <a:lnTo>
                          <a:pt x="210" y="493"/>
                        </a:lnTo>
                        <a:lnTo>
                          <a:pt x="218" y="493"/>
                        </a:lnTo>
                        <a:lnTo>
                          <a:pt x="228" y="491"/>
                        </a:lnTo>
                        <a:lnTo>
                          <a:pt x="236" y="491"/>
                        </a:lnTo>
                        <a:lnTo>
                          <a:pt x="246" y="489"/>
                        </a:lnTo>
                        <a:lnTo>
                          <a:pt x="254" y="489"/>
                        </a:lnTo>
                        <a:lnTo>
                          <a:pt x="262" y="488"/>
                        </a:lnTo>
                        <a:lnTo>
                          <a:pt x="270" y="488"/>
                        </a:lnTo>
                        <a:lnTo>
                          <a:pt x="278" y="486"/>
                        </a:lnTo>
                        <a:lnTo>
                          <a:pt x="284" y="486"/>
                        </a:lnTo>
                        <a:lnTo>
                          <a:pt x="291" y="486"/>
                        </a:lnTo>
                        <a:lnTo>
                          <a:pt x="297" y="486"/>
                        </a:lnTo>
                        <a:lnTo>
                          <a:pt x="305" y="485"/>
                        </a:lnTo>
                        <a:lnTo>
                          <a:pt x="307" y="485"/>
                        </a:lnTo>
                        <a:lnTo>
                          <a:pt x="311" y="485"/>
                        </a:lnTo>
                        <a:lnTo>
                          <a:pt x="316" y="485"/>
                        </a:lnTo>
                        <a:lnTo>
                          <a:pt x="319" y="485"/>
                        </a:lnTo>
                        <a:lnTo>
                          <a:pt x="323" y="485"/>
                        </a:lnTo>
                        <a:lnTo>
                          <a:pt x="328" y="485"/>
                        </a:lnTo>
                        <a:lnTo>
                          <a:pt x="331" y="485"/>
                        </a:lnTo>
                        <a:lnTo>
                          <a:pt x="336" y="483"/>
                        </a:lnTo>
                        <a:lnTo>
                          <a:pt x="339" y="483"/>
                        </a:lnTo>
                        <a:lnTo>
                          <a:pt x="343" y="483"/>
                        </a:lnTo>
                        <a:lnTo>
                          <a:pt x="346" y="483"/>
                        </a:lnTo>
                        <a:lnTo>
                          <a:pt x="350" y="481"/>
                        </a:lnTo>
                        <a:lnTo>
                          <a:pt x="352" y="481"/>
                        </a:lnTo>
                        <a:lnTo>
                          <a:pt x="354" y="481"/>
                        </a:lnTo>
                        <a:lnTo>
                          <a:pt x="356" y="480"/>
                        </a:lnTo>
                        <a:lnTo>
                          <a:pt x="396" y="480"/>
                        </a:lnTo>
                      </a:path>
                    </a:pathLst>
                  </a:custGeom>
                  <a:noFill/>
                  <a:ln w="18494" cap="flat" cmpd="sng">
                    <a:solidFill>
                      <a:srgbClr val="C0C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" name="Freeform 124"/>
                  <p:cNvSpPr>
                    <a:spLocks/>
                  </p:cNvSpPr>
                  <p:nvPr/>
                </p:nvSpPr>
                <p:spPr bwMode="auto">
                  <a:xfrm>
                    <a:off x="859" y="942"/>
                    <a:ext cx="62" cy="156"/>
                  </a:xfrm>
                  <a:custGeom>
                    <a:avLst/>
                    <a:gdLst>
                      <a:gd name="T0" fmla="*/ 0 w 62"/>
                      <a:gd name="T1" fmla="*/ 0 h 156"/>
                      <a:gd name="T2" fmla="*/ 0 w 62"/>
                      <a:gd name="T3" fmla="*/ 2 h 156"/>
                      <a:gd name="T4" fmla="*/ 1 w 62"/>
                      <a:gd name="T5" fmla="*/ 2 h 156"/>
                      <a:gd name="T6" fmla="*/ 2 w 62"/>
                      <a:gd name="T7" fmla="*/ 4 h 156"/>
                      <a:gd name="T8" fmla="*/ 4 w 62"/>
                      <a:gd name="T9" fmla="*/ 5 h 156"/>
                      <a:gd name="T10" fmla="*/ 6 w 62"/>
                      <a:gd name="T11" fmla="*/ 6 h 156"/>
                      <a:gd name="T12" fmla="*/ 10 w 62"/>
                      <a:gd name="T13" fmla="*/ 9 h 156"/>
                      <a:gd name="T14" fmla="*/ 12 w 62"/>
                      <a:gd name="T15" fmla="*/ 11 h 156"/>
                      <a:gd name="T16" fmla="*/ 16 w 62"/>
                      <a:gd name="T17" fmla="*/ 12 h 156"/>
                      <a:gd name="T18" fmla="*/ 18 w 62"/>
                      <a:gd name="T19" fmla="*/ 16 h 156"/>
                      <a:gd name="T20" fmla="*/ 22 w 62"/>
                      <a:gd name="T21" fmla="*/ 18 h 156"/>
                      <a:gd name="T22" fmla="*/ 24 w 62"/>
                      <a:gd name="T23" fmla="*/ 20 h 156"/>
                      <a:gd name="T24" fmla="*/ 28 w 62"/>
                      <a:gd name="T25" fmla="*/ 22 h 156"/>
                      <a:gd name="T26" fmla="*/ 30 w 62"/>
                      <a:gd name="T27" fmla="*/ 24 h 156"/>
                      <a:gd name="T28" fmla="*/ 32 w 62"/>
                      <a:gd name="T29" fmla="*/ 27 h 156"/>
                      <a:gd name="T30" fmla="*/ 34 w 62"/>
                      <a:gd name="T31" fmla="*/ 29 h 156"/>
                      <a:gd name="T32" fmla="*/ 36 w 62"/>
                      <a:gd name="T33" fmla="*/ 30 h 156"/>
                      <a:gd name="T34" fmla="*/ 38 w 62"/>
                      <a:gd name="T35" fmla="*/ 37 h 156"/>
                      <a:gd name="T36" fmla="*/ 41 w 62"/>
                      <a:gd name="T37" fmla="*/ 46 h 156"/>
                      <a:gd name="T38" fmla="*/ 43 w 62"/>
                      <a:gd name="T39" fmla="*/ 55 h 156"/>
                      <a:gd name="T40" fmla="*/ 47 w 62"/>
                      <a:gd name="T41" fmla="*/ 64 h 156"/>
                      <a:gd name="T42" fmla="*/ 49 w 62"/>
                      <a:gd name="T43" fmla="*/ 75 h 156"/>
                      <a:gd name="T44" fmla="*/ 51 w 62"/>
                      <a:gd name="T45" fmla="*/ 84 h 156"/>
                      <a:gd name="T46" fmla="*/ 53 w 62"/>
                      <a:gd name="T47" fmla="*/ 95 h 156"/>
                      <a:gd name="T48" fmla="*/ 55 w 62"/>
                      <a:gd name="T49" fmla="*/ 105 h 156"/>
                      <a:gd name="T50" fmla="*/ 55 w 62"/>
                      <a:gd name="T51" fmla="*/ 115 h 156"/>
                      <a:gd name="T52" fmla="*/ 57 w 62"/>
                      <a:gd name="T53" fmla="*/ 124 h 156"/>
                      <a:gd name="T54" fmla="*/ 57 w 62"/>
                      <a:gd name="T55" fmla="*/ 133 h 156"/>
                      <a:gd name="T56" fmla="*/ 60 w 62"/>
                      <a:gd name="T57" fmla="*/ 141 h 156"/>
                      <a:gd name="T58" fmla="*/ 60 w 62"/>
                      <a:gd name="T59" fmla="*/ 147 h 156"/>
                      <a:gd name="T60" fmla="*/ 60 w 62"/>
                      <a:gd name="T61" fmla="*/ 152 h 156"/>
                      <a:gd name="T62" fmla="*/ 60 w 62"/>
                      <a:gd name="T63" fmla="*/ 154 h 156"/>
                      <a:gd name="T64" fmla="*/ 61 w 62"/>
                      <a:gd name="T65" fmla="*/ 155 h 15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62" h="156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2" y="4"/>
                        </a:lnTo>
                        <a:lnTo>
                          <a:pt x="4" y="5"/>
                        </a:lnTo>
                        <a:lnTo>
                          <a:pt x="6" y="6"/>
                        </a:lnTo>
                        <a:lnTo>
                          <a:pt x="10" y="9"/>
                        </a:lnTo>
                        <a:lnTo>
                          <a:pt x="12" y="11"/>
                        </a:lnTo>
                        <a:lnTo>
                          <a:pt x="16" y="12"/>
                        </a:lnTo>
                        <a:lnTo>
                          <a:pt x="18" y="16"/>
                        </a:lnTo>
                        <a:lnTo>
                          <a:pt x="22" y="18"/>
                        </a:lnTo>
                        <a:lnTo>
                          <a:pt x="24" y="20"/>
                        </a:lnTo>
                        <a:lnTo>
                          <a:pt x="28" y="22"/>
                        </a:lnTo>
                        <a:lnTo>
                          <a:pt x="30" y="24"/>
                        </a:lnTo>
                        <a:lnTo>
                          <a:pt x="32" y="27"/>
                        </a:lnTo>
                        <a:lnTo>
                          <a:pt x="34" y="29"/>
                        </a:lnTo>
                        <a:lnTo>
                          <a:pt x="36" y="30"/>
                        </a:lnTo>
                        <a:lnTo>
                          <a:pt x="38" y="37"/>
                        </a:lnTo>
                        <a:lnTo>
                          <a:pt x="41" y="46"/>
                        </a:lnTo>
                        <a:lnTo>
                          <a:pt x="43" y="55"/>
                        </a:lnTo>
                        <a:lnTo>
                          <a:pt x="47" y="64"/>
                        </a:lnTo>
                        <a:lnTo>
                          <a:pt x="49" y="75"/>
                        </a:lnTo>
                        <a:lnTo>
                          <a:pt x="51" y="84"/>
                        </a:lnTo>
                        <a:lnTo>
                          <a:pt x="53" y="95"/>
                        </a:lnTo>
                        <a:lnTo>
                          <a:pt x="55" y="105"/>
                        </a:lnTo>
                        <a:lnTo>
                          <a:pt x="55" y="115"/>
                        </a:lnTo>
                        <a:lnTo>
                          <a:pt x="57" y="124"/>
                        </a:lnTo>
                        <a:lnTo>
                          <a:pt x="57" y="133"/>
                        </a:lnTo>
                        <a:lnTo>
                          <a:pt x="60" y="141"/>
                        </a:lnTo>
                        <a:lnTo>
                          <a:pt x="60" y="147"/>
                        </a:lnTo>
                        <a:lnTo>
                          <a:pt x="60" y="152"/>
                        </a:lnTo>
                        <a:lnTo>
                          <a:pt x="60" y="154"/>
                        </a:lnTo>
                        <a:lnTo>
                          <a:pt x="61" y="155"/>
                        </a:lnTo>
                      </a:path>
                    </a:pathLst>
                  </a:custGeom>
                  <a:noFill/>
                  <a:ln w="18494" cap="flat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" name="Freeform 125"/>
                  <p:cNvSpPr>
                    <a:spLocks/>
                  </p:cNvSpPr>
                  <p:nvPr/>
                </p:nvSpPr>
                <p:spPr bwMode="auto">
                  <a:xfrm>
                    <a:off x="941" y="942"/>
                    <a:ext cx="63" cy="156"/>
                  </a:xfrm>
                  <a:custGeom>
                    <a:avLst/>
                    <a:gdLst>
                      <a:gd name="T0" fmla="*/ 62 w 63"/>
                      <a:gd name="T1" fmla="*/ 0 h 156"/>
                      <a:gd name="T2" fmla="*/ 61 w 63"/>
                      <a:gd name="T3" fmla="*/ 2 h 156"/>
                      <a:gd name="T4" fmla="*/ 60 w 63"/>
                      <a:gd name="T5" fmla="*/ 2 h 156"/>
                      <a:gd name="T6" fmla="*/ 58 w 63"/>
                      <a:gd name="T7" fmla="*/ 4 h 156"/>
                      <a:gd name="T8" fmla="*/ 57 w 63"/>
                      <a:gd name="T9" fmla="*/ 5 h 156"/>
                      <a:gd name="T10" fmla="*/ 54 w 63"/>
                      <a:gd name="T11" fmla="*/ 6 h 156"/>
                      <a:gd name="T12" fmla="*/ 51 w 63"/>
                      <a:gd name="T13" fmla="*/ 9 h 156"/>
                      <a:gd name="T14" fmla="*/ 48 w 63"/>
                      <a:gd name="T15" fmla="*/ 11 h 156"/>
                      <a:gd name="T16" fmla="*/ 46 w 63"/>
                      <a:gd name="T17" fmla="*/ 12 h 156"/>
                      <a:gd name="T18" fmla="*/ 42 w 63"/>
                      <a:gd name="T19" fmla="*/ 16 h 156"/>
                      <a:gd name="T20" fmla="*/ 39 w 63"/>
                      <a:gd name="T21" fmla="*/ 18 h 156"/>
                      <a:gd name="T22" fmla="*/ 35 w 63"/>
                      <a:gd name="T23" fmla="*/ 20 h 156"/>
                      <a:gd name="T24" fmla="*/ 33 w 63"/>
                      <a:gd name="T25" fmla="*/ 22 h 156"/>
                      <a:gd name="T26" fmla="*/ 30 w 63"/>
                      <a:gd name="T27" fmla="*/ 24 h 156"/>
                      <a:gd name="T28" fmla="*/ 28 w 63"/>
                      <a:gd name="T29" fmla="*/ 27 h 156"/>
                      <a:gd name="T30" fmla="*/ 26 w 63"/>
                      <a:gd name="T31" fmla="*/ 29 h 156"/>
                      <a:gd name="T32" fmla="*/ 25 w 63"/>
                      <a:gd name="T33" fmla="*/ 30 h 156"/>
                      <a:gd name="T34" fmla="*/ 21 w 63"/>
                      <a:gd name="T35" fmla="*/ 37 h 156"/>
                      <a:gd name="T36" fmla="*/ 19 w 63"/>
                      <a:gd name="T37" fmla="*/ 46 h 156"/>
                      <a:gd name="T38" fmla="*/ 15 w 63"/>
                      <a:gd name="T39" fmla="*/ 55 h 156"/>
                      <a:gd name="T40" fmla="*/ 13 w 63"/>
                      <a:gd name="T41" fmla="*/ 64 h 156"/>
                      <a:gd name="T42" fmla="*/ 10 w 63"/>
                      <a:gd name="T43" fmla="*/ 75 h 156"/>
                      <a:gd name="T44" fmla="*/ 8 w 63"/>
                      <a:gd name="T45" fmla="*/ 84 h 156"/>
                      <a:gd name="T46" fmla="*/ 6 w 63"/>
                      <a:gd name="T47" fmla="*/ 95 h 156"/>
                      <a:gd name="T48" fmla="*/ 5 w 63"/>
                      <a:gd name="T49" fmla="*/ 105 h 156"/>
                      <a:gd name="T50" fmla="*/ 3 w 63"/>
                      <a:gd name="T51" fmla="*/ 115 h 156"/>
                      <a:gd name="T52" fmla="*/ 2 w 63"/>
                      <a:gd name="T53" fmla="*/ 124 h 156"/>
                      <a:gd name="T54" fmla="*/ 1 w 63"/>
                      <a:gd name="T55" fmla="*/ 133 h 156"/>
                      <a:gd name="T56" fmla="*/ 1 w 63"/>
                      <a:gd name="T57" fmla="*/ 141 h 156"/>
                      <a:gd name="T58" fmla="*/ 0 w 63"/>
                      <a:gd name="T59" fmla="*/ 147 h 156"/>
                      <a:gd name="T60" fmla="*/ 0 w 63"/>
                      <a:gd name="T61" fmla="*/ 152 h 156"/>
                      <a:gd name="T62" fmla="*/ 0 w 63"/>
                      <a:gd name="T63" fmla="*/ 154 h 156"/>
                      <a:gd name="T64" fmla="*/ 0 w 63"/>
                      <a:gd name="T65" fmla="*/ 155 h 15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63" h="156">
                        <a:moveTo>
                          <a:pt x="62" y="0"/>
                        </a:moveTo>
                        <a:lnTo>
                          <a:pt x="61" y="2"/>
                        </a:lnTo>
                        <a:lnTo>
                          <a:pt x="60" y="2"/>
                        </a:lnTo>
                        <a:lnTo>
                          <a:pt x="58" y="4"/>
                        </a:lnTo>
                        <a:lnTo>
                          <a:pt x="57" y="5"/>
                        </a:lnTo>
                        <a:lnTo>
                          <a:pt x="54" y="6"/>
                        </a:lnTo>
                        <a:lnTo>
                          <a:pt x="51" y="9"/>
                        </a:lnTo>
                        <a:lnTo>
                          <a:pt x="48" y="11"/>
                        </a:lnTo>
                        <a:lnTo>
                          <a:pt x="46" y="12"/>
                        </a:lnTo>
                        <a:lnTo>
                          <a:pt x="42" y="16"/>
                        </a:lnTo>
                        <a:lnTo>
                          <a:pt x="39" y="18"/>
                        </a:lnTo>
                        <a:lnTo>
                          <a:pt x="35" y="20"/>
                        </a:lnTo>
                        <a:lnTo>
                          <a:pt x="33" y="22"/>
                        </a:lnTo>
                        <a:lnTo>
                          <a:pt x="30" y="24"/>
                        </a:lnTo>
                        <a:lnTo>
                          <a:pt x="28" y="27"/>
                        </a:lnTo>
                        <a:lnTo>
                          <a:pt x="26" y="29"/>
                        </a:lnTo>
                        <a:lnTo>
                          <a:pt x="25" y="30"/>
                        </a:lnTo>
                        <a:lnTo>
                          <a:pt x="21" y="37"/>
                        </a:lnTo>
                        <a:lnTo>
                          <a:pt x="19" y="46"/>
                        </a:lnTo>
                        <a:lnTo>
                          <a:pt x="15" y="55"/>
                        </a:lnTo>
                        <a:lnTo>
                          <a:pt x="13" y="64"/>
                        </a:lnTo>
                        <a:lnTo>
                          <a:pt x="10" y="75"/>
                        </a:lnTo>
                        <a:lnTo>
                          <a:pt x="8" y="84"/>
                        </a:lnTo>
                        <a:lnTo>
                          <a:pt x="6" y="95"/>
                        </a:lnTo>
                        <a:lnTo>
                          <a:pt x="5" y="105"/>
                        </a:lnTo>
                        <a:lnTo>
                          <a:pt x="3" y="115"/>
                        </a:lnTo>
                        <a:lnTo>
                          <a:pt x="2" y="124"/>
                        </a:lnTo>
                        <a:lnTo>
                          <a:pt x="1" y="133"/>
                        </a:lnTo>
                        <a:lnTo>
                          <a:pt x="1" y="141"/>
                        </a:lnTo>
                        <a:lnTo>
                          <a:pt x="0" y="147"/>
                        </a:lnTo>
                        <a:lnTo>
                          <a:pt x="0" y="152"/>
                        </a:lnTo>
                        <a:lnTo>
                          <a:pt x="0" y="154"/>
                        </a:lnTo>
                        <a:lnTo>
                          <a:pt x="0" y="155"/>
                        </a:lnTo>
                      </a:path>
                    </a:pathLst>
                  </a:custGeom>
                  <a:noFill/>
                  <a:ln w="18494" cap="flat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8" name="Freeform 126"/>
                  <p:cNvSpPr>
                    <a:spLocks/>
                  </p:cNvSpPr>
                  <p:nvPr/>
                </p:nvSpPr>
                <p:spPr bwMode="auto">
                  <a:xfrm>
                    <a:off x="908" y="939"/>
                    <a:ext cx="59" cy="160"/>
                  </a:xfrm>
                  <a:custGeom>
                    <a:avLst/>
                    <a:gdLst>
                      <a:gd name="T0" fmla="*/ 0 w 59"/>
                      <a:gd name="T1" fmla="*/ 8 h 160"/>
                      <a:gd name="T2" fmla="*/ 0 w 59"/>
                      <a:gd name="T3" fmla="*/ 10 h 160"/>
                      <a:gd name="T4" fmla="*/ 2 w 59"/>
                      <a:gd name="T5" fmla="*/ 14 h 160"/>
                      <a:gd name="T6" fmla="*/ 6 w 59"/>
                      <a:gd name="T7" fmla="*/ 19 h 160"/>
                      <a:gd name="T8" fmla="*/ 8 w 59"/>
                      <a:gd name="T9" fmla="*/ 25 h 160"/>
                      <a:gd name="T10" fmla="*/ 11 w 59"/>
                      <a:gd name="T11" fmla="*/ 31 h 160"/>
                      <a:gd name="T12" fmla="*/ 13 w 59"/>
                      <a:gd name="T13" fmla="*/ 36 h 160"/>
                      <a:gd name="T14" fmla="*/ 14 w 59"/>
                      <a:gd name="T15" fmla="*/ 40 h 160"/>
                      <a:gd name="T16" fmla="*/ 17 w 59"/>
                      <a:gd name="T17" fmla="*/ 49 h 160"/>
                      <a:gd name="T18" fmla="*/ 18 w 59"/>
                      <a:gd name="T19" fmla="*/ 62 h 160"/>
                      <a:gd name="T20" fmla="*/ 19 w 59"/>
                      <a:gd name="T21" fmla="*/ 80 h 160"/>
                      <a:gd name="T22" fmla="*/ 19 w 59"/>
                      <a:gd name="T23" fmla="*/ 98 h 160"/>
                      <a:gd name="T24" fmla="*/ 17 w 59"/>
                      <a:gd name="T25" fmla="*/ 116 h 160"/>
                      <a:gd name="T26" fmla="*/ 17 w 59"/>
                      <a:gd name="T27" fmla="*/ 132 h 160"/>
                      <a:gd name="T28" fmla="*/ 17 w 59"/>
                      <a:gd name="T29" fmla="*/ 145 h 160"/>
                      <a:gd name="T30" fmla="*/ 17 w 59"/>
                      <a:gd name="T31" fmla="*/ 154 h 160"/>
                      <a:gd name="T32" fmla="*/ 17 w 59"/>
                      <a:gd name="T33" fmla="*/ 157 h 160"/>
                      <a:gd name="T34" fmla="*/ 17 w 59"/>
                      <a:gd name="T35" fmla="*/ 157 h 160"/>
                      <a:gd name="T36" fmla="*/ 18 w 59"/>
                      <a:gd name="T37" fmla="*/ 158 h 160"/>
                      <a:gd name="T38" fmla="*/ 19 w 59"/>
                      <a:gd name="T39" fmla="*/ 158 h 160"/>
                      <a:gd name="T40" fmla="*/ 21 w 59"/>
                      <a:gd name="T41" fmla="*/ 159 h 160"/>
                      <a:gd name="T42" fmla="*/ 21 w 59"/>
                      <a:gd name="T43" fmla="*/ 159 h 160"/>
                      <a:gd name="T44" fmla="*/ 23 w 59"/>
                      <a:gd name="T45" fmla="*/ 159 h 160"/>
                      <a:gd name="T46" fmla="*/ 24 w 59"/>
                      <a:gd name="T47" fmla="*/ 159 h 160"/>
                      <a:gd name="T48" fmla="*/ 25 w 59"/>
                      <a:gd name="T49" fmla="*/ 158 h 160"/>
                      <a:gd name="T50" fmla="*/ 25 w 59"/>
                      <a:gd name="T51" fmla="*/ 152 h 160"/>
                      <a:gd name="T52" fmla="*/ 25 w 59"/>
                      <a:gd name="T53" fmla="*/ 143 h 160"/>
                      <a:gd name="T54" fmla="*/ 25 w 59"/>
                      <a:gd name="T55" fmla="*/ 131 h 160"/>
                      <a:gd name="T56" fmla="*/ 27 w 59"/>
                      <a:gd name="T57" fmla="*/ 117 h 160"/>
                      <a:gd name="T58" fmla="*/ 27 w 59"/>
                      <a:gd name="T59" fmla="*/ 104 h 160"/>
                      <a:gd name="T60" fmla="*/ 28 w 59"/>
                      <a:gd name="T61" fmla="*/ 91 h 160"/>
                      <a:gd name="T62" fmla="*/ 29 w 59"/>
                      <a:gd name="T63" fmla="*/ 80 h 160"/>
                      <a:gd name="T64" fmla="*/ 30 w 59"/>
                      <a:gd name="T65" fmla="*/ 73 h 160"/>
                      <a:gd name="T66" fmla="*/ 30 w 59"/>
                      <a:gd name="T67" fmla="*/ 67 h 160"/>
                      <a:gd name="T68" fmla="*/ 30 w 59"/>
                      <a:gd name="T69" fmla="*/ 59 h 160"/>
                      <a:gd name="T70" fmla="*/ 30 w 59"/>
                      <a:gd name="T71" fmla="*/ 50 h 160"/>
                      <a:gd name="T72" fmla="*/ 33 w 59"/>
                      <a:gd name="T73" fmla="*/ 42 h 160"/>
                      <a:gd name="T74" fmla="*/ 33 w 59"/>
                      <a:gd name="T75" fmla="*/ 34 h 160"/>
                      <a:gd name="T76" fmla="*/ 35 w 59"/>
                      <a:gd name="T77" fmla="*/ 27 h 160"/>
                      <a:gd name="T78" fmla="*/ 37 w 59"/>
                      <a:gd name="T79" fmla="*/ 20 h 160"/>
                      <a:gd name="T80" fmla="*/ 39 w 59"/>
                      <a:gd name="T81" fmla="*/ 16 h 160"/>
                      <a:gd name="T82" fmla="*/ 41 w 59"/>
                      <a:gd name="T83" fmla="*/ 14 h 160"/>
                      <a:gd name="T84" fmla="*/ 43 w 59"/>
                      <a:gd name="T85" fmla="*/ 12 h 160"/>
                      <a:gd name="T86" fmla="*/ 47 w 59"/>
                      <a:gd name="T87" fmla="*/ 8 h 160"/>
                      <a:gd name="T88" fmla="*/ 49 w 59"/>
                      <a:gd name="T89" fmla="*/ 6 h 160"/>
                      <a:gd name="T90" fmla="*/ 53 w 59"/>
                      <a:gd name="T91" fmla="*/ 4 h 160"/>
                      <a:gd name="T92" fmla="*/ 55 w 59"/>
                      <a:gd name="T93" fmla="*/ 2 h 160"/>
                      <a:gd name="T94" fmla="*/ 57 w 59"/>
                      <a:gd name="T95" fmla="*/ 1 h 160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59" h="160">
                        <a:moveTo>
                          <a:pt x="0" y="6"/>
                        </a:moveTo>
                        <a:lnTo>
                          <a:pt x="0" y="8"/>
                        </a:lnTo>
                        <a:lnTo>
                          <a:pt x="0" y="10"/>
                        </a:lnTo>
                        <a:lnTo>
                          <a:pt x="2" y="11"/>
                        </a:lnTo>
                        <a:lnTo>
                          <a:pt x="2" y="14"/>
                        </a:lnTo>
                        <a:lnTo>
                          <a:pt x="4" y="16"/>
                        </a:lnTo>
                        <a:lnTo>
                          <a:pt x="6" y="19"/>
                        </a:lnTo>
                        <a:lnTo>
                          <a:pt x="8" y="21"/>
                        </a:lnTo>
                        <a:lnTo>
                          <a:pt x="8" y="25"/>
                        </a:lnTo>
                        <a:lnTo>
                          <a:pt x="10" y="27"/>
                        </a:lnTo>
                        <a:lnTo>
                          <a:pt x="11" y="31"/>
                        </a:lnTo>
                        <a:lnTo>
                          <a:pt x="13" y="33"/>
                        </a:lnTo>
                        <a:lnTo>
                          <a:pt x="13" y="36"/>
                        </a:lnTo>
                        <a:lnTo>
                          <a:pt x="14" y="38"/>
                        </a:lnTo>
                        <a:lnTo>
                          <a:pt x="14" y="40"/>
                        </a:lnTo>
                        <a:lnTo>
                          <a:pt x="17" y="41"/>
                        </a:lnTo>
                        <a:lnTo>
                          <a:pt x="17" y="49"/>
                        </a:lnTo>
                        <a:lnTo>
                          <a:pt x="18" y="55"/>
                        </a:lnTo>
                        <a:lnTo>
                          <a:pt x="18" y="62"/>
                        </a:lnTo>
                        <a:lnTo>
                          <a:pt x="19" y="70"/>
                        </a:lnTo>
                        <a:lnTo>
                          <a:pt x="19" y="80"/>
                        </a:lnTo>
                        <a:lnTo>
                          <a:pt x="19" y="88"/>
                        </a:lnTo>
                        <a:lnTo>
                          <a:pt x="19" y="98"/>
                        </a:lnTo>
                        <a:lnTo>
                          <a:pt x="19" y="106"/>
                        </a:lnTo>
                        <a:lnTo>
                          <a:pt x="17" y="116"/>
                        </a:lnTo>
                        <a:lnTo>
                          <a:pt x="17" y="124"/>
                        </a:lnTo>
                        <a:lnTo>
                          <a:pt x="17" y="132"/>
                        </a:lnTo>
                        <a:lnTo>
                          <a:pt x="17" y="138"/>
                        </a:lnTo>
                        <a:lnTo>
                          <a:pt x="17" y="145"/>
                        </a:lnTo>
                        <a:lnTo>
                          <a:pt x="17" y="150"/>
                        </a:lnTo>
                        <a:lnTo>
                          <a:pt x="17" y="154"/>
                        </a:lnTo>
                        <a:lnTo>
                          <a:pt x="17" y="156"/>
                        </a:lnTo>
                        <a:lnTo>
                          <a:pt x="17" y="157"/>
                        </a:lnTo>
                        <a:lnTo>
                          <a:pt x="18" y="157"/>
                        </a:lnTo>
                        <a:lnTo>
                          <a:pt x="18" y="158"/>
                        </a:lnTo>
                        <a:lnTo>
                          <a:pt x="19" y="158"/>
                        </a:lnTo>
                        <a:lnTo>
                          <a:pt x="21" y="158"/>
                        </a:lnTo>
                        <a:lnTo>
                          <a:pt x="21" y="159"/>
                        </a:lnTo>
                        <a:lnTo>
                          <a:pt x="23" y="159"/>
                        </a:lnTo>
                        <a:lnTo>
                          <a:pt x="24" y="159"/>
                        </a:lnTo>
                        <a:lnTo>
                          <a:pt x="25" y="159"/>
                        </a:lnTo>
                        <a:lnTo>
                          <a:pt x="25" y="158"/>
                        </a:lnTo>
                        <a:lnTo>
                          <a:pt x="25" y="156"/>
                        </a:lnTo>
                        <a:lnTo>
                          <a:pt x="25" y="152"/>
                        </a:lnTo>
                        <a:lnTo>
                          <a:pt x="25" y="147"/>
                        </a:lnTo>
                        <a:lnTo>
                          <a:pt x="25" y="143"/>
                        </a:lnTo>
                        <a:lnTo>
                          <a:pt x="25" y="137"/>
                        </a:lnTo>
                        <a:lnTo>
                          <a:pt x="25" y="131"/>
                        </a:lnTo>
                        <a:lnTo>
                          <a:pt x="27" y="123"/>
                        </a:lnTo>
                        <a:lnTo>
                          <a:pt x="27" y="117"/>
                        </a:lnTo>
                        <a:lnTo>
                          <a:pt x="27" y="110"/>
                        </a:lnTo>
                        <a:lnTo>
                          <a:pt x="27" y="104"/>
                        </a:lnTo>
                        <a:lnTo>
                          <a:pt x="28" y="97"/>
                        </a:lnTo>
                        <a:lnTo>
                          <a:pt x="28" y="91"/>
                        </a:lnTo>
                        <a:lnTo>
                          <a:pt x="29" y="85"/>
                        </a:lnTo>
                        <a:lnTo>
                          <a:pt x="29" y="80"/>
                        </a:lnTo>
                        <a:lnTo>
                          <a:pt x="30" y="75"/>
                        </a:lnTo>
                        <a:lnTo>
                          <a:pt x="30" y="73"/>
                        </a:lnTo>
                        <a:lnTo>
                          <a:pt x="30" y="69"/>
                        </a:lnTo>
                        <a:lnTo>
                          <a:pt x="30" y="67"/>
                        </a:lnTo>
                        <a:lnTo>
                          <a:pt x="30" y="62"/>
                        </a:lnTo>
                        <a:lnTo>
                          <a:pt x="30" y="59"/>
                        </a:lnTo>
                        <a:lnTo>
                          <a:pt x="30" y="55"/>
                        </a:lnTo>
                        <a:lnTo>
                          <a:pt x="30" y="50"/>
                        </a:lnTo>
                        <a:lnTo>
                          <a:pt x="33" y="46"/>
                        </a:lnTo>
                        <a:lnTo>
                          <a:pt x="33" y="42"/>
                        </a:lnTo>
                        <a:lnTo>
                          <a:pt x="33" y="38"/>
                        </a:lnTo>
                        <a:lnTo>
                          <a:pt x="33" y="34"/>
                        </a:lnTo>
                        <a:lnTo>
                          <a:pt x="35" y="30"/>
                        </a:lnTo>
                        <a:lnTo>
                          <a:pt x="35" y="27"/>
                        </a:lnTo>
                        <a:lnTo>
                          <a:pt x="36" y="23"/>
                        </a:lnTo>
                        <a:lnTo>
                          <a:pt x="37" y="20"/>
                        </a:lnTo>
                        <a:lnTo>
                          <a:pt x="39" y="16"/>
                        </a:lnTo>
                        <a:lnTo>
                          <a:pt x="41" y="14"/>
                        </a:lnTo>
                        <a:lnTo>
                          <a:pt x="43" y="12"/>
                        </a:lnTo>
                        <a:lnTo>
                          <a:pt x="46" y="10"/>
                        </a:lnTo>
                        <a:lnTo>
                          <a:pt x="47" y="8"/>
                        </a:lnTo>
                        <a:lnTo>
                          <a:pt x="49" y="6"/>
                        </a:lnTo>
                        <a:lnTo>
                          <a:pt x="52" y="4"/>
                        </a:lnTo>
                        <a:lnTo>
                          <a:pt x="53" y="4"/>
                        </a:lnTo>
                        <a:lnTo>
                          <a:pt x="55" y="2"/>
                        </a:lnTo>
                        <a:lnTo>
                          <a:pt x="57" y="1"/>
                        </a:lnTo>
                        <a:lnTo>
                          <a:pt x="58" y="0"/>
                        </a:lnTo>
                      </a:path>
                    </a:pathLst>
                  </a:custGeom>
                  <a:noFill/>
                  <a:ln w="18494" cap="flat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9" name="AutoShape 127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45" y="666"/>
                    <a:ext cx="765" cy="31"/>
                  </a:xfrm>
                  <a:prstGeom prst="roundRect">
                    <a:avLst>
                      <a:gd name="adj" fmla="val 0"/>
                    </a:avLst>
                  </a:prstGeom>
                  <a:noFill/>
                  <a:ln w="8889">
                    <a:solidFill>
                      <a:srgbClr val="80808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140" name="AutoShape 12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81" y="653"/>
                    <a:ext cx="695" cy="14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rgbClr val="C0C0C0"/>
                  </a:solidFill>
                  <a:ln w="8889">
                    <a:solidFill>
                      <a:srgbClr val="C0C0C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141" name="Oval 129"/>
                  <p:cNvSpPr>
                    <a:spLocks noChangeArrowheads="1"/>
                  </p:cNvSpPr>
                  <p:nvPr/>
                </p:nvSpPr>
                <p:spPr bwMode="auto">
                  <a:xfrm>
                    <a:off x="787" y="945"/>
                    <a:ext cx="36" cy="32"/>
                  </a:xfrm>
                  <a:prstGeom prst="ellipse">
                    <a:avLst/>
                  </a:prstGeom>
                  <a:solidFill>
                    <a:srgbClr val="808080"/>
                  </a:solidFill>
                  <a:ln w="8889">
                    <a:solidFill>
                      <a:srgbClr val="80808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142" name="Oval 130"/>
                  <p:cNvSpPr>
                    <a:spLocks noChangeArrowheads="1"/>
                  </p:cNvSpPr>
                  <p:nvPr/>
                </p:nvSpPr>
                <p:spPr bwMode="auto">
                  <a:xfrm>
                    <a:off x="1039" y="949"/>
                    <a:ext cx="36" cy="32"/>
                  </a:xfrm>
                  <a:prstGeom prst="ellipse">
                    <a:avLst/>
                  </a:prstGeom>
                  <a:solidFill>
                    <a:srgbClr val="808080"/>
                  </a:solidFill>
                  <a:ln w="8889">
                    <a:solidFill>
                      <a:srgbClr val="80808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143" name="Freeform 131"/>
                  <p:cNvSpPr>
                    <a:spLocks/>
                  </p:cNvSpPr>
                  <p:nvPr/>
                </p:nvSpPr>
                <p:spPr bwMode="auto">
                  <a:xfrm>
                    <a:off x="727" y="699"/>
                    <a:ext cx="53" cy="57"/>
                  </a:xfrm>
                  <a:custGeom>
                    <a:avLst/>
                    <a:gdLst>
                      <a:gd name="T0" fmla="*/ 1 w 53"/>
                      <a:gd name="T1" fmla="*/ 0 h 57"/>
                      <a:gd name="T2" fmla="*/ 2 w 53"/>
                      <a:gd name="T3" fmla="*/ 0 h 57"/>
                      <a:gd name="T4" fmla="*/ 6 w 53"/>
                      <a:gd name="T5" fmla="*/ 0 h 57"/>
                      <a:gd name="T6" fmla="*/ 10 w 53"/>
                      <a:gd name="T7" fmla="*/ 0 h 57"/>
                      <a:gd name="T8" fmla="*/ 16 w 53"/>
                      <a:gd name="T9" fmla="*/ 0 h 57"/>
                      <a:gd name="T10" fmla="*/ 20 w 53"/>
                      <a:gd name="T11" fmla="*/ 0 h 57"/>
                      <a:gd name="T12" fmla="*/ 23 w 53"/>
                      <a:gd name="T13" fmla="*/ 0 h 57"/>
                      <a:gd name="T14" fmla="*/ 26 w 53"/>
                      <a:gd name="T15" fmla="*/ 0 h 57"/>
                      <a:gd name="T16" fmla="*/ 27 w 53"/>
                      <a:gd name="T17" fmla="*/ 1 h 57"/>
                      <a:gd name="T18" fmla="*/ 28 w 53"/>
                      <a:gd name="T19" fmla="*/ 4 h 57"/>
                      <a:gd name="T20" fmla="*/ 32 w 53"/>
                      <a:gd name="T21" fmla="*/ 6 h 57"/>
                      <a:gd name="T22" fmla="*/ 36 w 53"/>
                      <a:gd name="T23" fmla="*/ 10 h 57"/>
                      <a:gd name="T24" fmla="*/ 41 w 53"/>
                      <a:gd name="T25" fmla="*/ 16 h 57"/>
                      <a:gd name="T26" fmla="*/ 45 w 53"/>
                      <a:gd name="T27" fmla="*/ 20 h 57"/>
                      <a:gd name="T28" fmla="*/ 48 w 53"/>
                      <a:gd name="T29" fmla="*/ 23 h 57"/>
                      <a:gd name="T30" fmla="*/ 51 w 53"/>
                      <a:gd name="T31" fmla="*/ 25 h 57"/>
                      <a:gd name="T32" fmla="*/ 51 w 53"/>
                      <a:gd name="T33" fmla="*/ 25 h 57"/>
                      <a:gd name="T34" fmla="*/ 49 w 53"/>
                      <a:gd name="T35" fmla="*/ 28 h 57"/>
                      <a:gd name="T36" fmla="*/ 47 w 53"/>
                      <a:gd name="T37" fmla="*/ 33 h 57"/>
                      <a:gd name="T38" fmla="*/ 43 w 53"/>
                      <a:gd name="T39" fmla="*/ 39 h 57"/>
                      <a:gd name="T40" fmla="*/ 41 w 53"/>
                      <a:gd name="T41" fmla="*/ 45 h 57"/>
                      <a:gd name="T42" fmla="*/ 37 w 53"/>
                      <a:gd name="T43" fmla="*/ 50 h 57"/>
                      <a:gd name="T44" fmla="*/ 35 w 53"/>
                      <a:gd name="T45" fmla="*/ 53 h 57"/>
                      <a:gd name="T46" fmla="*/ 35 w 53"/>
                      <a:gd name="T47" fmla="*/ 56 h 57"/>
                      <a:gd name="T48" fmla="*/ 32 w 53"/>
                      <a:gd name="T49" fmla="*/ 55 h 57"/>
                      <a:gd name="T50" fmla="*/ 30 w 53"/>
                      <a:gd name="T51" fmla="*/ 52 h 57"/>
                      <a:gd name="T52" fmla="*/ 27 w 53"/>
                      <a:gd name="T53" fmla="*/ 48 h 57"/>
                      <a:gd name="T54" fmla="*/ 23 w 53"/>
                      <a:gd name="T55" fmla="*/ 44 h 57"/>
                      <a:gd name="T56" fmla="*/ 19 w 53"/>
                      <a:gd name="T57" fmla="*/ 38 h 57"/>
                      <a:gd name="T58" fmla="*/ 14 w 53"/>
                      <a:gd name="T59" fmla="*/ 33 h 57"/>
                      <a:gd name="T60" fmla="*/ 11 w 53"/>
                      <a:gd name="T61" fmla="*/ 29 h 57"/>
                      <a:gd name="T62" fmla="*/ 10 w 53"/>
                      <a:gd name="T63" fmla="*/ 26 h 57"/>
                      <a:gd name="T64" fmla="*/ 8 w 53"/>
                      <a:gd name="T65" fmla="*/ 25 h 57"/>
                      <a:gd name="T66" fmla="*/ 6 w 53"/>
                      <a:gd name="T67" fmla="*/ 22 h 57"/>
                      <a:gd name="T68" fmla="*/ 4 w 53"/>
                      <a:gd name="T69" fmla="*/ 19 h 57"/>
                      <a:gd name="T70" fmla="*/ 3 w 53"/>
                      <a:gd name="T71" fmla="*/ 15 h 57"/>
                      <a:gd name="T72" fmla="*/ 1 w 53"/>
                      <a:gd name="T73" fmla="*/ 11 h 57"/>
                      <a:gd name="T74" fmla="*/ 0 w 53"/>
                      <a:gd name="T75" fmla="*/ 7 h 57"/>
                      <a:gd name="T76" fmla="*/ 0 w 53"/>
                      <a:gd name="T77" fmla="*/ 5 h 57"/>
                      <a:gd name="T78" fmla="*/ 0 w 53"/>
                      <a:gd name="T79" fmla="*/ 2 h 57"/>
                      <a:gd name="T80" fmla="*/ 1 w 53"/>
                      <a:gd name="T81" fmla="*/ 0 h 57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53" h="57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lnTo>
                          <a:pt x="8" y="0"/>
                        </a:lnTo>
                        <a:lnTo>
                          <a:pt x="10" y="0"/>
                        </a:lnTo>
                        <a:lnTo>
                          <a:pt x="14" y="0"/>
                        </a:lnTo>
                        <a:lnTo>
                          <a:pt x="16" y="0"/>
                        </a:lnTo>
                        <a:lnTo>
                          <a:pt x="18" y="0"/>
                        </a:lnTo>
                        <a:lnTo>
                          <a:pt x="20" y="0"/>
                        </a:lnTo>
                        <a:lnTo>
                          <a:pt x="22" y="0"/>
                        </a:lnTo>
                        <a:lnTo>
                          <a:pt x="23" y="0"/>
                        </a:lnTo>
                        <a:lnTo>
                          <a:pt x="25" y="0"/>
                        </a:lnTo>
                        <a:lnTo>
                          <a:pt x="26" y="0"/>
                        </a:lnTo>
                        <a:lnTo>
                          <a:pt x="27" y="0"/>
                        </a:lnTo>
                        <a:lnTo>
                          <a:pt x="27" y="1"/>
                        </a:lnTo>
                        <a:lnTo>
                          <a:pt x="28" y="2"/>
                        </a:lnTo>
                        <a:lnTo>
                          <a:pt x="28" y="4"/>
                        </a:lnTo>
                        <a:lnTo>
                          <a:pt x="31" y="4"/>
                        </a:lnTo>
                        <a:lnTo>
                          <a:pt x="32" y="6"/>
                        </a:lnTo>
                        <a:lnTo>
                          <a:pt x="34" y="9"/>
                        </a:lnTo>
                        <a:lnTo>
                          <a:pt x="36" y="10"/>
                        </a:lnTo>
                        <a:lnTo>
                          <a:pt x="39" y="12"/>
                        </a:lnTo>
                        <a:lnTo>
                          <a:pt x="41" y="16"/>
                        </a:lnTo>
                        <a:lnTo>
                          <a:pt x="43" y="18"/>
                        </a:lnTo>
                        <a:lnTo>
                          <a:pt x="45" y="20"/>
                        </a:lnTo>
                        <a:lnTo>
                          <a:pt x="47" y="21"/>
                        </a:lnTo>
                        <a:lnTo>
                          <a:pt x="48" y="23"/>
                        </a:lnTo>
                        <a:lnTo>
                          <a:pt x="50" y="24"/>
                        </a:lnTo>
                        <a:lnTo>
                          <a:pt x="51" y="25"/>
                        </a:lnTo>
                        <a:lnTo>
                          <a:pt x="52" y="24"/>
                        </a:lnTo>
                        <a:lnTo>
                          <a:pt x="51" y="25"/>
                        </a:lnTo>
                        <a:lnTo>
                          <a:pt x="51" y="26"/>
                        </a:lnTo>
                        <a:lnTo>
                          <a:pt x="49" y="28"/>
                        </a:lnTo>
                        <a:lnTo>
                          <a:pt x="49" y="30"/>
                        </a:lnTo>
                        <a:lnTo>
                          <a:pt x="47" y="33"/>
                        </a:lnTo>
                        <a:lnTo>
                          <a:pt x="45" y="35"/>
                        </a:lnTo>
                        <a:lnTo>
                          <a:pt x="43" y="39"/>
                        </a:lnTo>
                        <a:lnTo>
                          <a:pt x="43" y="41"/>
                        </a:lnTo>
                        <a:lnTo>
                          <a:pt x="41" y="45"/>
                        </a:lnTo>
                        <a:lnTo>
                          <a:pt x="39" y="47"/>
                        </a:lnTo>
                        <a:lnTo>
                          <a:pt x="37" y="50"/>
                        </a:lnTo>
                        <a:lnTo>
                          <a:pt x="37" y="52"/>
                        </a:lnTo>
                        <a:lnTo>
                          <a:pt x="35" y="53"/>
                        </a:lnTo>
                        <a:lnTo>
                          <a:pt x="35" y="55"/>
                        </a:lnTo>
                        <a:lnTo>
                          <a:pt x="35" y="56"/>
                        </a:lnTo>
                        <a:lnTo>
                          <a:pt x="35" y="55"/>
                        </a:lnTo>
                        <a:lnTo>
                          <a:pt x="32" y="55"/>
                        </a:lnTo>
                        <a:lnTo>
                          <a:pt x="32" y="54"/>
                        </a:lnTo>
                        <a:lnTo>
                          <a:pt x="30" y="52"/>
                        </a:lnTo>
                        <a:lnTo>
                          <a:pt x="29" y="50"/>
                        </a:lnTo>
                        <a:lnTo>
                          <a:pt x="27" y="48"/>
                        </a:lnTo>
                        <a:lnTo>
                          <a:pt x="25" y="46"/>
                        </a:lnTo>
                        <a:lnTo>
                          <a:pt x="23" y="44"/>
                        </a:lnTo>
                        <a:lnTo>
                          <a:pt x="22" y="39"/>
                        </a:lnTo>
                        <a:lnTo>
                          <a:pt x="19" y="38"/>
                        </a:lnTo>
                        <a:lnTo>
                          <a:pt x="16" y="35"/>
                        </a:lnTo>
                        <a:lnTo>
                          <a:pt x="14" y="33"/>
                        </a:lnTo>
                        <a:lnTo>
                          <a:pt x="13" y="30"/>
                        </a:lnTo>
                        <a:lnTo>
                          <a:pt x="11" y="29"/>
                        </a:lnTo>
                        <a:lnTo>
                          <a:pt x="10" y="27"/>
                        </a:lnTo>
                        <a:lnTo>
                          <a:pt x="10" y="26"/>
                        </a:lnTo>
                        <a:lnTo>
                          <a:pt x="10" y="25"/>
                        </a:lnTo>
                        <a:lnTo>
                          <a:pt x="8" y="25"/>
                        </a:lnTo>
                        <a:lnTo>
                          <a:pt x="8" y="22"/>
                        </a:lnTo>
                        <a:lnTo>
                          <a:pt x="6" y="22"/>
                        </a:lnTo>
                        <a:lnTo>
                          <a:pt x="6" y="20"/>
                        </a:lnTo>
                        <a:lnTo>
                          <a:pt x="4" y="19"/>
                        </a:lnTo>
                        <a:lnTo>
                          <a:pt x="4" y="16"/>
                        </a:lnTo>
                        <a:lnTo>
                          <a:pt x="3" y="15"/>
                        </a:lnTo>
                        <a:lnTo>
                          <a:pt x="3" y="12"/>
                        </a:lnTo>
                        <a:lnTo>
                          <a:pt x="1" y="11"/>
                        </a:lnTo>
                        <a:lnTo>
                          <a:pt x="1" y="9"/>
                        </a:lnTo>
                        <a:lnTo>
                          <a:pt x="0" y="7"/>
                        </a:lnTo>
                        <a:lnTo>
                          <a:pt x="0" y="5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" name="Freeform 132"/>
                  <p:cNvSpPr>
                    <a:spLocks/>
                  </p:cNvSpPr>
                  <p:nvPr/>
                </p:nvSpPr>
                <p:spPr bwMode="auto">
                  <a:xfrm>
                    <a:off x="660" y="697"/>
                    <a:ext cx="273" cy="229"/>
                  </a:xfrm>
                  <a:custGeom>
                    <a:avLst/>
                    <a:gdLst>
                      <a:gd name="T0" fmla="*/ 190 w 273"/>
                      <a:gd name="T1" fmla="*/ 1 h 229"/>
                      <a:gd name="T2" fmla="*/ 255 w 273"/>
                      <a:gd name="T3" fmla="*/ 37 h 229"/>
                      <a:gd name="T4" fmla="*/ 259 w 273"/>
                      <a:gd name="T5" fmla="*/ 78 h 229"/>
                      <a:gd name="T6" fmla="*/ 267 w 273"/>
                      <a:gd name="T7" fmla="*/ 78 h 229"/>
                      <a:gd name="T8" fmla="*/ 272 w 273"/>
                      <a:gd name="T9" fmla="*/ 86 h 229"/>
                      <a:gd name="T10" fmla="*/ 272 w 273"/>
                      <a:gd name="T11" fmla="*/ 169 h 229"/>
                      <a:gd name="T12" fmla="*/ 272 w 273"/>
                      <a:gd name="T13" fmla="*/ 228 h 229"/>
                      <a:gd name="T14" fmla="*/ 230 w 273"/>
                      <a:gd name="T15" fmla="*/ 221 h 229"/>
                      <a:gd name="T16" fmla="*/ 176 w 273"/>
                      <a:gd name="T17" fmla="*/ 212 h 229"/>
                      <a:gd name="T18" fmla="*/ 156 w 273"/>
                      <a:gd name="T19" fmla="*/ 210 h 229"/>
                      <a:gd name="T20" fmla="*/ 118 w 273"/>
                      <a:gd name="T21" fmla="*/ 210 h 229"/>
                      <a:gd name="T22" fmla="*/ 108 w 273"/>
                      <a:gd name="T23" fmla="*/ 213 h 229"/>
                      <a:gd name="T24" fmla="*/ 108 w 273"/>
                      <a:gd name="T25" fmla="*/ 221 h 229"/>
                      <a:gd name="T26" fmla="*/ 104 w 273"/>
                      <a:gd name="T27" fmla="*/ 225 h 229"/>
                      <a:gd name="T28" fmla="*/ 83 w 273"/>
                      <a:gd name="T29" fmla="*/ 215 h 229"/>
                      <a:gd name="T30" fmla="*/ 69 w 273"/>
                      <a:gd name="T31" fmla="*/ 201 h 229"/>
                      <a:gd name="T32" fmla="*/ 62 w 273"/>
                      <a:gd name="T33" fmla="*/ 167 h 229"/>
                      <a:gd name="T34" fmla="*/ 32 w 273"/>
                      <a:gd name="T35" fmla="*/ 132 h 229"/>
                      <a:gd name="T36" fmla="*/ 7 w 273"/>
                      <a:gd name="T37" fmla="*/ 125 h 229"/>
                      <a:gd name="T38" fmla="*/ 38 w 273"/>
                      <a:gd name="T39" fmla="*/ 122 h 229"/>
                      <a:gd name="T40" fmla="*/ 66 w 273"/>
                      <a:gd name="T41" fmla="*/ 133 h 229"/>
                      <a:gd name="T42" fmla="*/ 86 w 273"/>
                      <a:gd name="T43" fmla="*/ 162 h 229"/>
                      <a:gd name="T44" fmla="*/ 94 w 273"/>
                      <a:gd name="T45" fmla="*/ 185 h 229"/>
                      <a:gd name="T46" fmla="*/ 112 w 273"/>
                      <a:gd name="T47" fmla="*/ 191 h 229"/>
                      <a:gd name="T48" fmla="*/ 135 w 273"/>
                      <a:gd name="T49" fmla="*/ 191 h 229"/>
                      <a:gd name="T50" fmla="*/ 138 w 273"/>
                      <a:gd name="T51" fmla="*/ 177 h 229"/>
                      <a:gd name="T52" fmla="*/ 141 w 273"/>
                      <a:gd name="T53" fmla="*/ 139 h 229"/>
                      <a:gd name="T54" fmla="*/ 141 w 273"/>
                      <a:gd name="T55" fmla="*/ 136 h 229"/>
                      <a:gd name="T56" fmla="*/ 146 w 273"/>
                      <a:gd name="T57" fmla="*/ 169 h 229"/>
                      <a:gd name="T58" fmla="*/ 187 w 273"/>
                      <a:gd name="T59" fmla="*/ 186 h 229"/>
                      <a:gd name="T60" fmla="*/ 237 w 273"/>
                      <a:gd name="T61" fmla="*/ 170 h 229"/>
                      <a:gd name="T62" fmla="*/ 256 w 273"/>
                      <a:gd name="T63" fmla="*/ 142 h 229"/>
                      <a:gd name="T64" fmla="*/ 247 w 273"/>
                      <a:gd name="T65" fmla="*/ 109 h 229"/>
                      <a:gd name="T66" fmla="*/ 223 w 273"/>
                      <a:gd name="T67" fmla="*/ 99 h 229"/>
                      <a:gd name="T68" fmla="*/ 193 w 273"/>
                      <a:gd name="T69" fmla="*/ 98 h 229"/>
                      <a:gd name="T70" fmla="*/ 146 w 273"/>
                      <a:gd name="T71" fmla="*/ 109 h 229"/>
                      <a:gd name="T72" fmla="*/ 133 w 273"/>
                      <a:gd name="T73" fmla="*/ 115 h 229"/>
                      <a:gd name="T74" fmla="*/ 133 w 273"/>
                      <a:gd name="T75" fmla="*/ 109 h 229"/>
                      <a:gd name="T76" fmla="*/ 133 w 273"/>
                      <a:gd name="T77" fmla="*/ 99 h 229"/>
                      <a:gd name="T78" fmla="*/ 172 w 273"/>
                      <a:gd name="T79" fmla="*/ 95 h 229"/>
                      <a:gd name="T80" fmla="*/ 217 w 273"/>
                      <a:gd name="T81" fmla="*/ 84 h 229"/>
                      <a:gd name="T82" fmla="*/ 236 w 273"/>
                      <a:gd name="T83" fmla="*/ 68 h 229"/>
                      <a:gd name="T84" fmla="*/ 242 w 273"/>
                      <a:gd name="T85" fmla="*/ 36 h 229"/>
                      <a:gd name="T86" fmla="*/ 206 w 273"/>
                      <a:gd name="T87" fmla="*/ 22 h 229"/>
                      <a:gd name="T88" fmla="*/ 184 w 273"/>
                      <a:gd name="T89" fmla="*/ 43 h 229"/>
                      <a:gd name="T90" fmla="*/ 205 w 273"/>
                      <a:gd name="T91" fmla="*/ 60 h 229"/>
                      <a:gd name="T92" fmla="*/ 213 w 273"/>
                      <a:gd name="T93" fmla="*/ 52 h 229"/>
                      <a:gd name="T94" fmla="*/ 216 w 273"/>
                      <a:gd name="T95" fmla="*/ 43 h 229"/>
                      <a:gd name="T96" fmla="*/ 222 w 273"/>
                      <a:gd name="T97" fmla="*/ 51 h 229"/>
                      <a:gd name="T98" fmla="*/ 227 w 273"/>
                      <a:gd name="T99" fmla="*/ 65 h 229"/>
                      <a:gd name="T100" fmla="*/ 204 w 273"/>
                      <a:gd name="T101" fmla="*/ 72 h 229"/>
                      <a:gd name="T102" fmla="*/ 164 w 273"/>
                      <a:gd name="T103" fmla="*/ 83 h 229"/>
                      <a:gd name="T104" fmla="*/ 160 w 273"/>
                      <a:gd name="T105" fmla="*/ 78 h 229"/>
                      <a:gd name="T106" fmla="*/ 167 w 273"/>
                      <a:gd name="T107" fmla="*/ 65 h 229"/>
                      <a:gd name="T108" fmla="*/ 169 w 273"/>
                      <a:gd name="T109" fmla="*/ 29 h 229"/>
                      <a:gd name="T110" fmla="*/ 159 w 273"/>
                      <a:gd name="T111" fmla="*/ 17 h 229"/>
                      <a:gd name="T112" fmla="*/ 151 w 273"/>
                      <a:gd name="T113" fmla="*/ 2 h 229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0" t="0" r="r" b="b"/>
                    <a:pathLst>
                      <a:path w="273" h="229">
                        <a:moveTo>
                          <a:pt x="151" y="0"/>
                        </a:moveTo>
                        <a:lnTo>
                          <a:pt x="152" y="0"/>
                        </a:lnTo>
                        <a:lnTo>
                          <a:pt x="156" y="0"/>
                        </a:lnTo>
                        <a:lnTo>
                          <a:pt x="162" y="0"/>
                        </a:lnTo>
                        <a:lnTo>
                          <a:pt x="170" y="0"/>
                        </a:lnTo>
                        <a:lnTo>
                          <a:pt x="180" y="1"/>
                        </a:lnTo>
                        <a:lnTo>
                          <a:pt x="190" y="1"/>
                        </a:lnTo>
                        <a:lnTo>
                          <a:pt x="200" y="3"/>
                        </a:lnTo>
                        <a:lnTo>
                          <a:pt x="213" y="5"/>
                        </a:lnTo>
                        <a:lnTo>
                          <a:pt x="223" y="8"/>
                        </a:lnTo>
                        <a:lnTo>
                          <a:pt x="233" y="13"/>
                        </a:lnTo>
                        <a:lnTo>
                          <a:pt x="242" y="20"/>
                        </a:lnTo>
                        <a:lnTo>
                          <a:pt x="250" y="27"/>
                        </a:lnTo>
                        <a:lnTo>
                          <a:pt x="255" y="37"/>
                        </a:lnTo>
                        <a:lnTo>
                          <a:pt x="259" y="49"/>
                        </a:lnTo>
                        <a:lnTo>
                          <a:pt x="260" y="63"/>
                        </a:lnTo>
                        <a:lnTo>
                          <a:pt x="258" y="78"/>
                        </a:lnTo>
                        <a:lnTo>
                          <a:pt x="259" y="78"/>
                        </a:lnTo>
                        <a:lnTo>
                          <a:pt x="261" y="78"/>
                        </a:lnTo>
                        <a:lnTo>
                          <a:pt x="262" y="78"/>
                        </a:lnTo>
                        <a:lnTo>
                          <a:pt x="265" y="78"/>
                        </a:lnTo>
                        <a:lnTo>
                          <a:pt x="266" y="78"/>
                        </a:lnTo>
                        <a:lnTo>
                          <a:pt x="267" y="78"/>
                        </a:lnTo>
                        <a:lnTo>
                          <a:pt x="269" y="78"/>
                        </a:lnTo>
                        <a:lnTo>
                          <a:pt x="271" y="78"/>
                        </a:lnTo>
                        <a:lnTo>
                          <a:pt x="272" y="78"/>
                        </a:lnTo>
                        <a:lnTo>
                          <a:pt x="272" y="81"/>
                        </a:lnTo>
                        <a:lnTo>
                          <a:pt x="272" y="86"/>
                        </a:lnTo>
                        <a:lnTo>
                          <a:pt x="272" y="94"/>
                        </a:lnTo>
                        <a:lnTo>
                          <a:pt x="272" y="102"/>
                        </a:lnTo>
                        <a:lnTo>
                          <a:pt x="272" y="115"/>
                        </a:lnTo>
                        <a:lnTo>
                          <a:pt x="272" y="127"/>
                        </a:lnTo>
                        <a:lnTo>
                          <a:pt x="272" y="141"/>
                        </a:lnTo>
                        <a:lnTo>
                          <a:pt x="272" y="155"/>
                        </a:lnTo>
                        <a:lnTo>
                          <a:pt x="272" y="169"/>
                        </a:lnTo>
                        <a:lnTo>
                          <a:pt x="272" y="183"/>
                        </a:lnTo>
                        <a:lnTo>
                          <a:pt x="272" y="196"/>
                        </a:lnTo>
                        <a:lnTo>
                          <a:pt x="272" y="206"/>
                        </a:lnTo>
                        <a:lnTo>
                          <a:pt x="272" y="216"/>
                        </a:lnTo>
                        <a:lnTo>
                          <a:pt x="272" y="223"/>
                        </a:lnTo>
                        <a:lnTo>
                          <a:pt x="272" y="228"/>
                        </a:lnTo>
                        <a:lnTo>
                          <a:pt x="270" y="228"/>
                        </a:lnTo>
                        <a:lnTo>
                          <a:pt x="267" y="227"/>
                        </a:lnTo>
                        <a:lnTo>
                          <a:pt x="262" y="227"/>
                        </a:lnTo>
                        <a:lnTo>
                          <a:pt x="256" y="225"/>
                        </a:lnTo>
                        <a:lnTo>
                          <a:pt x="248" y="225"/>
                        </a:lnTo>
                        <a:lnTo>
                          <a:pt x="240" y="223"/>
                        </a:lnTo>
                        <a:lnTo>
                          <a:pt x="230" y="221"/>
                        </a:lnTo>
                        <a:lnTo>
                          <a:pt x="222" y="219"/>
                        </a:lnTo>
                        <a:lnTo>
                          <a:pt x="212" y="219"/>
                        </a:lnTo>
                        <a:lnTo>
                          <a:pt x="203" y="217"/>
                        </a:lnTo>
                        <a:lnTo>
                          <a:pt x="195" y="216"/>
                        </a:lnTo>
                        <a:lnTo>
                          <a:pt x="188" y="214"/>
                        </a:lnTo>
                        <a:lnTo>
                          <a:pt x="181" y="214"/>
                        </a:lnTo>
                        <a:lnTo>
                          <a:pt x="176" y="212"/>
                        </a:lnTo>
                        <a:lnTo>
                          <a:pt x="174" y="210"/>
                        </a:lnTo>
                        <a:lnTo>
                          <a:pt x="173" y="208"/>
                        </a:lnTo>
                        <a:lnTo>
                          <a:pt x="171" y="210"/>
                        </a:lnTo>
                        <a:lnTo>
                          <a:pt x="170" y="210"/>
                        </a:lnTo>
                        <a:lnTo>
                          <a:pt x="165" y="210"/>
                        </a:lnTo>
                        <a:lnTo>
                          <a:pt x="162" y="210"/>
                        </a:lnTo>
                        <a:lnTo>
                          <a:pt x="156" y="210"/>
                        </a:lnTo>
                        <a:lnTo>
                          <a:pt x="152" y="210"/>
                        </a:lnTo>
                        <a:lnTo>
                          <a:pt x="146" y="210"/>
                        </a:lnTo>
                        <a:lnTo>
                          <a:pt x="140" y="210"/>
                        </a:lnTo>
                        <a:lnTo>
                          <a:pt x="134" y="210"/>
                        </a:lnTo>
                        <a:lnTo>
                          <a:pt x="128" y="210"/>
                        </a:lnTo>
                        <a:lnTo>
                          <a:pt x="122" y="210"/>
                        </a:lnTo>
                        <a:lnTo>
                          <a:pt x="118" y="210"/>
                        </a:lnTo>
                        <a:lnTo>
                          <a:pt x="113" y="210"/>
                        </a:lnTo>
                        <a:lnTo>
                          <a:pt x="110" y="210"/>
                        </a:lnTo>
                        <a:lnTo>
                          <a:pt x="108" y="210"/>
                        </a:lnTo>
                        <a:lnTo>
                          <a:pt x="108" y="209"/>
                        </a:lnTo>
                        <a:lnTo>
                          <a:pt x="108" y="211"/>
                        </a:lnTo>
                        <a:lnTo>
                          <a:pt x="108" y="213"/>
                        </a:lnTo>
                        <a:lnTo>
                          <a:pt x="108" y="214"/>
                        </a:lnTo>
                        <a:lnTo>
                          <a:pt x="108" y="216"/>
                        </a:lnTo>
                        <a:lnTo>
                          <a:pt x="108" y="218"/>
                        </a:lnTo>
                        <a:lnTo>
                          <a:pt x="108" y="220"/>
                        </a:lnTo>
                        <a:lnTo>
                          <a:pt x="108" y="221"/>
                        </a:lnTo>
                        <a:lnTo>
                          <a:pt x="108" y="223"/>
                        </a:lnTo>
                        <a:lnTo>
                          <a:pt x="108" y="225"/>
                        </a:lnTo>
                        <a:lnTo>
                          <a:pt x="104" y="225"/>
                        </a:lnTo>
                        <a:lnTo>
                          <a:pt x="99" y="223"/>
                        </a:lnTo>
                        <a:lnTo>
                          <a:pt x="95" y="223"/>
                        </a:lnTo>
                        <a:lnTo>
                          <a:pt x="93" y="221"/>
                        </a:lnTo>
                        <a:lnTo>
                          <a:pt x="89" y="221"/>
                        </a:lnTo>
                        <a:lnTo>
                          <a:pt x="87" y="219"/>
                        </a:lnTo>
                        <a:lnTo>
                          <a:pt x="86" y="217"/>
                        </a:lnTo>
                        <a:lnTo>
                          <a:pt x="83" y="215"/>
                        </a:lnTo>
                        <a:lnTo>
                          <a:pt x="81" y="214"/>
                        </a:lnTo>
                        <a:lnTo>
                          <a:pt x="79" y="212"/>
                        </a:lnTo>
                        <a:lnTo>
                          <a:pt x="77" y="209"/>
                        </a:lnTo>
                        <a:lnTo>
                          <a:pt x="75" y="208"/>
                        </a:lnTo>
                        <a:lnTo>
                          <a:pt x="73" y="206"/>
                        </a:lnTo>
                        <a:lnTo>
                          <a:pt x="71" y="203"/>
                        </a:lnTo>
                        <a:lnTo>
                          <a:pt x="69" y="201"/>
                        </a:lnTo>
                        <a:lnTo>
                          <a:pt x="69" y="197"/>
                        </a:lnTo>
                        <a:lnTo>
                          <a:pt x="67" y="194"/>
                        </a:lnTo>
                        <a:lnTo>
                          <a:pt x="66" y="190"/>
                        </a:lnTo>
                        <a:lnTo>
                          <a:pt x="64" y="185"/>
                        </a:lnTo>
                        <a:lnTo>
                          <a:pt x="64" y="179"/>
                        </a:lnTo>
                        <a:lnTo>
                          <a:pt x="62" y="173"/>
                        </a:lnTo>
                        <a:lnTo>
                          <a:pt x="62" y="167"/>
                        </a:lnTo>
                        <a:lnTo>
                          <a:pt x="60" y="161"/>
                        </a:lnTo>
                        <a:lnTo>
                          <a:pt x="58" y="155"/>
                        </a:lnTo>
                        <a:lnTo>
                          <a:pt x="54" y="150"/>
                        </a:lnTo>
                        <a:lnTo>
                          <a:pt x="51" y="144"/>
                        </a:lnTo>
                        <a:lnTo>
                          <a:pt x="46" y="140"/>
                        </a:lnTo>
                        <a:lnTo>
                          <a:pt x="40" y="134"/>
                        </a:lnTo>
                        <a:lnTo>
                          <a:pt x="32" y="132"/>
                        </a:lnTo>
                        <a:lnTo>
                          <a:pt x="23" y="128"/>
                        </a:lnTo>
                        <a:lnTo>
                          <a:pt x="12" y="128"/>
                        </a:lnTo>
                        <a:lnTo>
                          <a:pt x="0" y="126"/>
                        </a:lnTo>
                        <a:lnTo>
                          <a:pt x="1" y="126"/>
                        </a:lnTo>
                        <a:lnTo>
                          <a:pt x="3" y="126"/>
                        </a:lnTo>
                        <a:lnTo>
                          <a:pt x="7" y="125"/>
                        </a:lnTo>
                        <a:lnTo>
                          <a:pt x="11" y="125"/>
                        </a:lnTo>
                        <a:lnTo>
                          <a:pt x="15" y="124"/>
                        </a:lnTo>
                        <a:lnTo>
                          <a:pt x="20" y="124"/>
                        </a:lnTo>
                        <a:lnTo>
                          <a:pt x="26" y="122"/>
                        </a:lnTo>
                        <a:lnTo>
                          <a:pt x="29" y="122"/>
                        </a:lnTo>
                        <a:lnTo>
                          <a:pt x="34" y="122"/>
                        </a:lnTo>
                        <a:lnTo>
                          <a:pt x="38" y="122"/>
                        </a:lnTo>
                        <a:lnTo>
                          <a:pt x="42" y="120"/>
                        </a:lnTo>
                        <a:lnTo>
                          <a:pt x="45" y="120"/>
                        </a:lnTo>
                        <a:lnTo>
                          <a:pt x="48" y="119"/>
                        </a:lnTo>
                        <a:lnTo>
                          <a:pt x="50" y="119"/>
                        </a:lnTo>
                        <a:lnTo>
                          <a:pt x="51" y="118"/>
                        </a:lnTo>
                        <a:lnTo>
                          <a:pt x="58" y="126"/>
                        </a:lnTo>
                        <a:lnTo>
                          <a:pt x="66" y="133"/>
                        </a:lnTo>
                        <a:lnTo>
                          <a:pt x="71" y="139"/>
                        </a:lnTo>
                        <a:lnTo>
                          <a:pt x="77" y="144"/>
                        </a:lnTo>
                        <a:lnTo>
                          <a:pt x="80" y="149"/>
                        </a:lnTo>
                        <a:lnTo>
                          <a:pt x="83" y="152"/>
                        </a:lnTo>
                        <a:lnTo>
                          <a:pt x="84" y="156"/>
                        </a:lnTo>
                        <a:lnTo>
                          <a:pt x="86" y="158"/>
                        </a:lnTo>
                        <a:lnTo>
                          <a:pt x="86" y="162"/>
                        </a:lnTo>
                        <a:lnTo>
                          <a:pt x="87" y="164"/>
                        </a:lnTo>
                        <a:lnTo>
                          <a:pt x="87" y="167"/>
                        </a:lnTo>
                        <a:lnTo>
                          <a:pt x="88" y="169"/>
                        </a:lnTo>
                        <a:lnTo>
                          <a:pt x="88" y="173"/>
                        </a:lnTo>
                        <a:lnTo>
                          <a:pt x="90" y="177"/>
                        </a:lnTo>
                        <a:lnTo>
                          <a:pt x="92" y="181"/>
                        </a:lnTo>
                        <a:lnTo>
                          <a:pt x="94" y="185"/>
                        </a:lnTo>
                        <a:lnTo>
                          <a:pt x="94" y="187"/>
                        </a:lnTo>
                        <a:lnTo>
                          <a:pt x="96" y="189"/>
                        </a:lnTo>
                        <a:lnTo>
                          <a:pt x="98" y="191"/>
                        </a:lnTo>
                        <a:lnTo>
                          <a:pt x="102" y="191"/>
                        </a:lnTo>
                        <a:lnTo>
                          <a:pt x="104" y="191"/>
                        </a:lnTo>
                        <a:lnTo>
                          <a:pt x="108" y="191"/>
                        </a:lnTo>
                        <a:lnTo>
                          <a:pt x="112" y="191"/>
                        </a:lnTo>
                        <a:lnTo>
                          <a:pt x="116" y="191"/>
                        </a:lnTo>
                        <a:lnTo>
                          <a:pt x="118" y="191"/>
                        </a:lnTo>
                        <a:lnTo>
                          <a:pt x="122" y="191"/>
                        </a:lnTo>
                        <a:lnTo>
                          <a:pt x="126" y="191"/>
                        </a:lnTo>
                        <a:lnTo>
                          <a:pt x="130" y="191"/>
                        </a:lnTo>
                        <a:lnTo>
                          <a:pt x="132" y="191"/>
                        </a:lnTo>
                        <a:lnTo>
                          <a:pt x="135" y="191"/>
                        </a:lnTo>
                        <a:lnTo>
                          <a:pt x="136" y="190"/>
                        </a:lnTo>
                        <a:lnTo>
                          <a:pt x="136" y="187"/>
                        </a:lnTo>
                        <a:lnTo>
                          <a:pt x="136" y="185"/>
                        </a:lnTo>
                        <a:lnTo>
                          <a:pt x="138" y="181"/>
                        </a:lnTo>
                        <a:lnTo>
                          <a:pt x="138" y="177"/>
                        </a:lnTo>
                        <a:lnTo>
                          <a:pt x="138" y="172"/>
                        </a:lnTo>
                        <a:lnTo>
                          <a:pt x="138" y="166"/>
                        </a:lnTo>
                        <a:lnTo>
                          <a:pt x="140" y="160"/>
                        </a:lnTo>
                        <a:lnTo>
                          <a:pt x="140" y="156"/>
                        </a:lnTo>
                        <a:lnTo>
                          <a:pt x="140" y="150"/>
                        </a:lnTo>
                        <a:lnTo>
                          <a:pt x="140" y="145"/>
                        </a:lnTo>
                        <a:lnTo>
                          <a:pt x="141" y="139"/>
                        </a:lnTo>
                        <a:lnTo>
                          <a:pt x="141" y="136"/>
                        </a:lnTo>
                        <a:lnTo>
                          <a:pt x="141" y="132"/>
                        </a:lnTo>
                        <a:lnTo>
                          <a:pt x="141" y="130"/>
                        </a:lnTo>
                        <a:lnTo>
                          <a:pt x="143" y="129"/>
                        </a:lnTo>
                        <a:lnTo>
                          <a:pt x="141" y="131"/>
                        </a:lnTo>
                        <a:lnTo>
                          <a:pt x="141" y="133"/>
                        </a:lnTo>
                        <a:lnTo>
                          <a:pt x="141" y="136"/>
                        </a:lnTo>
                        <a:lnTo>
                          <a:pt x="141" y="139"/>
                        </a:lnTo>
                        <a:lnTo>
                          <a:pt x="141" y="144"/>
                        </a:lnTo>
                        <a:lnTo>
                          <a:pt x="141" y="149"/>
                        </a:lnTo>
                        <a:lnTo>
                          <a:pt x="141" y="155"/>
                        </a:lnTo>
                        <a:lnTo>
                          <a:pt x="143" y="159"/>
                        </a:lnTo>
                        <a:lnTo>
                          <a:pt x="143" y="165"/>
                        </a:lnTo>
                        <a:lnTo>
                          <a:pt x="146" y="169"/>
                        </a:lnTo>
                        <a:lnTo>
                          <a:pt x="148" y="174"/>
                        </a:lnTo>
                        <a:lnTo>
                          <a:pt x="152" y="178"/>
                        </a:lnTo>
                        <a:lnTo>
                          <a:pt x="156" y="182"/>
                        </a:lnTo>
                        <a:lnTo>
                          <a:pt x="162" y="184"/>
                        </a:lnTo>
                        <a:lnTo>
                          <a:pt x="170" y="186"/>
                        </a:lnTo>
                        <a:lnTo>
                          <a:pt x="178" y="186"/>
                        </a:lnTo>
                        <a:lnTo>
                          <a:pt x="187" y="186"/>
                        </a:lnTo>
                        <a:lnTo>
                          <a:pt x="196" y="185"/>
                        </a:lnTo>
                        <a:lnTo>
                          <a:pt x="205" y="184"/>
                        </a:lnTo>
                        <a:lnTo>
                          <a:pt x="213" y="182"/>
                        </a:lnTo>
                        <a:lnTo>
                          <a:pt x="219" y="180"/>
                        </a:lnTo>
                        <a:lnTo>
                          <a:pt x="226" y="177"/>
                        </a:lnTo>
                        <a:lnTo>
                          <a:pt x="231" y="174"/>
                        </a:lnTo>
                        <a:lnTo>
                          <a:pt x="237" y="170"/>
                        </a:lnTo>
                        <a:lnTo>
                          <a:pt x="242" y="167"/>
                        </a:lnTo>
                        <a:lnTo>
                          <a:pt x="246" y="162"/>
                        </a:lnTo>
                        <a:lnTo>
                          <a:pt x="248" y="159"/>
                        </a:lnTo>
                        <a:lnTo>
                          <a:pt x="253" y="155"/>
                        </a:lnTo>
                        <a:lnTo>
                          <a:pt x="254" y="150"/>
                        </a:lnTo>
                        <a:lnTo>
                          <a:pt x="256" y="147"/>
                        </a:lnTo>
                        <a:lnTo>
                          <a:pt x="256" y="142"/>
                        </a:lnTo>
                        <a:lnTo>
                          <a:pt x="258" y="136"/>
                        </a:lnTo>
                        <a:lnTo>
                          <a:pt x="256" y="131"/>
                        </a:lnTo>
                        <a:lnTo>
                          <a:pt x="256" y="125"/>
                        </a:lnTo>
                        <a:lnTo>
                          <a:pt x="254" y="121"/>
                        </a:lnTo>
                        <a:lnTo>
                          <a:pt x="253" y="115"/>
                        </a:lnTo>
                        <a:lnTo>
                          <a:pt x="249" y="113"/>
                        </a:lnTo>
                        <a:lnTo>
                          <a:pt x="247" y="109"/>
                        </a:lnTo>
                        <a:lnTo>
                          <a:pt x="243" y="107"/>
                        </a:lnTo>
                        <a:lnTo>
                          <a:pt x="242" y="103"/>
                        </a:lnTo>
                        <a:lnTo>
                          <a:pt x="237" y="102"/>
                        </a:lnTo>
                        <a:lnTo>
                          <a:pt x="234" y="101"/>
                        </a:lnTo>
                        <a:lnTo>
                          <a:pt x="230" y="101"/>
                        </a:lnTo>
                        <a:lnTo>
                          <a:pt x="228" y="99"/>
                        </a:lnTo>
                        <a:lnTo>
                          <a:pt x="223" y="99"/>
                        </a:lnTo>
                        <a:lnTo>
                          <a:pt x="220" y="98"/>
                        </a:lnTo>
                        <a:lnTo>
                          <a:pt x="216" y="98"/>
                        </a:lnTo>
                        <a:lnTo>
                          <a:pt x="214" y="96"/>
                        </a:lnTo>
                        <a:lnTo>
                          <a:pt x="209" y="96"/>
                        </a:lnTo>
                        <a:lnTo>
                          <a:pt x="204" y="96"/>
                        </a:lnTo>
                        <a:lnTo>
                          <a:pt x="198" y="98"/>
                        </a:lnTo>
                        <a:lnTo>
                          <a:pt x="193" y="98"/>
                        </a:lnTo>
                        <a:lnTo>
                          <a:pt x="184" y="100"/>
                        </a:lnTo>
                        <a:lnTo>
                          <a:pt x="178" y="101"/>
                        </a:lnTo>
                        <a:lnTo>
                          <a:pt x="171" y="103"/>
                        </a:lnTo>
                        <a:lnTo>
                          <a:pt x="165" y="103"/>
                        </a:lnTo>
                        <a:lnTo>
                          <a:pt x="158" y="106"/>
                        </a:lnTo>
                        <a:lnTo>
                          <a:pt x="152" y="107"/>
                        </a:lnTo>
                        <a:lnTo>
                          <a:pt x="146" y="109"/>
                        </a:lnTo>
                        <a:lnTo>
                          <a:pt x="142" y="111"/>
                        </a:lnTo>
                        <a:lnTo>
                          <a:pt x="137" y="113"/>
                        </a:lnTo>
                        <a:lnTo>
                          <a:pt x="135" y="114"/>
                        </a:lnTo>
                        <a:lnTo>
                          <a:pt x="133" y="115"/>
                        </a:lnTo>
                        <a:lnTo>
                          <a:pt x="133" y="114"/>
                        </a:lnTo>
                        <a:lnTo>
                          <a:pt x="133" y="112"/>
                        </a:lnTo>
                        <a:lnTo>
                          <a:pt x="133" y="111"/>
                        </a:lnTo>
                        <a:lnTo>
                          <a:pt x="133" y="109"/>
                        </a:lnTo>
                        <a:lnTo>
                          <a:pt x="133" y="107"/>
                        </a:lnTo>
                        <a:lnTo>
                          <a:pt x="133" y="106"/>
                        </a:lnTo>
                        <a:lnTo>
                          <a:pt x="133" y="103"/>
                        </a:lnTo>
                        <a:lnTo>
                          <a:pt x="133" y="101"/>
                        </a:lnTo>
                        <a:lnTo>
                          <a:pt x="133" y="99"/>
                        </a:lnTo>
                        <a:lnTo>
                          <a:pt x="136" y="99"/>
                        </a:lnTo>
                        <a:lnTo>
                          <a:pt x="141" y="99"/>
                        </a:lnTo>
                        <a:lnTo>
                          <a:pt x="147" y="99"/>
                        </a:lnTo>
                        <a:lnTo>
                          <a:pt x="153" y="97"/>
                        </a:lnTo>
                        <a:lnTo>
                          <a:pt x="159" y="97"/>
                        </a:lnTo>
                        <a:lnTo>
                          <a:pt x="166" y="95"/>
                        </a:lnTo>
                        <a:lnTo>
                          <a:pt x="172" y="95"/>
                        </a:lnTo>
                        <a:lnTo>
                          <a:pt x="180" y="93"/>
                        </a:lnTo>
                        <a:lnTo>
                          <a:pt x="187" y="93"/>
                        </a:lnTo>
                        <a:lnTo>
                          <a:pt x="193" y="90"/>
                        </a:lnTo>
                        <a:lnTo>
                          <a:pt x="199" y="89"/>
                        </a:lnTo>
                        <a:lnTo>
                          <a:pt x="206" y="87"/>
                        </a:lnTo>
                        <a:lnTo>
                          <a:pt x="211" y="86"/>
                        </a:lnTo>
                        <a:lnTo>
                          <a:pt x="217" y="84"/>
                        </a:lnTo>
                        <a:lnTo>
                          <a:pt x="222" y="82"/>
                        </a:lnTo>
                        <a:lnTo>
                          <a:pt x="228" y="80"/>
                        </a:lnTo>
                        <a:lnTo>
                          <a:pt x="230" y="78"/>
                        </a:lnTo>
                        <a:lnTo>
                          <a:pt x="232" y="75"/>
                        </a:lnTo>
                        <a:lnTo>
                          <a:pt x="234" y="71"/>
                        </a:lnTo>
                        <a:lnTo>
                          <a:pt x="236" y="68"/>
                        </a:lnTo>
                        <a:lnTo>
                          <a:pt x="238" y="64"/>
                        </a:lnTo>
                        <a:lnTo>
                          <a:pt x="240" y="60"/>
                        </a:lnTo>
                        <a:lnTo>
                          <a:pt x="242" y="54"/>
                        </a:lnTo>
                        <a:lnTo>
                          <a:pt x="242" y="50"/>
                        </a:lnTo>
                        <a:lnTo>
                          <a:pt x="243" y="46"/>
                        </a:lnTo>
                        <a:lnTo>
                          <a:pt x="242" y="41"/>
                        </a:lnTo>
                        <a:lnTo>
                          <a:pt x="242" y="36"/>
                        </a:lnTo>
                        <a:lnTo>
                          <a:pt x="239" y="33"/>
                        </a:lnTo>
                        <a:lnTo>
                          <a:pt x="236" y="29"/>
                        </a:lnTo>
                        <a:lnTo>
                          <a:pt x="232" y="26"/>
                        </a:lnTo>
                        <a:lnTo>
                          <a:pt x="228" y="23"/>
                        </a:lnTo>
                        <a:lnTo>
                          <a:pt x="219" y="22"/>
                        </a:lnTo>
                        <a:lnTo>
                          <a:pt x="212" y="21"/>
                        </a:lnTo>
                        <a:lnTo>
                          <a:pt x="206" y="22"/>
                        </a:lnTo>
                        <a:lnTo>
                          <a:pt x="200" y="23"/>
                        </a:lnTo>
                        <a:lnTo>
                          <a:pt x="195" y="26"/>
                        </a:lnTo>
                        <a:lnTo>
                          <a:pt x="191" y="29"/>
                        </a:lnTo>
                        <a:lnTo>
                          <a:pt x="188" y="33"/>
                        </a:lnTo>
                        <a:lnTo>
                          <a:pt x="187" y="35"/>
                        </a:lnTo>
                        <a:lnTo>
                          <a:pt x="184" y="40"/>
                        </a:lnTo>
                        <a:lnTo>
                          <a:pt x="184" y="43"/>
                        </a:lnTo>
                        <a:lnTo>
                          <a:pt x="184" y="48"/>
                        </a:lnTo>
                        <a:lnTo>
                          <a:pt x="187" y="51"/>
                        </a:lnTo>
                        <a:lnTo>
                          <a:pt x="188" y="55"/>
                        </a:lnTo>
                        <a:lnTo>
                          <a:pt x="193" y="58"/>
                        </a:lnTo>
                        <a:lnTo>
                          <a:pt x="199" y="60"/>
                        </a:lnTo>
                        <a:lnTo>
                          <a:pt x="205" y="60"/>
                        </a:lnTo>
                        <a:lnTo>
                          <a:pt x="207" y="60"/>
                        </a:lnTo>
                        <a:lnTo>
                          <a:pt x="209" y="58"/>
                        </a:lnTo>
                        <a:lnTo>
                          <a:pt x="211" y="55"/>
                        </a:lnTo>
                        <a:lnTo>
                          <a:pt x="211" y="54"/>
                        </a:lnTo>
                        <a:lnTo>
                          <a:pt x="213" y="52"/>
                        </a:lnTo>
                        <a:lnTo>
                          <a:pt x="213" y="49"/>
                        </a:lnTo>
                        <a:lnTo>
                          <a:pt x="213" y="48"/>
                        </a:lnTo>
                        <a:lnTo>
                          <a:pt x="215" y="46"/>
                        </a:lnTo>
                        <a:lnTo>
                          <a:pt x="216" y="43"/>
                        </a:lnTo>
                        <a:lnTo>
                          <a:pt x="218" y="42"/>
                        </a:lnTo>
                        <a:lnTo>
                          <a:pt x="218" y="43"/>
                        </a:lnTo>
                        <a:lnTo>
                          <a:pt x="218" y="44"/>
                        </a:lnTo>
                        <a:lnTo>
                          <a:pt x="218" y="46"/>
                        </a:lnTo>
                        <a:lnTo>
                          <a:pt x="220" y="47"/>
                        </a:lnTo>
                        <a:lnTo>
                          <a:pt x="220" y="49"/>
                        </a:lnTo>
                        <a:lnTo>
                          <a:pt x="222" y="51"/>
                        </a:lnTo>
                        <a:lnTo>
                          <a:pt x="222" y="53"/>
                        </a:lnTo>
                        <a:lnTo>
                          <a:pt x="224" y="54"/>
                        </a:lnTo>
                        <a:lnTo>
                          <a:pt x="224" y="57"/>
                        </a:lnTo>
                        <a:lnTo>
                          <a:pt x="225" y="59"/>
                        </a:lnTo>
                        <a:lnTo>
                          <a:pt x="225" y="61"/>
                        </a:lnTo>
                        <a:lnTo>
                          <a:pt x="227" y="62"/>
                        </a:lnTo>
                        <a:lnTo>
                          <a:pt x="227" y="65"/>
                        </a:lnTo>
                        <a:lnTo>
                          <a:pt x="227" y="66"/>
                        </a:lnTo>
                        <a:lnTo>
                          <a:pt x="228" y="66"/>
                        </a:lnTo>
                        <a:lnTo>
                          <a:pt x="222" y="68"/>
                        </a:lnTo>
                        <a:lnTo>
                          <a:pt x="216" y="69"/>
                        </a:lnTo>
                        <a:lnTo>
                          <a:pt x="210" y="71"/>
                        </a:lnTo>
                        <a:lnTo>
                          <a:pt x="204" y="72"/>
                        </a:lnTo>
                        <a:lnTo>
                          <a:pt x="196" y="74"/>
                        </a:lnTo>
                        <a:lnTo>
                          <a:pt x="190" y="76"/>
                        </a:lnTo>
                        <a:lnTo>
                          <a:pt x="184" y="78"/>
                        </a:lnTo>
                        <a:lnTo>
                          <a:pt x="179" y="78"/>
                        </a:lnTo>
                        <a:lnTo>
                          <a:pt x="173" y="80"/>
                        </a:lnTo>
                        <a:lnTo>
                          <a:pt x="168" y="81"/>
                        </a:lnTo>
                        <a:lnTo>
                          <a:pt x="164" y="83"/>
                        </a:lnTo>
                        <a:lnTo>
                          <a:pt x="161" y="83"/>
                        </a:lnTo>
                        <a:lnTo>
                          <a:pt x="158" y="83"/>
                        </a:lnTo>
                        <a:lnTo>
                          <a:pt x="157" y="82"/>
                        </a:lnTo>
                        <a:lnTo>
                          <a:pt x="157" y="80"/>
                        </a:lnTo>
                        <a:lnTo>
                          <a:pt x="159" y="78"/>
                        </a:lnTo>
                        <a:lnTo>
                          <a:pt x="160" y="78"/>
                        </a:lnTo>
                        <a:lnTo>
                          <a:pt x="162" y="76"/>
                        </a:lnTo>
                        <a:lnTo>
                          <a:pt x="162" y="74"/>
                        </a:lnTo>
                        <a:lnTo>
                          <a:pt x="164" y="72"/>
                        </a:lnTo>
                        <a:lnTo>
                          <a:pt x="165" y="71"/>
                        </a:lnTo>
                        <a:lnTo>
                          <a:pt x="167" y="67"/>
                        </a:lnTo>
                        <a:lnTo>
                          <a:pt x="167" y="65"/>
                        </a:lnTo>
                        <a:lnTo>
                          <a:pt x="168" y="62"/>
                        </a:lnTo>
                        <a:lnTo>
                          <a:pt x="168" y="58"/>
                        </a:lnTo>
                        <a:lnTo>
                          <a:pt x="170" y="53"/>
                        </a:lnTo>
                        <a:lnTo>
                          <a:pt x="170" y="48"/>
                        </a:lnTo>
                        <a:lnTo>
                          <a:pt x="170" y="42"/>
                        </a:lnTo>
                        <a:lnTo>
                          <a:pt x="169" y="36"/>
                        </a:lnTo>
                        <a:lnTo>
                          <a:pt x="169" y="29"/>
                        </a:lnTo>
                        <a:lnTo>
                          <a:pt x="167" y="29"/>
                        </a:lnTo>
                        <a:lnTo>
                          <a:pt x="167" y="27"/>
                        </a:lnTo>
                        <a:lnTo>
                          <a:pt x="165" y="25"/>
                        </a:lnTo>
                        <a:lnTo>
                          <a:pt x="165" y="23"/>
                        </a:lnTo>
                        <a:lnTo>
                          <a:pt x="163" y="21"/>
                        </a:lnTo>
                        <a:lnTo>
                          <a:pt x="161" y="19"/>
                        </a:lnTo>
                        <a:lnTo>
                          <a:pt x="159" y="17"/>
                        </a:lnTo>
                        <a:lnTo>
                          <a:pt x="159" y="14"/>
                        </a:lnTo>
                        <a:lnTo>
                          <a:pt x="157" y="12"/>
                        </a:lnTo>
                        <a:lnTo>
                          <a:pt x="155" y="10"/>
                        </a:lnTo>
                        <a:lnTo>
                          <a:pt x="153" y="8"/>
                        </a:lnTo>
                        <a:lnTo>
                          <a:pt x="153" y="5"/>
                        </a:lnTo>
                        <a:lnTo>
                          <a:pt x="151" y="5"/>
                        </a:lnTo>
                        <a:lnTo>
                          <a:pt x="151" y="2"/>
                        </a:lnTo>
                        <a:lnTo>
                          <a:pt x="151" y="0"/>
                        </a:lnTo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" name="Freeform 133"/>
                  <p:cNvSpPr>
                    <a:spLocks/>
                  </p:cNvSpPr>
                  <p:nvPr/>
                </p:nvSpPr>
                <p:spPr bwMode="auto">
                  <a:xfrm>
                    <a:off x="1084" y="699"/>
                    <a:ext cx="52" cy="57"/>
                  </a:xfrm>
                  <a:custGeom>
                    <a:avLst/>
                    <a:gdLst>
                      <a:gd name="T0" fmla="*/ 50 w 52"/>
                      <a:gd name="T1" fmla="*/ 0 h 57"/>
                      <a:gd name="T2" fmla="*/ 47 w 52"/>
                      <a:gd name="T3" fmla="*/ 0 h 57"/>
                      <a:gd name="T4" fmla="*/ 44 w 52"/>
                      <a:gd name="T5" fmla="*/ 0 h 57"/>
                      <a:gd name="T6" fmla="*/ 40 w 52"/>
                      <a:gd name="T7" fmla="*/ 0 h 57"/>
                      <a:gd name="T8" fmla="*/ 34 w 52"/>
                      <a:gd name="T9" fmla="*/ 0 h 57"/>
                      <a:gd name="T10" fmla="*/ 30 w 52"/>
                      <a:gd name="T11" fmla="*/ 0 h 57"/>
                      <a:gd name="T12" fmla="*/ 26 w 52"/>
                      <a:gd name="T13" fmla="*/ 0 h 57"/>
                      <a:gd name="T14" fmla="*/ 25 w 52"/>
                      <a:gd name="T15" fmla="*/ 0 h 57"/>
                      <a:gd name="T16" fmla="*/ 24 w 52"/>
                      <a:gd name="T17" fmla="*/ 1 h 57"/>
                      <a:gd name="T18" fmla="*/ 21 w 52"/>
                      <a:gd name="T19" fmla="*/ 4 h 57"/>
                      <a:gd name="T20" fmla="*/ 18 w 52"/>
                      <a:gd name="T21" fmla="*/ 6 h 57"/>
                      <a:gd name="T22" fmla="*/ 14 w 52"/>
                      <a:gd name="T23" fmla="*/ 10 h 57"/>
                      <a:gd name="T24" fmla="*/ 9 w 52"/>
                      <a:gd name="T25" fmla="*/ 16 h 57"/>
                      <a:gd name="T26" fmla="*/ 5 w 52"/>
                      <a:gd name="T27" fmla="*/ 20 h 57"/>
                      <a:gd name="T28" fmla="*/ 1 w 52"/>
                      <a:gd name="T29" fmla="*/ 23 h 57"/>
                      <a:gd name="T30" fmla="*/ 0 w 52"/>
                      <a:gd name="T31" fmla="*/ 25 h 57"/>
                      <a:gd name="T32" fmla="*/ 0 w 52"/>
                      <a:gd name="T33" fmla="*/ 25 h 57"/>
                      <a:gd name="T34" fmla="*/ 0 w 52"/>
                      <a:gd name="T35" fmla="*/ 28 h 57"/>
                      <a:gd name="T36" fmla="*/ 2 w 52"/>
                      <a:gd name="T37" fmla="*/ 33 h 57"/>
                      <a:gd name="T38" fmla="*/ 6 w 52"/>
                      <a:gd name="T39" fmla="*/ 39 h 57"/>
                      <a:gd name="T40" fmla="*/ 8 w 52"/>
                      <a:gd name="T41" fmla="*/ 45 h 57"/>
                      <a:gd name="T42" fmla="*/ 11 w 52"/>
                      <a:gd name="T43" fmla="*/ 50 h 57"/>
                      <a:gd name="T44" fmla="*/ 14 w 52"/>
                      <a:gd name="T45" fmla="*/ 53 h 57"/>
                      <a:gd name="T46" fmla="*/ 15 w 52"/>
                      <a:gd name="T47" fmla="*/ 56 h 57"/>
                      <a:gd name="T48" fmla="*/ 18 w 52"/>
                      <a:gd name="T49" fmla="*/ 55 h 57"/>
                      <a:gd name="T50" fmla="*/ 19 w 52"/>
                      <a:gd name="T51" fmla="*/ 52 h 57"/>
                      <a:gd name="T52" fmla="*/ 22 w 52"/>
                      <a:gd name="T53" fmla="*/ 48 h 57"/>
                      <a:gd name="T54" fmla="*/ 26 w 52"/>
                      <a:gd name="T55" fmla="*/ 44 h 57"/>
                      <a:gd name="T56" fmla="*/ 32 w 52"/>
                      <a:gd name="T57" fmla="*/ 38 h 57"/>
                      <a:gd name="T58" fmla="*/ 36 w 52"/>
                      <a:gd name="T59" fmla="*/ 33 h 57"/>
                      <a:gd name="T60" fmla="*/ 38 w 52"/>
                      <a:gd name="T61" fmla="*/ 29 h 57"/>
                      <a:gd name="T62" fmla="*/ 41 w 52"/>
                      <a:gd name="T63" fmla="*/ 26 h 57"/>
                      <a:gd name="T64" fmla="*/ 43 w 52"/>
                      <a:gd name="T65" fmla="*/ 25 h 57"/>
                      <a:gd name="T66" fmla="*/ 43 w 52"/>
                      <a:gd name="T67" fmla="*/ 22 h 57"/>
                      <a:gd name="T68" fmla="*/ 44 w 52"/>
                      <a:gd name="T69" fmla="*/ 19 h 57"/>
                      <a:gd name="T70" fmla="*/ 46 w 52"/>
                      <a:gd name="T71" fmla="*/ 15 h 57"/>
                      <a:gd name="T72" fmla="*/ 49 w 52"/>
                      <a:gd name="T73" fmla="*/ 11 h 57"/>
                      <a:gd name="T74" fmla="*/ 49 w 52"/>
                      <a:gd name="T75" fmla="*/ 7 h 57"/>
                      <a:gd name="T76" fmla="*/ 50 w 52"/>
                      <a:gd name="T77" fmla="*/ 5 h 57"/>
                      <a:gd name="T78" fmla="*/ 50 w 52"/>
                      <a:gd name="T79" fmla="*/ 2 h 57"/>
                      <a:gd name="T80" fmla="*/ 51 w 52"/>
                      <a:gd name="T81" fmla="*/ 0 h 57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52" h="57">
                        <a:moveTo>
                          <a:pt x="51" y="0"/>
                        </a:moveTo>
                        <a:lnTo>
                          <a:pt x="50" y="0"/>
                        </a:lnTo>
                        <a:lnTo>
                          <a:pt x="49" y="0"/>
                        </a:lnTo>
                        <a:lnTo>
                          <a:pt x="47" y="0"/>
                        </a:lnTo>
                        <a:lnTo>
                          <a:pt x="46" y="0"/>
                        </a:lnTo>
                        <a:lnTo>
                          <a:pt x="44" y="0"/>
                        </a:lnTo>
                        <a:lnTo>
                          <a:pt x="42" y="0"/>
                        </a:lnTo>
                        <a:lnTo>
                          <a:pt x="40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32" y="0"/>
                        </a:lnTo>
                        <a:lnTo>
                          <a:pt x="30" y="0"/>
                        </a:lnTo>
                        <a:lnTo>
                          <a:pt x="28" y="0"/>
                        </a:lnTo>
                        <a:lnTo>
                          <a:pt x="26" y="0"/>
                        </a:lnTo>
                        <a:lnTo>
                          <a:pt x="25" y="0"/>
                        </a:lnTo>
                        <a:lnTo>
                          <a:pt x="24" y="1"/>
                        </a:lnTo>
                        <a:lnTo>
                          <a:pt x="23" y="2"/>
                        </a:lnTo>
                        <a:lnTo>
                          <a:pt x="21" y="4"/>
                        </a:lnTo>
                        <a:lnTo>
                          <a:pt x="20" y="4"/>
                        </a:lnTo>
                        <a:lnTo>
                          <a:pt x="18" y="6"/>
                        </a:lnTo>
                        <a:lnTo>
                          <a:pt x="16" y="9"/>
                        </a:lnTo>
                        <a:lnTo>
                          <a:pt x="14" y="10"/>
                        </a:lnTo>
                        <a:lnTo>
                          <a:pt x="12" y="12"/>
                        </a:lnTo>
                        <a:lnTo>
                          <a:pt x="9" y="16"/>
                        </a:lnTo>
                        <a:lnTo>
                          <a:pt x="7" y="18"/>
                        </a:lnTo>
                        <a:lnTo>
                          <a:pt x="5" y="20"/>
                        </a:lnTo>
                        <a:lnTo>
                          <a:pt x="3" y="21"/>
                        </a:lnTo>
                        <a:lnTo>
                          <a:pt x="1" y="23"/>
                        </a:lnTo>
                        <a:lnTo>
                          <a:pt x="1" y="24"/>
                        </a:lnTo>
                        <a:lnTo>
                          <a:pt x="0" y="25"/>
                        </a:lnTo>
                        <a:lnTo>
                          <a:pt x="0" y="24"/>
                        </a:lnTo>
                        <a:lnTo>
                          <a:pt x="0" y="25"/>
                        </a:lnTo>
                        <a:lnTo>
                          <a:pt x="0" y="26"/>
                        </a:lnTo>
                        <a:lnTo>
                          <a:pt x="0" y="28"/>
                        </a:lnTo>
                        <a:lnTo>
                          <a:pt x="2" y="30"/>
                        </a:lnTo>
                        <a:lnTo>
                          <a:pt x="2" y="33"/>
                        </a:lnTo>
                        <a:lnTo>
                          <a:pt x="4" y="35"/>
                        </a:lnTo>
                        <a:lnTo>
                          <a:pt x="6" y="39"/>
                        </a:lnTo>
                        <a:lnTo>
                          <a:pt x="8" y="41"/>
                        </a:lnTo>
                        <a:lnTo>
                          <a:pt x="8" y="45"/>
                        </a:lnTo>
                        <a:lnTo>
                          <a:pt x="10" y="47"/>
                        </a:lnTo>
                        <a:lnTo>
                          <a:pt x="11" y="50"/>
                        </a:lnTo>
                        <a:lnTo>
                          <a:pt x="14" y="52"/>
                        </a:lnTo>
                        <a:lnTo>
                          <a:pt x="14" y="53"/>
                        </a:lnTo>
                        <a:lnTo>
                          <a:pt x="15" y="55"/>
                        </a:lnTo>
                        <a:lnTo>
                          <a:pt x="15" y="56"/>
                        </a:lnTo>
                        <a:lnTo>
                          <a:pt x="18" y="55"/>
                        </a:lnTo>
                        <a:lnTo>
                          <a:pt x="18" y="54"/>
                        </a:lnTo>
                        <a:lnTo>
                          <a:pt x="19" y="52"/>
                        </a:lnTo>
                        <a:lnTo>
                          <a:pt x="21" y="50"/>
                        </a:lnTo>
                        <a:lnTo>
                          <a:pt x="22" y="48"/>
                        </a:lnTo>
                        <a:lnTo>
                          <a:pt x="24" y="46"/>
                        </a:lnTo>
                        <a:lnTo>
                          <a:pt x="26" y="44"/>
                        </a:lnTo>
                        <a:lnTo>
                          <a:pt x="30" y="39"/>
                        </a:lnTo>
                        <a:lnTo>
                          <a:pt x="32" y="38"/>
                        </a:lnTo>
                        <a:lnTo>
                          <a:pt x="33" y="35"/>
                        </a:lnTo>
                        <a:lnTo>
                          <a:pt x="36" y="33"/>
                        </a:lnTo>
                        <a:lnTo>
                          <a:pt x="38" y="30"/>
                        </a:lnTo>
                        <a:lnTo>
                          <a:pt x="38" y="29"/>
                        </a:lnTo>
                        <a:lnTo>
                          <a:pt x="40" y="27"/>
                        </a:lnTo>
                        <a:lnTo>
                          <a:pt x="41" y="26"/>
                        </a:lnTo>
                        <a:lnTo>
                          <a:pt x="43" y="25"/>
                        </a:lnTo>
                        <a:lnTo>
                          <a:pt x="43" y="22"/>
                        </a:lnTo>
                        <a:lnTo>
                          <a:pt x="44" y="20"/>
                        </a:lnTo>
                        <a:lnTo>
                          <a:pt x="44" y="19"/>
                        </a:lnTo>
                        <a:lnTo>
                          <a:pt x="46" y="16"/>
                        </a:lnTo>
                        <a:lnTo>
                          <a:pt x="46" y="15"/>
                        </a:lnTo>
                        <a:lnTo>
                          <a:pt x="49" y="12"/>
                        </a:lnTo>
                        <a:lnTo>
                          <a:pt x="49" y="11"/>
                        </a:lnTo>
                        <a:lnTo>
                          <a:pt x="49" y="9"/>
                        </a:lnTo>
                        <a:lnTo>
                          <a:pt x="49" y="7"/>
                        </a:lnTo>
                        <a:lnTo>
                          <a:pt x="50" y="5"/>
                        </a:lnTo>
                        <a:lnTo>
                          <a:pt x="50" y="3"/>
                        </a:lnTo>
                        <a:lnTo>
                          <a:pt x="50" y="2"/>
                        </a:lnTo>
                        <a:lnTo>
                          <a:pt x="51" y="0"/>
                        </a:lnTo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" name="Freeform 134"/>
                  <p:cNvSpPr>
                    <a:spLocks/>
                  </p:cNvSpPr>
                  <p:nvPr/>
                </p:nvSpPr>
                <p:spPr bwMode="auto">
                  <a:xfrm>
                    <a:off x="931" y="697"/>
                    <a:ext cx="273" cy="229"/>
                  </a:xfrm>
                  <a:custGeom>
                    <a:avLst/>
                    <a:gdLst>
                      <a:gd name="T0" fmla="*/ 80 w 273"/>
                      <a:gd name="T1" fmla="*/ 1 h 229"/>
                      <a:gd name="T2" fmla="*/ 13 w 273"/>
                      <a:gd name="T3" fmla="*/ 37 h 229"/>
                      <a:gd name="T4" fmla="*/ 12 w 273"/>
                      <a:gd name="T5" fmla="*/ 78 h 229"/>
                      <a:gd name="T6" fmla="*/ 1 w 273"/>
                      <a:gd name="T7" fmla="*/ 78 h 229"/>
                      <a:gd name="T8" fmla="*/ 0 w 273"/>
                      <a:gd name="T9" fmla="*/ 86 h 229"/>
                      <a:gd name="T10" fmla="*/ 0 w 273"/>
                      <a:gd name="T11" fmla="*/ 169 h 229"/>
                      <a:gd name="T12" fmla="*/ 0 w 273"/>
                      <a:gd name="T13" fmla="*/ 228 h 229"/>
                      <a:gd name="T14" fmla="*/ 39 w 273"/>
                      <a:gd name="T15" fmla="*/ 221 h 229"/>
                      <a:gd name="T16" fmla="*/ 95 w 273"/>
                      <a:gd name="T17" fmla="*/ 212 h 229"/>
                      <a:gd name="T18" fmla="*/ 113 w 273"/>
                      <a:gd name="T19" fmla="*/ 210 h 229"/>
                      <a:gd name="T20" fmla="*/ 154 w 273"/>
                      <a:gd name="T21" fmla="*/ 210 h 229"/>
                      <a:gd name="T22" fmla="*/ 164 w 273"/>
                      <a:gd name="T23" fmla="*/ 213 h 229"/>
                      <a:gd name="T24" fmla="*/ 164 w 273"/>
                      <a:gd name="T25" fmla="*/ 221 h 229"/>
                      <a:gd name="T26" fmla="*/ 167 w 273"/>
                      <a:gd name="T27" fmla="*/ 225 h 229"/>
                      <a:gd name="T28" fmla="*/ 187 w 273"/>
                      <a:gd name="T29" fmla="*/ 215 h 229"/>
                      <a:gd name="T30" fmla="*/ 201 w 273"/>
                      <a:gd name="T31" fmla="*/ 201 h 229"/>
                      <a:gd name="T32" fmla="*/ 208 w 273"/>
                      <a:gd name="T33" fmla="*/ 167 h 229"/>
                      <a:gd name="T34" fmla="*/ 237 w 273"/>
                      <a:gd name="T35" fmla="*/ 132 h 229"/>
                      <a:gd name="T36" fmla="*/ 263 w 273"/>
                      <a:gd name="T37" fmla="*/ 125 h 229"/>
                      <a:gd name="T38" fmla="*/ 232 w 273"/>
                      <a:gd name="T39" fmla="*/ 122 h 229"/>
                      <a:gd name="T40" fmla="*/ 204 w 273"/>
                      <a:gd name="T41" fmla="*/ 133 h 229"/>
                      <a:gd name="T42" fmla="*/ 183 w 273"/>
                      <a:gd name="T43" fmla="*/ 162 h 229"/>
                      <a:gd name="T44" fmla="*/ 178 w 273"/>
                      <a:gd name="T45" fmla="*/ 185 h 229"/>
                      <a:gd name="T46" fmla="*/ 158 w 273"/>
                      <a:gd name="T47" fmla="*/ 191 h 229"/>
                      <a:gd name="T48" fmla="*/ 136 w 273"/>
                      <a:gd name="T49" fmla="*/ 191 h 229"/>
                      <a:gd name="T50" fmla="*/ 131 w 273"/>
                      <a:gd name="T51" fmla="*/ 177 h 229"/>
                      <a:gd name="T52" fmla="*/ 130 w 273"/>
                      <a:gd name="T53" fmla="*/ 139 h 229"/>
                      <a:gd name="T54" fmla="*/ 129 w 273"/>
                      <a:gd name="T55" fmla="*/ 136 h 229"/>
                      <a:gd name="T56" fmla="*/ 124 w 273"/>
                      <a:gd name="T57" fmla="*/ 169 h 229"/>
                      <a:gd name="T58" fmla="*/ 83 w 273"/>
                      <a:gd name="T59" fmla="*/ 186 h 229"/>
                      <a:gd name="T60" fmla="*/ 33 w 273"/>
                      <a:gd name="T61" fmla="*/ 170 h 229"/>
                      <a:gd name="T62" fmla="*/ 14 w 273"/>
                      <a:gd name="T63" fmla="*/ 142 h 229"/>
                      <a:gd name="T64" fmla="*/ 23 w 273"/>
                      <a:gd name="T65" fmla="*/ 109 h 229"/>
                      <a:gd name="T66" fmla="*/ 47 w 273"/>
                      <a:gd name="T67" fmla="*/ 99 h 229"/>
                      <a:gd name="T68" fmla="*/ 78 w 273"/>
                      <a:gd name="T69" fmla="*/ 98 h 229"/>
                      <a:gd name="T70" fmla="*/ 123 w 273"/>
                      <a:gd name="T71" fmla="*/ 109 h 229"/>
                      <a:gd name="T72" fmla="*/ 139 w 273"/>
                      <a:gd name="T73" fmla="*/ 115 h 229"/>
                      <a:gd name="T74" fmla="*/ 139 w 273"/>
                      <a:gd name="T75" fmla="*/ 109 h 229"/>
                      <a:gd name="T76" fmla="*/ 139 w 273"/>
                      <a:gd name="T77" fmla="*/ 99 h 229"/>
                      <a:gd name="T78" fmla="*/ 96 w 273"/>
                      <a:gd name="T79" fmla="*/ 95 h 229"/>
                      <a:gd name="T80" fmla="*/ 53 w 273"/>
                      <a:gd name="T81" fmla="*/ 84 h 229"/>
                      <a:gd name="T82" fmla="*/ 33 w 273"/>
                      <a:gd name="T83" fmla="*/ 68 h 229"/>
                      <a:gd name="T84" fmla="*/ 29 w 273"/>
                      <a:gd name="T85" fmla="*/ 36 h 229"/>
                      <a:gd name="T86" fmla="*/ 64 w 273"/>
                      <a:gd name="T87" fmla="*/ 22 h 229"/>
                      <a:gd name="T88" fmla="*/ 86 w 273"/>
                      <a:gd name="T89" fmla="*/ 43 h 229"/>
                      <a:gd name="T90" fmla="*/ 65 w 273"/>
                      <a:gd name="T91" fmla="*/ 60 h 229"/>
                      <a:gd name="T92" fmla="*/ 58 w 273"/>
                      <a:gd name="T93" fmla="*/ 52 h 229"/>
                      <a:gd name="T94" fmla="*/ 54 w 273"/>
                      <a:gd name="T95" fmla="*/ 43 h 229"/>
                      <a:gd name="T96" fmla="*/ 48 w 273"/>
                      <a:gd name="T97" fmla="*/ 51 h 229"/>
                      <a:gd name="T98" fmla="*/ 43 w 273"/>
                      <a:gd name="T99" fmla="*/ 65 h 229"/>
                      <a:gd name="T100" fmla="*/ 67 w 273"/>
                      <a:gd name="T101" fmla="*/ 72 h 229"/>
                      <a:gd name="T102" fmla="*/ 107 w 273"/>
                      <a:gd name="T103" fmla="*/ 83 h 229"/>
                      <a:gd name="T104" fmla="*/ 111 w 273"/>
                      <a:gd name="T105" fmla="*/ 78 h 229"/>
                      <a:gd name="T106" fmla="*/ 102 w 273"/>
                      <a:gd name="T107" fmla="*/ 65 h 229"/>
                      <a:gd name="T108" fmla="*/ 103 w 273"/>
                      <a:gd name="T109" fmla="*/ 29 h 229"/>
                      <a:gd name="T110" fmla="*/ 110 w 273"/>
                      <a:gd name="T111" fmla="*/ 17 h 229"/>
                      <a:gd name="T112" fmla="*/ 120 w 273"/>
                      <a:gd name="T113" fmla="*/ 2 h 229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0" t="0" r="r" b="b"/>
                    <a:pathLst>
                      <a:path w="273" h="229">
                        <a:moveTo>
                          <a:pt x="121" y="0"/>
                        </a:moveTo>
                        <a:lnTo>
                          <a:pt x="119" y="0"/>
                        </a:lnTo>
                        <a:lnTo>
                          <a:pt x="114" y="0"/>
                        </a:lnTo>
                        <a:lnTo>
                          <a:pt x="108" y="0"/>
                        </a:lnTo>
                        <a:lnTo>
                          <a:pt x="101" y="0"/>
                        </a:lnTo>
                        <a:lnTo>
                          <a:pt x="90" y="1"/>
                        </a:lnTo>
                        <a:lnTo>
                          <a:pt x="80" y="1"/>
                        </a:lnTo>
                        <a:lnTo>
                          <a:pt x="69" y="3"/>
                        </a:lnTo>
                        <a:lnTo>
                          <a:pt x="59" y="5"/>
                        </a:lnTo>
                        <a:lnTo>
                          <a:pt x="47" y="8"/>
                        </a:lnTo>
                        <a:lnTo>
                          <a:pt x="37" y="13"/>
                        </a:lnTo>
                        <a:lnTo>
                          <a:pt x="28" y="20"/>
                        </a:lnTo>
                        <a:lnTo>
                          <a:pt x="20" y="27"/>
                        </a:lnTo>
                        <a:lnTo>
                          <a:pt x="13" y="37"/>
                        </a:lnTo>
                        <a:lnTo>
                          <a:pt x="11" y="49"/>
                        </a:lnTo>
                        <a:lnTo>
                          <a:pt x="10" y="63"/>
                        </a:lnTo>
                        <a:lnTo>
                          <a:pt x="14" y="78"/>
                        </a:lnTo>
                        <a:lnTo>
                          <a:pt x="13" y="78"/>
                        </a:lnTo>
                        <a:lnTo>
                          <a:pt x="12" y="78"/>
                        </a:lnTo>
                        <a:lnTo>
                          <a:pt x="10" y="78"/>
                        </a:lnTo>
                        <a:lnTo>
                          <a:pt x="9" y="78"/>
                        </a:lnTo>
                        <a:lnTo>
                          <a:pt x="7" y="78"/>
                        </a:lnTo>
                        <a:lnTo>
                          <a:pt x="5" y="78"/>
                        </a:lnTo>
                        <a:lnTo>
                          <a:pt x="4" y="78"/>
                        </a:lnTo>
                        <a:lnTo>
                          <a:pt x="1" y="78"/>
                        </a:lnTo>
                        <a:lnTo>
                          <a:pt x="0" y="78"/>
                        </a:lnTo>
                        <a:lnTo>
                          <a:pt x="0" y="81"/>
                        </a:lnTo>
                        <a:lnTo>
                          <a:pt x="0" y="86"/>
                        </a:lnTo>
                        <a:lnTo>
                          <a:pt x="0" y="94"/>
                        </a:lnTo>
                        <a:lnTo>
                          <a:pt x="0" y="102"/>
                        </a:lnTo>
                        <a:lnTo>
                          <a:pt x="0" y="115"/>
                        </a:lnTo>
                        <a:lnTo>
                          <a:pt x="0" y="127"/>
                        </a:lnTo>
                        <a:lnTo>
                          <a:pt x="0" y="141"/>
                        </a:lnTo>
                        <a:lnTo>
                          <a:pt x="0" y="155"/>
                        </a:lnTo>
                        <a:lnTo>
                          <a:pt x="0" y="169"/>
                        </a:lnTo>
                        <a:lnTo>
                          <a:pt x="0" y="183"/>
                        </a:lnTo>
                        <a:lnTo>
                          <a:pt x="0" y="196"/>
                        </a:lnTo>
                        <a:lnTo>
                          <a:pt x="0" y="206"/>
                        </a:lnTo>
                        <a:lnTo>
                          <a:pt x="0" y="216"/>
                        </a:lnTo>
                        <a:lnTo>
                          <a:pt x="0" y="223"/>
                        </a:lnTo>
                        <a:lnTo>
                          <a:pt x="0" y="228"/>
                        </a:lnTo>
                        <a:lnTo>
                          <a:pt x="4" y="227"/>
                        </a:lnTo>
                        <a:lnTo>
                          <a:pt x="8" y="227"/>
                        </a:lnTo>
                        <a:lnTo>
                          <a:pt x="15" y="225"/>
                        </a:lnTo>
                        <a:lnTo>
                          <a:pt x="23" y="225"/>
                        </a:lnTo>
                        <a:lnTo>
                          <a:pt x="30" y="223"/>
                        </a:lnTo>
                        <a:lnTo>
                          <a:pt x="39" y="221"/>
                        </a:lnTo>
                        <a:lnTo>
                          <a:pt x="49" y="219"/>
                        </a:lnTo>
                        <a:lnTo>
                          <a:pt x="57" y="219"/>
                        </a:lnTo>
                        <a:lnTo>
                          <a:pt x="67" y="217"/>
                        </a:lnTo>
                        <a:lnTo>
                          <a:pt x="75" y="216"/>
                        </a:lnTo>
                        <a:lnTo>
                          <a:pt x="83" y="214"/>
                        </a:lnTo>
                        <a:lnTo>
                          <a:pt x="89" y="214"/>
                        </a:lnTo>
                        <a:lnTo>
                          <a:pt x="95" y="212"/>
                        </a:lnTo>
                        <a:lnTo>
                          <a:pt x="97" y="210"/>
                        </a:lnTo>
                        <a:lnTo>
                          <a:pt x="99" y="208"/>
                        </a:lnTo>
                        <a:lnTo>
                          <a:pt x="99" y="210"/>
                        </a:lnTo>
                        <a:lnTo>
                          <a:pt x="101" y="210"/>
                        </a:lnTo>
                        <a:lnTo>
                          <a:pt x="105" y="210"/>
                        </a:lnTo>
                        <a:lnTo>
                          <a:pt x="109" y="210"/>
                        </a:lnTo>
                        <a:lnTo>
                          <a:pt x="113" y="210"/>
                        </a:lnTo>
                        <a:lnTo>
                          <a:pt x="119" y="210"/>
                        </a:lnTo>
                        <a:lnTo>
                          <a:pt x="125" y="210"/>
                        </a:lnTo>
                        <a:lnTo>
                          <a:pt x="131" y="210"/>
                        </a:lnTo>
                        <a:lnTo>
                          <a:pt x="137" y="210"/>
                        </a:lnTo>
                        <a:lnTo>
                          <a:pt x="143" y="210"/>
                        </a:lnTo>
                        <a:lnTo>
                          <a:pt x="148" y="210"/>
                        </a:lnTo>
                        <a:lnTo>
                          <a:pt x="154" y="210"/>
                        </a:lnTo>
                        <a:lnTo>
                          <a:pt x="157" y="210"/>
                        </a:lnTo>
                        <a:lnTo>
                          <a:pt x="161" y="210"/>
                        </a:lnTo>
                        <a:lnTo>
                          <a:pt x="163" y="210"/>
                        </a:lnTo>
                        <a:lnTo>
                          <a:pt x="164" y="209"/>
                        </a:lnTo>
                        <a:lnTo>
                          <a:pt x="164" y="211"/>
                        </a:lnTo>
                        <a:lnTo>
                          <a:pt x="164" y="213"/>
                        </a:lnTo>
                        <a:lnTo>
                          <a:pt x="164" y="214"/>
                        </a:lnTo>
                        <a:lnTo>
                          <a:pt x="164" y="216"/>
                        </a:lnTo>
                        <a:lnTo>
                          <a:pt x="164" y="218"/>
                        </a:lnTo>
                        <a:lnTo>
                          <a:pt x="164" y="220"/>
                        </a:lnTo>
                        <a:lnTo>
                          <a:pt x="164" y="221"/>
                        </a:lnTo>
                        <a:lnTo>
                          <a:pt x="164" y="223"/>
                        </a:lnTo>
                        <a:lnTo>
                          <a:pt x="164" y="225"/>
                        </a:lnTo>
                        <a:lnTo>
                          <a:pt x="167" y="225"/>
                        </a:lnTo>
                        <a:lnTo>
                          <a:pt x="171" y="223"/>
                        </a:lnTo>
                        <a:lnTo>
                          <a:pt x="173" y="223"/>
                        </a:lnTo>
                        <a:lnTo>
                          <a:pt x="177" y="221"/>
                        </a:lnTo>
                        <a:lnTo>
                          <a:pt x="179" y="221"/>
                        </a:lnTo>
                        <a:lnTo>
                          <a:pt x="182" y="219"/>
                        </a:lnTo>
                        <a:lnTo>
                          <a:pt x="184" y="217"/>
                        </a:lnTo>
                        <a:lnTo>
                          <a:pt x="187" y="215"/>
                        </a:lnTo>
                        <a:lnTo>
                          <a:pt x="189" y="214"/>
                        </a:lnTo>
                        <a:lnTo>
                          <a:pt x="191" y="212"/>
                        </a:lnTo>
                        <a:lnTo>
                          <a:pt x="193" y="209"/>
                        </a:lnTo>
                        <a:lnTo>
                          <a:pt x="195" y="208"/>
                        </a:lnTo>
                        <a:lnTo>
                          <a:pt x="197" y="206"/>
                        </a:lnTo>
                        <a:lnTo>
                          <a:pt x="199" y="203"/>
                        </a:lnTo>
                        <a:lnTo>
                          <a:pt x="201" y="201"/>
                        </a:lnTo>
                        <a:lnTo>
                          <a:pt x="203" y="197"/>
                        </a:lnTo>
                        <a:lnTo>
                          <a:pt x="203" y="194"/>
                        </a:lnTo>
                        <a:lnTo>
                          <a:pt x="204" y="190"/>
                        </a:lnTo>
                        <a:lnTo>
                          <a:pt x="204" y="185"/>
                        </a:lnTo>
                        <a:lnTo>
                          <a:pt x="206" y="179"/>
                        </a:lnTo>
                        <a:lnTo>
                          <a:pt x="206" y="173"/>
                        </a:lnTo>
                        <a:lnTo>
                          <a:pt x="208" y="167"/>
                        </a:lnTo>
                        <a:lnTo>
                          <a:pt x="209" y="161"/>
                        </a:lnTo>
                        <a:lnTo>
                          <a:pt x="212" y="155"/>
                        </a:lnTo>
                        <a:lnTo>
                          <a:pt x="214" y="150"/>
                        </a:lnTo>
                        <a:lnTo>
                          <a:pt x="218" y="144"/>
                        </a:lnTo>
                        <a:lnTo>
                          <a:pt x="223" y="140"/>
                        </a:lnTo>
                        <a:lnTo>
                          <a:pt x="230" y="134"/>
                        </a:lnTo>
                        <a:lnTo>
                          <a:pt x="237" y="132"/>
                        </a:lnTo>
                        <a:lnTo>
                          <a:pt x="246" y="128"/>
                        </a:lnTo>
                        <a:lnTo>
                          <a:pt x="258" y="128"/>
                        </a:lnTo>
                        <a:lnTo>
                          <a:pt x="272" y="126"/>
                        </a:lnTo>
                        <a:lnTo>
                          <a:pt x="271" y="126"/>
                        </a:lnTo>
                        <a:lnTo>
                          <a:pt x="269" y="126"/>
                        </a:lnTo>
                        <a:lnTo>
                          <a:pt x="266" y="126"/>
                        </a:lnTo>
                        <a:lnTo>
                          <a:pt x="263" y="125"/>
                        </a:lnTo>
                        <a:lnTo>
                          <a:pt x="259" y="125"/>
                        </a:lnTo>
                        <a:lnTo>
                          <a:pt x="255" y="124"/>
                        </a:lnTo>
                        <a:lnTo>
                          <a:pt x="251" y="124"/>
                        </a:lnTo>
                        <a:lnTo>
                          <a:pt x="246" y="122"/>
                        </a:lnTo>
                        <a:lnTo>
                          <a:pt x="240" y="122"/>
                        </a:lnTo>
                        <a:lnTo>
                          <a:pt x="237" y="122"/>
                        </a:lnTo>
                        <a:lnTo>
                          <a:pt x="232" y="122"/>
                        </a:lnTo>
                        <a:lnTo>
                          <a:pt x="228" y="120"/>
                        </a:lnTo>
                        <a:lnTo>
                          <a:pt x="224" y="120"/>
                        </a:lnTo>
                        <a:lnTo>
                          <a:pt x="222" y="119"/>
                        </a:lnTo>
                        <a:lnTo>
                          <a:pt x="221" y="119"/>
                        </a:lnTo>
                        <a:lnTo>
                          <a:pt x="221" y="118"/>
                        </a:lnTo>
                        <a:lnTo>
                          <a:pt x="212" y="126"/>
                        </a:lnTo>
                        <a:lnTo>
                          <a:pt x="204" y="133"/>
                        </a:lnTo>
                        <a:lnTo>
                          <a:pt x="198" y="139"/>
                        </a:lnTo>
                        <a:lnTo>
                          <a:pt x="194" y="144"/>
                        </a:lnTo>
                        <a:lnTo>
                          <a:pt x="190" y="149"/>
                        </a:lnTo>
                        <a:lnTo>
                          <a:pt x="187" y="152"/>
                        </a:lnTo>
                        <a:lnTo>
                          <a:pt x="185" y="156"/>
                        </a:lnTo>
                        <a:lnTo>
                          <a:pt x="185" y="158"/>
                        </a:lnTo>
                        <a:lnTo>
                          <a:pt x="183" y="162"/>
                        </a:lnTo>
                        <a:lnTo>
                          <a:pt x="183" y="164"/>
                        </a:lnTo>
                        <a:lnTo>
                          <a:pt x="182" y="167"/>
                        </a:lnTo>
                        <a:lnTo>
                          <a:pt x="182" y="169"/>
                        </a:lnTo>
                        <a:lnTo>
                          <a:pt x="180" y="173"/>
                        </a:lnTo>
                        <a:lnTo>
                          <a:pt x="180" y="177"/>
                        </a:lnTo>
                        <a:lnTo>
                          <a:pt x="179" y="181"/>
                        </a:lnTo>
                        <a:lnTo>
                          <a:pt x="178" y="185"/>
                        </a:lnTo>
                        <a:lnTo>
                          <a:pt x="176" y="187"/>
                        </a:lnTo>
                        <a:lnTo>
                          <a:pt x="174" y="189"/>
                        </a:lnTo>
                        <a:lnTo>
                          <a:pt x="171" y="191"/>
                        </a:lnTo>
                        <a:lnTo>
                          <a:pt x="169" y="191"/>
                        </a:lnTo>
                        <a:lnTo>
                          <a:pt x="165" y="191"/>
                        </a:lnTo>
                        <a:lnTo>
                          <a:pt x="162" y="191"/>
                        </a:lnTo>
                        <a:lnTo>
                          <a:pt x="158" y="191"/>
                        </a:lnTo>
                        <a:lnTo>
                          <a:pt x="155" y="191"/>
                        </a:lnTo>
                        <a:lnTo>
                          <a:pt x="151" y="191"/>
                        </a:lnTo>
                        <a:lnTo>
                          <a:pt x="147" y="191"/>
                        </a:lnTo>
                        <a:lnTo>
                          <a:pt x="143" y="191"/>
                        </a:lnTo>
                        <a:lnTo>
                          <a:pt x="141" y="191"/>
                        </a:lnTo>
                        <a:lnTo>
                          <a:pt x="138" y="191"/>
                        </a:lnTo>
                        <a:lnTo>
                          <a:pt x="136" y="191"/>
                        </a:lnTo>
                        <a:lnTo>
                          <a:pt x="136" y="190"/>
                        </a:lnTo>
                        <a:lnTo>
                          <a:pt x="133" y="190"/>
                        </a:lnTo>
                        <a:lnTo>
                          <a:pt x="133" y="187"/>
                        </a:lnTo>
                        <a:lnTo>
                          <a:pt x="133" y="185"/>
                        </a:lnTo>
                        <a:lnTo>
                          <a:pt x="133" y="181"/>
                        </a:lnTo>
                        <a:lnTo>
                          <a:pt x="131" y="177"/>
                        </a:lnTo>
                        <a:lnTo>
                          <a:pt x="131" y="172"/>
                        </a:lnTo>
                        <a:lnTo>
                          <a:pt x="131" y="166"/>
                        </a:lnTo>
                        <a:lnTo>
                          <a:pt x="131" y="160"/>
                        </a:lnTo>
                        <a:lnTo>
                          <a:pt x="130" y="156"/>
                        </a:lnTo>
                        <a:lnTo>
                          <a:pt x="130" y="150"/>
                        </a:lnTo>
                        <a:lnTo>
                          <a:pt x="130" y="145"/>
                        </a:lnTo>
                        <a:lnTo>
                          <a:pt x="130" y="139"/>
                        </a:lnTo>
                        <a:lnTo>
                          <a:pt x="130" y="136"/>
                        </a:lnTo>
                        <a:lnTo>
                          <a:pt x="130" y="132"/>
                        </a:lnTo>
                        <a:lnTo>
                          <a:pt x="130" y="130"/>
                        </a:lnTo>
                        <a:lnTo>
                          <a:pt x="130" y="129"/>
                        </a:lnTo>
                        <a:lnTo>
                          <a:pt x="129" y="131"/>
                        </a:lnTo>
                        <a:lnTo>
                          <a:pt x="129" y="133"/>
                        </a:lnTo>
                        <a:lnTo>
                          <a:pt x="129" y="136"/>
                        </a:lnTo>
                        <a:lnTo>
                          <a:pt x="130" y="139"/>
                        </a:lnTo>
                        <a:lnTo>
                          <a:pt x="129" y="144"/>
                        </a:lnTo>
                        <a:lnTo>
                          <a:pt x="129" y="149"/>
                        </a:lnTo>
                        <a:lnTo>
                          <a:pt x="128" y="155"/>
                        </a:lnTo>
                        <a:lnTo>
                          <a:pt x="128" y="159"/>
                        </a:lnTo>
                        <a:lnTo>
                          <a:pt x="126" y="165"/>
                        </a:lnTo>
                        <a:lnTo>
                          <a:pt x="124" y="169"/>
                        </a:lnTo>
                        <a:lnTo>
                          <a:pt x="120" y="174"/>
                        </a:lnTo>
                        <a:lnTo>
                          <a:pt x="118" y="178"/>
                        </a:lnTo>
                        <a:lnTo>
                          <a:pt x="113" y="182"/>
                        </a:lnTo>
                        <a:lnTo>
                          <a:pt x="108" y="184"/>
                        </a:lnTo>
                        <a:lnTo>
                          <a:pt x="101" y="186"/>
                        </a:lnTo>
                        <a:lnTo>
                          <a:pt x="94" y="186"/>
                        </a:lnTo>
                        <a:lnTo>
                          <a:pt x="83" y="186"/>
                        </a:lnTo>
                        <a:lnTo>
                          <a:pt x="73" y="185"/>
                        </a:lnTo>
                        <a:lnTo>
                          <a:pt x="65" y="184"/>
                        </a:lnTo>
                        <a:lnTo>
                          <a:pt x="57" y="182"/>
                        </a:lnTo>
                        <a:lnTo>
                          <a:pt x="49" y="180"/>
                        </a:lnTo>
                        <a:lnTo>
                          <a:pt x="43" y="177"/>
                        </a:lnTo>
                        <a:lnTo>
                          <a:pt x="37" y="174"/>
                        </a:lnTo>
                        <a:lnTo>
                          <a:pt x="33" y="170"/>
                        </a:lnTo>
                        <a:lnTo>
                          <a:pt x="28" y="167"/>
                        </a:lnTo>
                        <a:lnTo>
                          <a:pt x="24" y="162"/>
                        </a:lnTo>
                        <a:lnTo>
                          <a:pt x="20" y="159"/>
                        </a:lnTo>
                        <a:lnTo>
                          <a:pt x="18" y="155"/>
                        </a:lnTo>
                        <a:lnTo>
                          <a:pt x="16" y="150"/>
                        </a:lnTo>
                        <a:lnTo>
                          <a:pt x="15" y="147"/>
                        </a:lnTo>
                        <a:lnTo>
                          <a:pt x="14" y="142"/>
                        </a:lnTo>
                        <a:lnTo>
                          <a:pt x="14" y="136"/>
                        </a:lnTo>
                        <a:lnTo>
                          <a:pt x="14" y="131"/>
                        </a:lnTo>
                        <a:lnTo>
                          <a:pt x="15" y="125"/>
                        </a:lnTo>
                        <a:lnTo>
                          <a:pt x="16" y="121"/>
                        </a:lnTo>
                        <a:lnTo>
                          <a:pt x="18" y="115"/>
                        </a:lnTo>
                        <a:lnTo>
                          <a:pt x="20" y="113"/>
                        </a:lnTo>
                        <a:lnTo>
                          <a:pt x="23" y="109"/>
                        </a:lnTo>
                        <a:lnTo>
                          <a:pt x="26" y="107"/>
                        </a:lnTo>
                        <a:lnTo>
                          <a:pt x="30" y="103"/>
                        </a:lnTo>
                        <a:lnTo>
                          <a:pt x="32" y="102"/>
                        </a:lnTo>
                        <a:lnTo>
                          <a:pt x="36" y="101"/>
                        </a:lnTo>
                        <a:lnTo>
                          <a:pt x="39" y="101"/>
                        </a:lnTo>
                        <a:lnTo>
                          <a:pt x="43" y="99"/>
                        </a:lnTo>
                        <a:lnTo>
                          <a:pt x="47" y="99"/>
                        </a:lnTo>
                        <a:lnTo>
                          <a:pt x="51" y="98"/>
                        </a:lnTo>
                        <a:lnTo>
                          <a:pt x="54" y="98"/>
                        </a:lnTo>
                        <a:lnTo>
                          <a:pt x="58" y="96"/>
                        </a:lnTo>
                        <a:lnTo>
                          <a:pt x="61" y="96"/>
                        </a:lnTo>
                        <a:lnTo>
                          <a:pt x="66" y="96"/>
                        </a:lnTo>
                        <a:lnTo>
                          <a:pt x="72" y="98"/>
                        </a:lnTo>
                        <a:lnTo>
                          <a:pt x="78" y="98"/>
                        </a:lnTo>
                        <a:lnTo>
                          <a:pt x="84" y="100"/>
                        </a:lnTo>
                        <a:lnTo>
                          <a:pt x="91" y="101"/>
                        </a:lnTo>
                        <a:lnTo>
                          <a:pt x="97" y="103"/>
                        </a:lnTo>
                        <a:lnTo>
                          <a:pt x="105" y="103"/>
                        </a:lnTo>
                        <a:lnTo>
                          <a:pt x="111" y="106"/>
                        </a:lnTo>
                        <a:lnTo>
                          <a:pt x="117" y="107"/>
                        </a:lnTo>
                        <a:lnTo>
                          <a:pt x="123" y="109"/>
                        </a:lnTo>
                        <a:lnTo>
                          <a:pt x="129" y="111"/>
                        </a:lnTo>
                        <a:lnTo>
                          <a:pt x="133" y="113"/>
                        </a:lnTo>
                        <a:lnTo>
                          <a:pt x="136" y="114"/>
                        </a:lnTo>
                        <a:lnTo>
                          <a:pt x="138" y="115"/>
                        </a:lnTo>
                        <a:lnTo>
                          <a:pt x="139" y="115"/>
                        </a:lnTo>
                        <a:lnTo>
                          <a:pt x="139" y="114"/>
                        </a:lnTo>
                        <a:lnTo>
                          <a:pt x="139" y="112"/>
                        </a:lnTo>
                        <a:lnTo>
                          <a:pt x="139" y="111"/>
                        </a:lnTo>
                        <a:lnTo>
                          <a:pt x="139" y="109"/>
                        </a:lnTo>
                        <a:lnTo>
                          <a:pt x="139" y="107"/>
                        </a:lnTo>
                        <a:lnTo>
                          <a:pt x="139" y="106"/>
                        </a:lnTo>
                        <a:lnTo>
                          <a:pt x="139" y="103"/>
                        </a:lnTo>
                        <a:lnTo>
                          <a:pt x="139" y="101"/>
                        </a:lnTo>
                        <a:lnTo>
                          <a:pt x="139" y="99"/>
                        </a:lnTo>
                        <a:lnTo>
                          <a:pt x="133" y="99"/>
                        </a:lnTo>
                        <a:lnTo>
                          <a:pt x="129" y="99"/>
                        </a:lnTo>
                        <a:lnTo>
                          <a:pt x="123" y="99"/>
                        </a:lnTo>
                        <a:lnTo>
                          <a:pt x="117" y="97"/>
                        </a:lnTo>
                        <a:lnTo>
                          <a:pt x="110" y="97"/>
                        </a:lnTo>
                        <a:lnTo>
                          <a:pt x="104" y="95"/>
                        </a:lnTo>
                        <a:lnTo>
                          <a:pt x="96" y="95"/>
                        </a:lnTo>
                        <a:lnTo>
                          <a:pt x="90" y="93"/>
                        </a:lnTo>
                        <a:lnTo>
                          <a:pt x="83" y="93"/>
                        </a:lnTo>
                        <a:lnTo>
                          <a:pt x="76" y="90"/>
                        </a:lnTo>
                        <a:lnTo>
                          <a:pt x="70" y="89"/>
                        </a:lnTo>
                        <a:lnTo>
                          <a:pt x="64" y="87"/>
                        </a:lnTo>
                        <a:lnTo>
                          <a:pt x="57" y="86"/>
                        </a:lnTo>
                        <a:lnTo>
                          <a:pt x="53" y="84"/>
                        </a:lnTo>
                        <a:lnTo>
                          <a:pt x="48" y="82"/>
                        </a:lnTo>
                        <a:lnTo>
                          <a:pt x="45" y="80"/>
                        </a:lnTo>
                        <a:lnTo>
                          <a:pt x="42" y="80"/>
                        </a:lnTo>
                        <a:lnTo>
                          <a:pt x="40" y="78"/>
                        </a:lnTo>
                        <a:lnTo>
                          <a:pt x="38" y="75"/>
                        </a:lnTo>
                        <a:lnTo>
                          <a:pt x="36" y="71"/>
                        </a:lnTo>
                        <a:lnTo>
                          <a:pt x="33" y="68"/>
                        </a:lnTo>
                        <a:lnTo>
                          <a:pt x="31" y="64"/>
                        </a:lnTo>
                        <a:lnTo>
                          <a:pt x="29" y="60"/>
                        </a:lnTo>
                        <a:lnTo>
                          <a:pt x="29" y="54"/>
                        </a:lnTo>
                        <a:lnTo>
                          <a:pt x="26" y="50"/>
                        </a:lnTo>
                        <a:lnTo>
                          <a:pt x="26" y="46"/>
                        </a:lnTo>
                        <a:lnTo>
                          <a:pt x="26" y="41"/>
                        </a:lnTo>
                        <a:lnTo>
                          <a:pt x="29" y="36"/>
                        </a:lnTo>
                        <a:lnTo>
                          <a:pt x="30" y="33"/>
                        </a:lnTo>
                        <a:lnTo>
                          <a:pt x="34" y="29"/>
                        </a:lnTo>
                        <a:lnTo>
                          <a:pt x="38" y="26"/>
                        </a:lnTo>
                        <a:lnTo>
                          <a:pt x="45" y="23"/>
                        </a:lnTo>
                        <a:lnTo>
                          <a:pt x="51" y="22"/>
                        </a:lnTo>
                        <a:lnTo>
                          <a:pt x="58" y="21"/>
                        </a:lnTo>
                        <a:lnTo>
                          <a:pt x="64" y="22"/>
                        </a:lnTo>
                        <a:lnTo>
                          <a:pt x="70" y="23"/>
                        </a:lnTo>
                        <a:lnTo>
                          <a:pt x="74" y="26"/>
                        </a:lnTo>
                        <a:lnTo>
                          <a:pt x="79" y="29"/>
                        </a:lnTo>
                        <a:lnTo>
                          <a:pt x="82" y="33"/>
                        </a:lnTo>
                        <a:lnTo>
                          <a:pt x="85" y="35"/>
                        </a:lnTo>
                        <a:lnTo>
                          <a:pt x="85" y="40"/>
                        </a:lnTo>
                        <a:lnTo>
                          <a:pt x="86" y="43"/>
                        </a:lnTo>
                        <a:lnTo>
                          <a:pt x="84" y="48"/>
                        </a:lnTo>
                        <a:lnTo>
                          <a:pt x="84" y="51"/>
                        </a:lnTo>
                        <a:lnTo>
                          <a:pt x="80" y="55"/>
                        </a:lnTo>
                        <a:lnTo>
                          <a:pt x="77" y="58"/>
                        </a:lnTo>
                        <a:lnTo>
                          <a:pt x="72" y="60"/>
                        </a:lnTo>
                        <a:lnTo>
                          <a:pt x="67" y="60"/>
                        </a:lnTo>
                        <a:lnTo>
                          <a:pt x="65" y="60"/>
                        </a:lnTo>
                        <a:lnTo>
                          <a:pt x="64" y="60"/>
                        </a:lnTo>
                        <a:lnTo>
                          <a:pt x="61" y="60"/>
                        </a:lnTo>
                        <a:lnTo>
                          <a:pt x="61" y="58"/>
                        </a:lnTo>
                        <a:lnTo>
                          <a:pt x="60" y="58"/>
                        </a:lnTo>
                        <a:lnTo>
                          <a:pt x="60" y="55"/>
                        </a:lnTo>
                        <a:lnTo>
                          <a:pt x="58" y="54"/>
                        </a:lnTo>
                        <a:lnTo>
                          <a:pt x="58" y="52"/>
                        </a:lnTo>
                        <a:lnTo>
                          <a:pt x="56" y="52"/>
                        </a:lnTo>
                        <a:lnTo>
                          <a:pt x="56" y="49"/>
                        </a:lnTo>
                        <a:lnTo>
                          <a:pt x="55" y="48"/>
                        </a:lnTo>
                        <a:lnTo>
                          <a:pt x="55" y="46"/>
                        </a:lnTo>
                        <a:lnTo>
                          <a:pt x="54" y="46"/>
                        </a:lnTo>
                        <a:lnTo>
                          <a:pt x="54" y="43"/>
                        </a:lnTo>
                        <a:lnTo>
                          <a:pt x="54" y="42"/>
                        </a:lnTo>
                        <a:lnTo>
                          <a:pt x="52" y="43"/>
                        </a:lnTo>
                        <a:lnTo>
                          <a:pt x="52" y="44"/>
                        </a:lnTo>
                        <a:lnTo>
                          <a:pt x="50" y="46"/>
                        </a:lnTo>
                        <a:lnTo>
                          <a:pt x="50" y="47"/>
                        </a:lnTo>
                        <a:lnTo>
                          <a:pt x="48" y="49"/>
                        </a:lnTo>
                        <a:lnTo>
                          <a:pt x="48" y="51"/>
                        </a:lnTo>
                        <a:lnTo>
                          <a:pt x="47" y="53"/>
                        </a:lnTo>
                        <a:lnTo>
                          <a:pt x="47" y="54"/>
                        </a:lnTo>
                        <a:lnTo>
                          <a:pt x="45" y="57"/>
                        </a:lnTo>
                        <a:lnTo>
                          <a:pt x="45" y="59"/>
                        </a:lnTo>
                        <a:lnTo>
                          <a:pt x="44" y="61"/>
                        </a:lnTo>
                        <a:lnTo>
                          <a:pt x="44" y="62"/>
                        </a:lnTo>
                        <a:lnTo>
                          <a:pt x="43" y="65"/>
                        </a:lnTo>
                        <a:lnTo>
                          <a:pt x="43" y="66"/>
                        </a:lnTo>
                        <a:lnTo>
                          <a:pt x="44" y="66"/>
                        </a:lnTo>
                        <a:lnTo>
                          <a:pt x="48" y="68"/>
                        </a:lnTo>
                        <a:lnTo>
                          <a:pt x="54" y="69"/>
                        </a:lnTo>
                        <a:lnTo>
                          <a:pt x="60" y="71"/>
                        </a:lnTo>
                        <a:lnTo>
                          <a:pt x="67" y="72"/>
                        </a:lnTo>
                        <a:lnTo>
                          <a:pt x="73" y="74"/>
                        </a:lnTo>
                        <a:lnTo>
                          <a:pt x="79" y="76"/>
                        </a:lnTo>
                        <a:lnTo>
                          <a:pt x="85" y="78"/>
                        </a:lnTo>
                        <a:lnTo>
                          <a:pt x="92" y="78"/>
                        </a:lnTo>
                        <a:lnTo>
                          <a:pt x="96" y="80"/>
                        </a:lnTo>
                        <a:lnTo>
                          <a:pt x="102" y="81"/>
                        </a:lnTo>
                        <a:lnTo>
                          <a:pt x="107" y="83"/>
                        </a:lnTo>
                        <a:lnTo>
                          <a:pt x="111" y="83"/>
                        </a:lnTo>
                        <a:lnTo>
                          <a:pt x="113" y="83"/>
                        </a:lnTo>
                        <a:lnTo>
                          <a:pt x="114" y="82"/>
                        </a:lnTo>
                        <a:lnTo>
                          <a:pt x="114" y="80"/>
                        </a:lnTo>
                        <a:lnTo>
                          <a:pt x="113" y="78"/>
                        </a:lnTo>
                        <a:lnTo>
                          <a:pt x="111" y="78"/>
                        </a:lnTo>
                        <a:lnTo>
                          <a:pt x="108" y="78"/>
                        </a:lnTo>
                        <a:lnTo>
                          <a:pt x="108" y="76"/>
                        </a:lnTo>
                        <a:lnTo>
                          <a:pt x="107" y="74"/>
                        </a:lnTo>
                        <a:lnTo>
                          <a:pt x="106" y="72"/>
                        </a:lnTo>
                        <a:lnTo>
                          <a:pt x="104" y="71"/>
                        </a:lnTo>
                        <a:lnTo>
                          <a:pt x="104" y="67"/>
                        </a:lnTo>
                        <a:lnTo>
                          <a:pt x="102" y="65"/>
                        </a:lnTo>
                        <a:lnTo>
                          <a:pt x="102" y="62"/>
                        </a:lnTo>
                        <a:lnTo>
                          <a:pt x="101" y="58"/>
                        </a:lnTo>
                        <a:lnTo>
                          <a:pt x="101" y="53"/>
                        </a:lnTo>
                        <a:lnTo>
                          <a:pt x="101" y="48"/>
                        </a:lnTo>
                        <a:lnTo>
                          <a:pt x="101" y="42"/>
                        </a:lnTo>
                        <a:lnTo>
                          <a:pt x="101" y="36"/>
                        </a:lnTo>
                        <a:lnTo>
                          <a:pt x="103" y="29"/>
                        </a:lnTo>
                        <a:lnTo>
                          <a:pt x="103" y="27"/>
                        </a:lnTo>
                        <a:lnTo>
                          <a:pt x="103" y="25"/>
                        </a:lnTo>
                        <a:lnTo>
                          <a:pt x="105" y="23"/>
                        </a:lnTo>
                        <a:lnTo>
                          <a:pt x="106" y="21"/>
                        </a:lnTo>
                        <a:lnTo>
                          <a:pt x="108" y="19"/>
                        </a:lnTo>
                        <a:lnTo>
                          <a:pt x="110" y="17"/>
                        </a:lnTo>
                        <a:lnTo>
                          <a:pt x="112" y="14"/>
                        </a:lnTo>
                        <a:lnTo>
                          <a:pt x="112" y="12"/>
                        </a:lnTo>
                        <a:lnTo>
                          <a:pt x="114" y="10"/>
                        </a:lnTo>
                        <a:lnTo>
                          <a:pt x="116" y="8"/>
                        </a:lnTo>
                        <a:lnTo>
                          <a:pt x="118" y="5"/>
                        </a:lnTo>
                        <a:lnTo>
                          <a:pt x="120" y="2"/>
                        </a:lnTo>
                        <a:lnTo>
                          <a:pt x="121" y="0"/>
                        </a:lnTo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" name="Freeform 135"/>
                  <p:cNvSpPr>
                    <a:spLocks/>
                  </p:cNvSpPr>
                  <p:nvPr/>
                </p:nvSpPr>
                <p:spPr bwMode="auto">
                  <a:xfrm>
                    <a:off x="622" y="934"/>
                    <a:ext cx="285" cy="171"/>
                  </a:xfrm>
                  <a:custGeom>
                    <a:avLst/>
                    <a:gdLst>
                      <a:gd name="T0" fmla="*/ 3 w 285"/>
                      <a:gd name="T1" fmla="*/ 11 h 171"/>
                      <a:gd name="T2" fmla="*/ 13 w 285"/>
                      <a:gd name="T3" fmla="*/ 8 h 171"/>
                      <a:gd name="T4" fmla="*/ 24 w 285"/>
                      <a:gd name="T5" fmla="*/ 4 h 171"/>
                      <a:gd name="T6" fmla="*/ 33 w 285"/>
                      <a:gd name="T7" fmla="*/ 2 h 171"/>
                      <a:gd name="T8" fmla="*/ 76 w 285"/>
                      <a:gd name="T9" fmla="*/ 17 h 171"/>
                      <a:gd name="T10" fmla="*/ 118 w 285"/>
                      <a:gd name="T11" fmla="*/ 27 h 171"/>
                      <a:gd name="T12" fmla="*/ 144 w 285"/>
                      <a:gd name="T13" fmla="*/ 29 h 171"/>
                      <a:gd name="T14" fmla="*/ 155 w 285"/>
                      <a:gd name="T15" fmla="*/ 29 h 171"/>
                      <a:gd name="T16" fmla="*/ 150 w 285"/>
                      <a:gd name="T17" fmla="*/ 57 h 171"/>
                      <a:gd name="T18" fmla="*/ 153 w 285"/>
                      <a:gd name="T19" fmla="*/ 100 h 171"/>
                      <a:gd name="T20" fmla="*/ 162 w 285"/>
                      <a:gd name="T21" fmla="*/ 139 h 171"/>
                      <a:gd name="T22" fmla="*/ 177 w 285"/>
                      <a:gd name="T23" fmla="*/ 161 h 171"/>
                      <a:gd name="T24" fmla="*/ 187 w 285"/>
                      <a:gd name="T25" fmla="*/ 158 h 171"/>
                      <a:gd name="T26" fmla="*/ 192 w 285"/>
                      <a:gd name="T27" fmla="*/ 133 h 171"/>
                      <a:gd name="T28" fmla="*/ 202 w 285"/>
                      <a:gd name="T29" fmla="*/ 103 h 171"/>
                      <a:gd name="T30" fmla="*/ 231 w 285"/>
                      <a:gd name="T31" fmla="*/ 78 h 171"/>
                      <a:gd name="T32" fmla="*/ 243 w 285"/>
                      <a:gd name="T33" fmla="*/ 71 h 171"/>
                      <a:gd name="T34" fmla="*/ 245 w 285"/>
                      <a:gd name="T35" fmla="*/ 55 h 171"/>
                      <a:gd name="T36" fmla="*/ 249 w 285"/>
                      <a:gd name="T37" fmla="*/ 37 h 171"/>
                      <a:gd name="T38" fmla="*/ 251 w 285"/>
                      <a:gd name="T39" fmla="*/ 25 h 171"/>
                      <a:gd name="T40" fmla="*/ 256 w 285"/>
                      <a:gd name="T41" fmla="*/ 65 h 171"/>
                      <a:gd name="T42" fmla="*/ 266 w 285"/>
                      <a:gd name="T43" fmla="*/ 111 h 171"/>
                      <a:gd name="T44" fmla="*/ 275 w 285"/>
                      <a:gd name="T45" fmla="*/ 145 h 171"/>
                      <a:gd name="T46" fmla="*/ 282 w 285"/>
                      <a:gd name="T47" fmla="*/ 161 h 171"/>
                      <a:gd name="T48" fmla="*/ 272 w 285"/>
                      <a:gd name="T49" fmla="*/ 165 h 171"/>
                      <a:gd name="T50" fmla="*/ 253 w 285"/>
                      <a:gd name="T51" fmla="*/ 167 h 171"/>
                      <a:gd name="T52" fmla="*/ 226 w 285"/>
                      <a:gd name="T53" fmla="*/ 168 h 171"/>
                      <a:gd name="T54" fmla="*/ 191 w 285"/>
                      <a:gd name="T55" fmla="*/ 170 h 171"/>
                      <a:gd name="T56" fmla="*/ 177 w 285"/>
                      <a:gd name="T57" fmla="*/ 168 h 171"/>
                      <a:gd name="T58" fmla="*/ 162 w 285"/>
                      <a:gd name="T59" fmla="*/ 161 h 171"/>
                      <a:gd name="T60" fmla="*/ 143 w 285"/>
                      <a:gd name="T61" fmla="*/ 152 h 171"/>
                      <a:gd name="T62" fmla="*/ 127 w 285"/>
                      <a:gd name="T63" fmla="*/ 142 h 171"/>
                      <a:gd name="T64" fmla="*/ 119 w 285"/>
                      <a:gd name="T65" fmla="*/ 135 h 171"/>
                      <a:gd name="T66" fmla="*/ 113 w 285"/>
                      <a:gd name="T67" fmla="*/ 126 h 171"/>
                      <a:gd name="T68" fmla="*/ 106 w 285"/>
                      <a:gd name="T69" fmla="*/ 116 h 171"/>
                      <a:gd name="T70" fmla="*/ 97 w 285"/>
                      <a:gd name="T71" fmla="*/ 113 h 171"/>
                      <a:gd name="T72" fmla="*/ 89 w 285"/>
                      <a:gd name="T73" fmla="*/ 111 h 171"/>
                      <a:gd name="T74" fmla="*/ 76 w 285"/>
                      <a:gd name="T75" fmla="*/ 104 h 171"/>
                      <a:gd name="T76" fmla="*/ 65 w 285"/>
                      <a:gd name="T77" fmla="*/ 95 h 171"/>
                      <a:gd name="T78" fmla="*/ 59 w 285"/>
                      <a:gd name="T79" fmla="*/ 85 h 171"/>
                      <a:gd name="T80" fmla="*/ 63 w 285"/>
                      <a:gd name="T81" fmla="*/ 83 h 171"/>
                      <a:gd name="T82" fmla="*/ 74 w 285"/>
                      <a:gd name="T83" fmla="*/ 81 h 171"/>
                      <a:gd name="T84" fmla="*/ 86 w 285"/>
                      <a:gd name="T85" fmla="*/ 79 h 171"/>
                      <a:gd name="T86" fmla="*/ 95 w 285"/>
                      <a:gd name="T87" fmla="*/ 79 h 171"/>
                      <a:gd name="T88" fmla="*/ 86 w 285"/>
                      <a:gd name="T89" fmla="*/ 47 h 171"/>
                      <a:gd name="T90" fmla="*/ 63 w 285"/>
                      <a:gd name="T91" fmla="*/ 27 h 171"/>
                      <a:gd name="T92" fmla="*/ 33 w 285"/>
                      <a:gd name="T93" fmla="*/ 22 h 171"/>
                      <a:gd name="T94" fmla="*/ 6 w 285"/>
                      <a:gd name="T95" fmla="*/ 15 h 171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285" h="171">
                        <a:moveTo>
                          <a:pt x="0" y="11"/>
                        </a:moveTo>
                        <a:lnTo>
                          <a:pt x="0" y="11"/>
                        </a:lnTo>
                        <a:lnTo>
                          <a:pt x="1" y="11"/>
                        </a:lnTo>
                        <a:lnTo>
                          <a:pt x="3" y="11"/>
                        </a:lnTo>
                        <a:lnTo>
                          <a:pt x="5" y="10"/>
                        </a:lnTo>
                        <a:lnTo>
                          <a:pt x="7" y="10"/>
                        </a:lnTo>
                        <a:lnTo>
                          <a:pt x="11" y="8"/>
                        </a:lnTo>
                        <a:lnTo>
                          <a:pt x="13" y="8"/>
                        </a:lnTo>
                        <a:lnTo>
                          <a:pt x="17" y="6"/>
                        </a:lnTo>
                        <a:lnTo>
                          <a:pt x="19" y="6"/>
                        </a:lnTo>
                        <a:lnTo>
                          <a:pt x="23" y="4"/>
                        </a:lnTo>
                        <a:lnTo>
                          <a:pt x="24" y="4"/>
                        </a:lnTo>
                        <a:lnTo>
                          <a:pt x="29" y="2"/>
                        </a:lnTo>
                        <a:lnTo>
                          <a:pt x="30" y="2"/>
                        </a:lnTo>
                        <a:lnTo>
                          <a:pt x="33" y="2"/>
                        </a:lnTo>
                        <a:lnTo>
                          <a:pt x="35" y="0"/>
                        </a:lnTo>
                        <a:lnTo>
                          <a:pt x="49" y="7"/>
                        </a:lnTo>
                        <a:lnTo>
                          <a:pt x="64" y="13"/>
                        </a:lnTo>
                        <a:lnTo>
                          <a:pt x="76" y="17"/>
                        </a:lnTo>
                        <a:lnTo>
                          <a:pt x="89" y="20"/>
                        </a:lnTo>
                        <a:lnTo>
                          <a:pt x="99" y="23"/>
                        </a:lnTo>
                        <a:lnTo>
                          <a:pt x="109" y="25"/>
                        </a:lnTo>
                        <a:lnTo>
                          <a:pt x="118" y="27"/>
                        </a:lnTo>
                        <a:lnTo>
                          <a:pt x="127" y="27"/>
                        </a:lnTo>
                        <a:lnTo>
                          <a:pt x="133" y="29"/>
                        </a:lnTo>
                        <a:lnTo>
                          <a:pt x="140" y="29"/>
                        </a:lnTo>
                        <a:lnTo>
                          <a:pt x="144" y="29"/>
                        </a:lnTo>
                        <a:lnTo>
                          <a:pt x="149" y="29"/>
                        </a:lnTo>
                        <a:lnTo>
                          <a:pt x="151" y="29"/>
                        </a:lnTo>
                        <a:lnTo>
                          <a:pt x="154" y="29"/>
                        </a:lnTo>
                        <a:lnTo>
                          <a:pt x="155" y="29"/>
                        </a:lnTo>
                        <a:lnTo>
                          <a:pt x="156" y="27"/>
                        </a:lnTo>
                        <a:lnTo>
                          <a:pt x="153" y="37"/>
                        </a:lnTo>
                        <a:lnTo>
                          <a:pt x="151" y="47"/>
                        </a:lnTo>
                        <a:lnTo>
                          <a:pt x="150" y="57"/>
                        </a:lnTo>
                        <a:lnTo>
                          <a:pt x="150" y="67"/>
                        </a:lnTo>
                        <a:lnTo>
                          <a:pt x="150" y="80"/>
                        </a:lnTo>
                        <a:lnTo>
                          <a:pt x="151" y="90"/>
                        </a:lnTo>
                        <a:lnTo>
                          <a:pt x="153" y="100"/>
                        </a:lnTo>
                        <a:lnTo>
                          <a:pt x="155" y="110"/>
                        </a:lnTo>
                        <a:lnTo>
                          <a:pt x="157" y="121"/>
                        </a:lnTo>
                        <a:lnTo>
                          <a:pt x="159" y="130"/>
                        </a:lnTo>
                        <a:lnTo>
                          <a:pt x="162" y="139"/>
                        </a:lnTo>
                        <a:lnTo>
                          <a:pt x="166" y="146"/>
                        </a:lnTo>
                        <a:lnTo>
                          <a:pt x="169" y="153"/>
                        </a:lnTo>
                        <a:lnTo>
                          <a:pt x="173" y="158"/>
                        </a:lnTo>
                        <a:lnTo>
                          <a:pt x="177" y="161"/>
                        </a:lnTo>
                        <a:lnTo>
                          <a:pt x="182" y="162"/>
                        </a:lnTo>
                        <a:lnTo>
                          <a:pt x="184" y="163"/>
                        </a:lnTo>
                        <a:lnTo>
                          <a:pt x="186" y="161"/>
                        </a:lnTo>
                        <a:lnTo>
                          <a:pt x="187" y="158"/>
                        </a:lnTo>
                        <a:lnTo>
                          <a:pt x="190" y="153"/>
                        </a:lnTo>
                        <a:lnTo>
                          <a:pt x="190" y="148"/>
                        </a:lnTo>
                        <a:lnTo>
                          <a:pt x="191" y="141"/>
                        </a:lnTo>
                        <a:lnTo>
                          <a:pt x="192" y="133"/>
                        </a:lnTo>
                        <a:lnTo>
                          <a:pt x="194" y="125"/>
                        </a:lnTo>
                        <a:lnTo>
                          <a:pt x="196" y="118"/>
                        </a:lnTo>
                        <a:lnTo>
                          <a:pt x="198" y="110"/>
                        </a:lnTo>
                        <a:lnTo>
                          <a:pt x="202" y="103"/>
                        </a:lnTo>
                        <a:lnTo>
                          <a:pt x="208" y="95"/>
                        </a:lnTo>
                        <a:lnTo>
                          <a:pt x="213" y="89"/>
                        </a:lnTo>
                        <a:lnTo>
                          <a:pt x="221" y="83"/>
                        </a:lnTo>
                        <a:lnTo>
                          <a:pt x="231" y="78"/>
                        </a:lnTo>
                        <a:lnTo>
                          <a:pt x="243" y="74"/>
                        </a:lnTo>
                        <a:lnTo>
                          <a:pt x="243" y="73"/>
                        </a:lnTo>
                        <a:lnTo>
                          <a:pt x="243" y="71"/>
                        </a:lnTo>
                        <a:lnTo>
                          <a:pt x="244" y="67"/>
                        </a:lnTo>
                        <a:lnTo>
                          <a:pt x="244" y="64"/>
                        </a:lnTo>
                        <a:lnTo>
                          <a:pt x="245" y="60"/>
                        </a:lnTo>
                        <a:lnTo>
                          <a:pt x="245" y="55"/>
                        </a:lnTo>
                        <a:lnTo>
                          <a:pt x="247" y="49"/>
                        </a:lnTo>
                        <a:lnTo>
                          <a:pt x="247" y="45"/>
                        </a:lnTo>
                        <a:lnTo>
                          <a:pt x="249" y="42"/>
                        </a:lnTo>
                        <a:lnTo>
                          <a:pt x="249" y="37"/>
                        </a:lnTo>
                        <a:lnTo>
                          <a:pt x="251" y="32"/>
                        </a:lnTo>
                        <a:lnTo>
                          <a:pt x="251" y="30"/>
                        </a:lnTo>
                        <a:lnTo>
                          <a:pt x="251" y="26"/>
                        </a:lnTo>
                        <a:lnTo>
                          <a:pt x="251" y="25"/>
                        </a:lnTo>
                        <a:lnTo>
                          <a:pt x="253" y="24"/>
                        </a:lnTo>
                        <a:lnTo>
                          <a:pt x="253" y="38"/>
                        </a:lnTo>
                        <a:lnTo>
                          <a:pt x="254" y="52"/>
                        </a:lnTo>
                        <a:lnTo>
                          <a:pt x="256" y="65"/>
                        </a:lnTo>
                        <a:lnTo>
                          <a:pt x="258" y="77"/>
                        </a:lnTo>
                        <a:lnTo>
                          <a:pt x="260" y="89"/>
                        </a:lnTo>
                        <a:lnTo>
                          <a:pt x="263" y="101"/>
                        </a:lnTo>
                        <a:lnTo>
                          <a:pt x="266" y="111"/>
                        </a:lnTo>
                        <a:lnTo>
                          <a:pt x="269" y="120"/>
                        </a:lnTo>
                        <a:lnTo>
                          <a:pt x="272" y="130"/>
                        </a:lnTo>
                        <a:lnTo>
                          <a:pt x="274" y="138"/>
                        </a:lnTo>
                        <a:lnTo>
                          <a:pt x="275" y="145"/>
                        </a:lnTo>
                        <a:lnTo>
                          <a:pt x="279" y="150"/>
                        </a:lnTo>
                        <a:lnTo>
                          <a:pt x="280" y="155"/>
                        </a:lnTo>
                        <a:lnTo>
                          <a:pt x="281" y="158"/>
                        </a:lnTo>
                        <a:lnTo>
                          <a:pt x="282" y="161"/>
                        </a:lnTo>
                        <a:lnTo>
                          <a:pt x="284" y="161"/>
                        </a:lnTo>
                        <a:lnTo>
                          <a:pt x="280" y="162"/>
                        </a:lnTo>
                        <a:lnTo>
                          <a:pt x="276" y="163"/>
                        </a:lnTo>
                        <a:lnTo>
                          <a:pt x="272" y="165"/>
                        </a:lnTo>
                        <a:lnTo>
                          <a:pt x="269" y="165"/>
                        </a:lnTo>
                        <a:lnTo>
                          <a:pt x="263" y="167"/>
                        </a:lnTo>
                        <a:lnTo>
                          <a:pt x="259" y="167"/>
                        </a:lnTo>
                        <a:lnTo>
                          <a:pt x="253" y="167"/>
                        </a:lnTo>
                        <a:lnTo>
                          <a:pt x="248" y="167"/>
                        </a:lnTo>
                        <a:lnTo>
                          <a:pt x="240" y="168"/>
                        </a:lnTo>
                        <a:lnTo>
                          <a:pt x="234" y="168"/>
                        </a:lnTo>
                        <a:lnTo>
                          <a:pt x="226" y="168"/>
                        </a:lnTo>
                        <a:lnTo>
                          <a:pt x="218" y="168"/>
                        </a:lnTo>
                        <a:lnTo>
                          <a:pt x="209" y="170"/>
                        </a:lnTo>
                        <a:lnTo>
                          <a:pt x="201" y="170"/>
                        </a:lnTo>
                        <a:lnTo>
                          <a:pt x="191" y="170"/>
                        </a:lnTo>
                        <a:lnTo>
                          <a:pt x="182" y="170"/>
                        </a:lnTo>
                        <a:lnTo>
                          <a:pt x="181" y="170"/>
                        </a:lnTo>
                        <a:lnTo>
                          <a:pt x="180" y="169"/>
                        </a:lnTo>
                        <a:lnTo>
                          <a:pt x="177" y="168"/>
                        </a:lnTo>
                        <a:lnTo>
                          <a:pt x="174" y="167"/>
                        </a:lnTo>
                        <a:lnTo>
                          <a:pt x="171" y="165"/>
                        </a:lnTo>
                        <a:lnTo>
                          <a:pt x="167" y="163"/>
                        </a:lnTo>
                        <a:lnTo>
                          <a:pt x="162" y="161"/>
                        </a:lnTo>
                        <a:lnTo>
                          <a:pt x="159" y="158"/>
                        </a:lnTo>
                        <a:lnTo>
                          <a:pt x="152" y="156"/>
                        </a:lnTo>
                        <a:lnTo>
                          <a:pt x="148" y="154"/>
                        </a:lnTo>
                        <a:lnTo>
                          <a:pt x="143" y="152"/>
                        </a:lnTo>
                        <a:lnTo>
                          <a:pt x="140" y="148"/>
                        </a:lnTo>
                        <a:lnTo>
                          <a:pt x="135" y="146"/>
                        </a:lnTo>
                        <a:lnTo>
                          <a:pt x="131" y="144"/>
                        </a:lnTo>
                        <a:lnTo>
                          <a:pt x="127" y="142"/>
                        </a:lnTo>
                        <a:lnTo>
                          <a:pt x="125" y="139"/>
                        </a:lnTo>
                        <a:lnTo>
                          <a:pt x="124" y="139"/>
                        </a:lnTo>
                        <a:lnTo>
                          <a:pt x="121" y="137"/>
                        </a:lnTo>
                        <a:lnTo>
                          <a:pt x="119" y="135"/>
                        </a:lnTo>
                        <a:lnTo>
                          <a:pt x="119" y="133"/>
                        </a:lnTo>
                        <a:lnTo>
                          <a:pt x="117" y="131"/>
                        </a:lnTo>
                        <a:lnTo>
                          <a:pt x="115" y="128"/>
                        </a:lnTo>
                        <a:lnTo>
                          <a:pt x="113" y="126"/>
                        </a:lnTo>
                        <a:lnTo>
                          <a:pt x="112" y="122"/>
                        </a:lnTo>
                        <a:lnTo>
                          <a:pt x="110" y="120"/>
                        </a:lnTo>
                        <a:lnTo>
                          <a:pt x="108" y="118"/>
                        </a:lnTo>
                        <a:lnTo>
                          <a:pt x="106" y="116"/>
                        </a:lnTo>
                        <a:lnTo>
                          <a:pt x="104" y="114"/>
                        </a:lnTo>
                        <a:lnTo>
                          <a:pt x="101" y="114"/>
                        </a:lnTo>
                        <a:lnTo>
                          <a:pt x="99" y="113"/>
                        </a:lnTo>
                        <a:lnTo>
                          <a:pt x="97" y="113"/>
                        </a:lnTo>
                        <a:lnTo>
                          <a:pt x="95" y="112"/>
                        </a:lnTo>
                        <a:lnTo>
                          <a:pt x="93" y="113"/>
                        </a:lnTo>
                        <a:lnTo>
                          <a:pt x="91" y="112"/>
                        </a:lnTo>
                        <a:lnTo>
                          <a:pt x="89" y="111"/>
                        </a:lnTo>
                        <a:lnTo>
                          <a:pt x="86" y="109"/>
                        </a:lnTo>
                        <a:lnTo>
                          <a:pt x="83" y="108"/>
                        </a:lnTo>
                        <a:lnTo>
                          <a:pt x="80" y="106"/>
                        </a:lnTo>
                        <a:lnTo>
                          <a:pt x="76" y="104"/>
                        </a:lnTo>
                        <a:lnTo>
                          <a:pt x="74" y="101"/>
                        </a:lnTo>
                        <a:lnTo>
                          <a:pt x="70" y="98"/>
                        </a:lnTo>
                        <a:lnTo>
                          <a:pt x="67" y="97"/>
                        </a:lnTo>
                        <a:lnTo>
                          <a:pt x="65" y="95"/>
                        </a:lnTo>
                        <a:lnTo>
                          <a:pt x="63" y="91"/>
                        </a:lnTo>
                        <a:lnTo>
                          <a:pt x="61" y="89"/>
                        </a:lnTo>
                        <a:lnTo>
                          <a:pt x="59" y="87"/>
                        </a:lnTo>
                        <a:lnTo>
                          <a:pt x="59" y="85"/>
                        </a:lnTo>
                        <a:lnTo>
                          <a:pt x="59" y="83"/>
                        </a:lnTo>
                        <a:lnTo>
                          <a:pt x="61" y="83"/>
                        </a:lnTo>
                        <a:lnTo>
                          <a:pt x="63" y="83"/>
                        </a:lnTo>
                        <a:lnTo>
                          <a:pt x="66" y="81"/>
                        </a:lnTo>
                        <a:lnTo>
                          <a:pt x="67" y="81"/>
                        </a:lnTo>
                        <a:lnTo>
                          <a:pt x="71" y="81"/>
                        </a:lnTo>
                        <a:lnTo>
                          <a:pt x="74" y="81"/>
                        </a:lnTo>
                        <a:lnTo>
                          <a:pt x="78" y="79"/>
                        </a:lnTo>
                        <a:lnTo>
                          <a:pt x="80" y="79"/>
                        </a:lnTo>
                        <a:lnTo>
                          <a:pt x="84" y="79"/>
                        </a:lnTo>
                        <a:lnTo>
                          <a:pt x="86" y="79"/>
                        </a:lnTo>
                        <a:lnTo>
                          <a:pt x="90" y="79"/>
                        </a:lnTo>
                        <a:lnTo>
                          <a:pt x="92" y="79"/>
                        </a:lnTo>
                        <a:lnTo>
                          <a:pt x="95" y="79"/>
                        </a:lnTo>
                        <a:lnTo>
                          <a:pt x="96" y="78"/>
                        </a:lnTo>
                        <a:lnTo>
                          <a:pt x="93" y="66"/>
                        </a:lnTo>
                        <a:lnTo>
                          <a:pt x="90" y="55"/>
                        </a:lnTo>
                        <a:lnTo>
                          <a:pt x="86" y="47"/>
                        </a:lnTo>
                        <a:lnTo>
                          <a:pt x="82" y="39"/>
                        </a:lnTo>
                        <a:lnTo>
                          <a:pt x="76" y="35"/>
                        </a:lnTo>
                        <a:lnTo>
                          <a:pt x="70" y="30"/>
                        </a:lnTo>
                        <a:lnTo>
                          <a:pt x="63" y="27"/>
                        </a:lnTo>
                        <a:lnTo>
                          <a:pt x="57" y="24"/>
                        </a:lnTo>
                        <a:lnTo>
                          <a:pt x="49" y="24"/>
                        </a:lnTo>
                        <a:lnTo>
                          <a:pt x="41" y="22"/>
                        </a:lnTo>
                        <a:lnTo>
                          <a:pt x="33" y="22"/>
                        </a:lnTo>
                        <a:lnTo>
                          <a:pt x="26" y="20"/>
                        </a:lnTo>
                        <a:lnTo>
                          <a:pt x="18" y="19"/>
                        </a:lnTo>
                        <a:lnTo>
                          <a:pt x="12" y="17"/>
                        </a:lnTo>
                        <a:lnTo>
                          <a:pt x="6" y="15"/>
                        </a:lnTo>
                        <a:lnTo>
                          <a:pt x="0" y="11"/>
                        </a:lnTo>
                      </a:path>
                    </a:pathLst>
                  </a:custGeom>
                  <a:solidFill>
                    <a:srgbClr val="808080"/>
                  </a:solidFill>
                  <a:ln w="8889" cap="flat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8" name="Freeform 136"/>
                  <p:cNvSpPr>
                    <a:spLocks/>
                  </p:cNvSpPr>
                  <p:nvPr/>
                </p:nvSpPr>
                <p:spPr bwMode="auto">
                  <a:xfrm>
                    <a:off x="955" y="933"/>
                    <a:ext cx="285" cy="170"/>
                  </a:xfrm>
                  <a:custGeom>
                    <a:avLst/>
                    <a:gdLst>
                      <a:gd name="T0" fmla="*/ 280 w 285"/>
                      <a:gd name="T1" fmla="*/ 11 h 170"/>
                      <a:gd name="T2" fmla="*/ 268 w 285"/>
                      <a:gd name="T3" fmla="*/ 7 h 170"/>
                      <a:gd name="T4" fmla="*/ 256 w 285"/>
                      <a:gd name="T5" fmla="*/ 4 h 170"/>
                      <a:gd name="T6" fmla="*/ 250 w 285"/>
                      <a:gd name="T7" fmla="*/ 1 h 170"/>
                      <a:gd name="T8" fmla="*/ 204 w 285"/>
                      <a:gd name="T9" fmla="*/ 16 h 170"/>
                      <a:gd name="T10" fmla="*/ 163 w 285"/>
                      <a:gd name="T11" fmla="*/ 27 h 170"/>
                      <a:gd name="T12" fmla="*/ 137 w 285"/>
                      <a:gd name="T13" fmla="*/ 28 h 170"/>
                      <a:gd name="T14" fmla="*/ 128 w 285"/>
                      <a:gd name="T15" fmla="*/ 28 h 170"/>
                      <a:gd name="T16" fmla="*/ 131 w 285"/>
                      <a:gd name="T17" fmla="*/ 57 h 170"/>
                      <a:gd name="T18" fmla="*/ 130 w 285"/>
                      <a:gd name="T19" fmla="*/ 99 h 170"/>
                      <a:gd name="T20" fmla="*/ 120 w 285"/>
                      <a:gd name="T21" fmla="*/ 139 h 170"/>
                      <a:gd name="T22" fmla="*/ 106 w 285"/>
                      <a:gd name="T23" fmla="*/ 161 h 170"/>
                      <a:gd name="T24" fmla="*/ 94 w 285"/>
                      <a:gd name="T25" fmla="*/ 157 h 170"/>
                      <a:gd name="T26" fmla="*/ 89 w 285"/>
                      <a:gd name="T27" fmla="*/ 133 h 170"/>
                      <a:gd name="T28" fmla="*/ 80 w 285"/>
                      <a:gd name="T29" fmla="*/ 102 h 170"/>
                      <a:gd name="T30" fmla="*/ 52 w 285"/>
                      <a:gd name="T31" fmla="*/ 78 h 170"/>
                      <a:gd name="T32" fmla="*/ 39 w 285"/>
                      <a:gd name="T33" fmla="*/ 71 h 170"/>
                      <a:gd name="T34" fmla="*/ 36 w 285"/>
                      <a:gd name="T35" fmla="*/ 55 h 170"/>
                      <a:gd name="T36" fmla="*/ 32 w 285"/>
                      <a:gd name="T37" fmla="*/ 37 h 170"/>
                      <a:gd name="T38" fmla="*/ 31 w 285"/>
                      <a:gd name="T39" fmla="*/ 25 h 170"/>
                      <a:gd name="T40" fmla="*/ 26 w 285"/>
                      <a:gd name="T41" fmla="*/ 65 h 170"/>
                      <a:gd name="T42" fmla="*/ 16 w 285"/>
                      <a:gd name="T43" fmla="*/ 110 h 170"/>
                      <a:gd name="T44" fmla="*/ 6 w 285"/>
                      <a:gd name="T45" fmla="*/ 145 h 170"/>
                      <a:gd name="T46" fmla="*/ 0 w 285"/>
                      <a:gd name="T47" fmla="*/ 160 h 170"/>
                      <a:gd name="T48" fmla="*/ 10 w 285"/>
                      <a:gd name="T49" fmla="*/ 165 h 170"/>
                      <a:gd name="T50" fmla="*/ 29 w 285"/>
                      <a:gd name="T51" fmla="*/ 166 h 170"/>
                      <a:gd name="T52" fmla="*/ 55 w 285"/>
                      <a:gd name="T53" fmla="*/ 168 h 170"/>
                      <a:gd name="T54" fmla="*/ 91 w 285"/>
                      <a:gd name="T55" fmla="*/ 169 h 170"/>
                      <a:gd name="T56" fmla="*/ 106 w 285"/>
                      <a:gd name="T57" fmla="*/ 168 h 170"/>
                      <a:gd name="T58" fmla="*/ 120 w 285"/>
                      <a:gd name="T59" fmla="*/ 161 h 170"/>
                      <a:gd name="T60" fmla="*/ 138 w 285"/>
                      <a:gd name="T61" fmla="*/ 151 h 170"/>
                      <a:gd name="T62" fmla="*/ 155 w 285"/>
                      <a:gd name="T63" fmla="*/ 141 h 170"/>
                      <a:gd name="T64" fmla="*/ 162 w 285"/>
                      <a:gd name="T65" fmla="*/ 134 h 170"/>
                      <a:gd name="T66" fmla="*/ 169 w 285"/>
                      <a:gd name="T67" fmla="*/ 126 h 170"/>
                      <a:gd name="T68" fmla="*/ 176 w 285"/>
                      <a:gd name="T69" fmla="*/ 116 h 170"/>
                      <a:gd name="T70" fmla="*/ 185 w 285"/>
                      <a:gd name="T71" fmla="*/ 112 h 170"/>
                      <a:gd name="T72" fmla="*/ 194 w 285"/>
                      <a:gd name="T73" fmla="*/ 111 h 170"/>
                      <a:gd name="T74" fmla="*/ 205 w 285"/>
                      <a:gd name="T75" fmla="*/ 104 h 170"/>
                      <a:gd name="T76" fmla="*/ 216 w 285"/>
                      <a:gd name="T77" fmla="*/ 94 h 170"/>
                      <a:gd name="T78" fmla="*/ 223 w 285"/>
                      <a:gd name="T79" fmla="*/ 85 h 170"/>
                      <a:gd name="T80" fmla="*/ 219 w 285"/>
                      <a:gd name="T81" fmla="*/ 83 h 170"/>
                      <a:gd name="T82" fmla="*/ 207 w 285"/>
                      <a:gd name="T83" fmla="*/ 81 h 170"/>
                      <a:gd name="T84" fmla="*/ 194 w 285"/>
                      <a:gd name="T85" fmla="*/ 79 h 170"/>
                      <a:gd name="T86" fmla="*/ 188 w 285"/>
                      <a:gd name="T87" fmla="*/ 79 h 170"/>
                      <a:gd name="T88" fmla="*/ 195 w 285"/>
                      <a:gd name="T89" fmla="*/ 46 h 170"/>
                      <a:gd name="T90" fmla="*/ 219 w 285"/>
                      <a:gd name="T91" fmla="*/ 27 h 170"/>
                      <a:gd name="T92" fmla="*/ 248 w 285"/>
                      <a:gd name="T93" fmla="*/ 21 h 170"/>
                      <a:gd name="T94" fmla="*/ 276 w 285"/>
                      <a:gd name="T95" fmla="*/ 15 h 170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285" h="170">
                        <a:moveTo>
                          <a:pt x="284" y="11"/>
                        </a:moveTo>
                        <a:lnTo>
                          <a:pt x="282" y="11"/>
                        </a:lnTo>
                        <a:lnTo>
                          <a:pt x="280" y="11"/>
                        </a:lnTo>
                        <a:lnTo>
                          <a:pt x="278" y="9"/>
                        </a:lnTo>
                        <a:lnTo>
                          <a:pt x="274" y="9"/>
                        </a:lnTo>
                        <a:lnTo>
                          <a:pt x="272" y="7"/>
                        </a:lnTo>
                        <a:lnTo>
                          <a:pt x="268" y="7"/>
                        </a:lnTo>
                        <a:lnTo>
                          <a:pt x="266" y="5"/>
                        </a:lnTo>
                        <a:lnTo>
                          <a:pt x="262" y="5"/>
                        </a:lnTo>
                        <a:lnTo>
                          <a:pt x="260" y="4"/>
                        </a:lnTo>
                        <a:lnTo>
                          <a:pt x="256" y="4"/>
                        </a:lnTo>
                        <a:lnTo>
                          <a:pt x="254" y="2"/>
                        </a:lnTo>
                        <a:lnTo>
                          <a:pt x="252" y="2"/>
                        </a:lnTo>
                        <a:lnTo>
                          <a:pt x="250" y="1"/>
                        </a:lnTo>
                        <a:lnTo>
                          <a:pt x="250" y="0"/>
                        </a:lnTo>
                        <a:lnTo>
                          <a:pt x="233" y="7"/>
                        </a:lnTo>
                        <a:lnTo>
                          <a:pt x="219" y="12"/>
                        </a:lnTo>
                        <a:lnTo>
                          <a:pt x="204" y="16"/>
                        </a:lnTo>
                        <a:lnTo>
                          <a:pt x="193" y="20"/>
                        </a:lnTo>
                        <a:lnTo>
                          <a:pt x="181" y="23"/>
                        </a:lnTo>
                        <a:lnTo>
                          <a:pt x="172" y="25"/>
                        </a:lnTo>
                        <a:lnTo>
                          <a:pt x="163" y="27"/>
                        </a:lnTo>
                        <a:lnTo>
                          <a:pt x="156" y="27"/>
                        </a:lnTo>
                        <a:lnTo>
                          <a:pt x="148" y="28"/>
                        </a:lnTo>
                        <a:lnTo>
                          <a:pt x="142" y="28"/>
                        </a:lnTo>
                        <a:lnTo>
                          <a:pt x="137" y="28"/>
                        </a:lnTo>
                        <a:lnTo>
                          <a:pt x="134" y="28"/>
                        </a:lnTo>
                        <a:lnTo>
                          <a:pt x="130" y="28"/>
                        </a:lnTo>
                        <a:lnTo>
                          <a:pt x="128" y="28"/>
                        </a:lnTo>
                        <a:lnTo>
                          <a:pt x="128" y="27"/>
                        </a:lnTo>
                        <a:lnTo>
                          <a:pt x="129" y="37"/>
                        </a:lnTo>
                        <a:lnTo>
                          <a:pt x="131" y="46"/>
                        </a:lnTo>
                        <a:lnTo>
                          <a:pt x="131" y="57"/>
                        </a:lnTo>
                        <a:lnTo>
                          <a:pt x="132" y="67"/>
                        </a:lnTo>
                        <a:lnTo>
                          <a:pt x="132" y="79"/>
                        </a:lnTo>
                        <a:lnTo>
                          <a:pt x="132" y="90"/>
                        </a:lnTo>
                        <a:lnTo>
                          <a:pt x="130" y="99"/>
                        </a:lnTo>
                        <a:lnTo>
                          <a:pt x="129" y="110"/>
                        </a:lnTo>
                        <a:lnTo>
                          <a:pt x="126" y="121"/>
                        </a:lnTo>
                        <a:lnTo>
                          <a:pt x="124" y="130"/>
                        </a:lnTo>
                        <a:lnTo>
                          <a:pt x="120" y="139"/>
                        </a:lnTo>
                        <a:lnTo>
                          <a:pt x="118" y="146"/>
                        </a:lnTo>
                        <a:lnTo>
                          <a:pt x="113" y="153"/>
                        </a:lnTo>
                        <a:lnTo>
                          <a:pt x="109" y="157"/>
                        </a:lnTo>
                        <a:lnTo>
                          <a:pt x="106" y="161"/>
                        </a:lnTo>
                        <a:lnTo>
                          <a:pt x="102" y="162"/>
                        </a:lnTo>
                        <a:lnTo>
                          <a:pt x="98" y="163"/>
                        </a:lnTo>
                        <a:lnTo>
                          <a:pt x="96" y="161"/>
                        </a:lnTo>
                        <a:lnTo>
                          <a:pt x="94" y="157"/>
                        </a:lnTo>
                        <a:lnTo>
                          <a:pt x="93" y="153"/>
                        </a:lnTo>
                        <a:lnTo>
                          <a:pt x="91" y="147"/>
                        </a:lnTo>
                        <a:lnTo>
                          <a:pt x="91" y="140"/>
                        </a:lnTo>
                        <a:lnTo>
                          <a:pt x="89" y="133"/>
                        </a:lnTo>
                        <a:lnTo>
                          <a:pt x="89" y="125"/>
                        </a:lnTo>
                        <a:lnTo>
                          <a:pt x="87" y="118"/>
                        </a:lnTo>
                        <a:lnTo>
                          <a:pt x="84" y="110"/>
                        </a:lnTo>
                        <a:lnTo>
                          <a:pt x="80" y="102"/>
                        </a:lnTo>
                        <a:lnTo>
                          <a:pt x="76" y="94"/>
                        </a:lnTo>
                        <a:lnTo>
                          <a:pt x="68" y="88"/>
                        </a:lnTo>
                        <a:lnTo>
                          <a:pt x="61" y="82"/>
                        </a:lnTo>
                        <a:lnTo>
                          <a:pt x="52" y="78"/>
                        </a:lnTo>
                        <a:lnTo>
                          <a:pt x="41" y="74"/>
                        </a:lnTo>
                        <a:lnTo>
                          <a:pt x="40" y="74"/>
                        </a:lnTo>
                        <a:lnTo>
                          <a:pt x="40" y="73"/>
                        </a:lnTo>
                        <a:lnTo>
                          <a:pt x="39" y="71"/>
                        </a:lnTo>
                        <a:lnTo>
                          <a:pt x="39" y="67"/>
                        </a:lnTo>
                        <a:lnTo>
                          <a:pt x="37" y="63"/>
                        </a:lnTo>
                        <a:lnTo>
                          <a:pt x="37" y="59"/>
                        </a:lnTo>
                        <a:lnTo>
                          <a:pt x="36" y="55"/>
                        </a:lnTo>
                        <a:lnTo>
                          <a:pt x="36" y="49"/>
                        </a:lnTo>
                        <a:lnTo>
                          <a:pt x="33" y="45"/>
                        </a:lnTo>
                        <a:lnTo>
                          <a:pt x="33" y="41"/>
                        </a:lnTo>
                        <a:lnTo>
                          <a:pt x="32" y="37"/>
                        </a:lnTo>
                        <a:lnTo>
                          <a:pt x="32" y="32"/>
                        </a:lnTo>
                        <a:lnTo>
                          <a:pt x="31" y="30"/>
                        </a:lnTo>
                        <a:lnTo>
                          <a:pt x="31" y="26"/>
                        </a:lnTo>
                        <a:lnTo>
                          <a:pt x="31" y="25"/>
                        </a:lnTo>
                        <a:lnTo>
                          <a:pt x="31" y="24"/>
                        </a:lnTo>
                        <a:lnTo>
                          <a:pt x="29" y="38"/>
                        </a:lnTo>
                        <a:lnTo>
                          <a:pt x="28" y="52"/>
                        </a:lnTo>
                        <a:lnTo>
                          <a:pt x="26" y="65"/>
                        </a:lnTo>
                        <a:lnTo>
                          <a:pt x="24" y="77"/>
                        </a:lnTo>
                        <a:lnTo>
                          <a:pt x="21" y="89"/>
                        </a:lnTo>
                        <a:lnTo>
                          <a:pt x="19" y="100"/>
                        </a:lnTo>
                        <a:lnTo>
                          <a:pt x="16" y="110"/>
                        </a:lnTo>
                        <a:lnTo>
                          <a:pt x="14" y="120"/>
                        </a:lnTo>
                        <a:lnTo>
                          <a:pt x="11" y="130"/>
                        </a:lnTo>
                        <a:lnTo>
                          <a:pt x="8" y="138"/>
                        </a:lnTo>
                        <a:lnTo>
                          <a:pt x="6" y="145"/>
                        </a:lnTo>
                        <a:lnTo>
                          <a:pt x="5" y="150"/>
                        </a:lnTo>
                        <a:lnTo>
                          <a:pt x="2" y="155"/>
                        </a:lnTo>
                        <a:lnTo>
                          <a:pt x="1" y="158"/>
                        </a:lnTo>
                        <a:lnTo>
                          <a:pt x="0" y="160"/>
                        </a:lnTo>
                        <a:lnTo>
                          <a:pt x="2" y="162"/>
                        </a:lnTo>
                        <a:lnTo>
                          <a:pt x="6" y="163"/>
                        </a:lnTo>
                        <a:lnTo>
                          <a:pt x="10" y="165"/>
                        </a:lnTo>
                        <a:lnTo>
                          <a:pt x="14" y="165"/>
                        </a:lnTo>
                        <a:lnTo>
                          <a:pt x="18" y="166"/>
                        </a:lnTo>
                        <a:lnTo>
                          <a:pt x="23" y="166"/>
                        </a:lnTo>
                        <a:lnTo>
                          <a:pt x="29" y="166"/>
                        </a:lnTo>
                        <a:lnTo>
                          <a:pt x="36" y="166"/>
                        </a:lnTo>
                        <a:lnTo>
                          <a:pt x="42" y="168"/>
                        </a:lnTo>
                        <a:lnTo>
                          <a:pt x="48" y="168"/>
                        </a:lnTo>
                        <a:lnTo>
                          <a:pt x="55" y="168"/>
                        </a:lnTo>
                        <a:lnTo>
                          <a:pt x="64" y="168"/>
                        </a:lnTo>
                        <a:lnTo>
                          <a:pt x="72" y="169"/>
                        </a:lnTo>
                        <a:lnTo>
                          <a:pt x="81" y="169"/>
                        </a:lnTo>
                        <a:lnTo>
                          <a:pt x="91" y="169"/>
                        </a:lnTo>
                        <a:lnTo>
                          <a:pt x="102" y="169"/>
                        </a:lnTo>
                        <a:lnTo>
                          <a:pt x="103" y="169"/>
                        </a:lnTo>
                        <a:lnTo>
                          <a:pt x="106" y="168"/>
                        </a:lnTo>
                        <a:lnTo>
                          <a:pt x="109" y="166"/>
                        </a:lnTo>
                        <a:lnTo>
                          <a:pt x="112" y="165"/>
                        </a:lnTo>
                        <a:lnTo>
                          <a:pt x="115" y="163"/>
                        </a:lnTo>
                        <a:lnTo>
                          <a:pt x="120" y="161"/>
                        </a:lnTo>
                        <a:lnTo>
                          <a:pt x="125" y="157"/>
                        </a:lnTo>
                        <a:lnTo>
                          <a:pt x="129" y="156"/>
                        </a:lnTo>
                        <a:lnTo>
                          <a:pt x="134" y="153"/>
                        </a:lnTo>
                        <a:lnTo>
                          <a:pt x="138" y="151"/>
                        </a:lnTo>
                        <a:lnTo>
                          <a:pt x="144" y="147"/>
                        </a:lnTo>
                        <a:lnTo>
                          <a:pt x="148" y="145"/>
                        </a:lnTo>
                        <a:lnTo>
                          <a:pt x="152" y="143"/>
                        </a:lnTo>
                        <a:lnTo>
                          <a:pt x="155" y="141"/>
                        </a:lnTo>
                        <a:lnTo>
                          <a:pt x="159" y="139"/>
                        </a:lnTo>
                        <a:lnTo>
                          <a:pt x="161" y="137"/>
                        </a:lnTo>
                        <a:lnTo>
                          <a:pt x="162" y="134"/>
                        </a:lnTo>
                        <a:lnTo>
                          <a:pt x="164" y="133"/>
                        </a:lnTo>
                        <a:lnTo>
                          <a:pt x="165" y="131"/>
                        </a:lnTo>
                        <a:lnTo>
                          <a:pt x="167" y="128"/>
                        </a:lnTo>
                        <a:lnTo>
                          <a:pt x="169" y="126"/>
                        </a:lnTo>
                        <a:lnTo>
                          <a:pt x="171" y="122"/>
                        </a:lnTo>
                        <a:lnTo>
                          <a:pt x="172" y="120"/>
                        </a:lnTo>
                        <a:lnTo>
                          <a:pt x="174" y="118"/>
                        </a:lnTo>
                        <a:lnTo>
                          <a:pt x="176" y="116"/>
                        </a:lnTo>
                        <a:lnTo>
                          <a:pt x="178" y="114"/>
                        </a:lnTo>
                        <a:lnTo>
                          <a:pt x="180" y="114"/>
                        </a:lnTo>
                        <a:lnTo>
                          <a:pt x="183" y="112"/>
                        </a:lnTo>
                        <a:lnTo>
                          <a:pt x="185" y="112"/>
                        </a:lnTo>
                        <a:lnTo>
                          <a:pt x="189" y="112"/>
                        </a:lnTo>
                        <a:lnTo>
                          <a:pt x="190" y="112"/>
                        </a:lnTo>
                        <a:lnTo>
                          <a:pt x="191" y="112"/>
                        </a:lnTo>
                        <a:lnTo>
                          <a:pt x="194" y="111"/>
                        </a:lnTo>
                        <a:lnTo>
                          <a:pt x="196" y="109"/>
                        </a:lnTo>
                        <a:lnTo>
                          <a:pt x="198" y="108"/>
                        </a:lnTo>
                        <a:lnTo>
                          <a:pt x="202" y="106"/>
                        </a:lnTo>
                        <a:lnTo>
                          <a:pt x="205" y="104"/>
                        </a:lnTo>
                        <a:lnTo>
                          <a:pt x="209" y="100"/>
                        </a:lnTo>
                        <a:lnTo>
                          <a:pt x="211" y="98"/>
                        </a:lnTo>
                        <a:lnTo>
                          <a:pt x="214" y="96"/>
                        </a:lnTo>
                        <a:lnTo>
                          <a:pt x="216" y="94"/>
                        </a:lnTo>
                        <a:lnTo>
                          <a:pt x="220" y="91"/>
                        </a:lnTo>
                        <a:lnTo>
                          <a:pt x="221" y="89"/>
                        </a:lnTo>
                        <a:lnTo>
                          <a:pt x="222" y="87"/>
                        </a:lnTo>
                        <a:lnTo>
                          <a:pt x="223" y="85"/>
                        </a:lnTo>
                        <a:lnTo>
                          <a:pt x="225" y="83"/>
                        </a:lnTo>
                        <a:lnTo>
                          <a:pt x="222" y="83"/>
                        </a:lnTo>
                        <a:lnTo>
                          <a:pt x="219" y="83"/>
                        </a:lnTo>
                        <a:lnTo>
                          <a:pt x="217" y="81"/>
                        </a:lnTo>
                        <a:lnTo>
                          <a:pt x="213" y="81"/>
                        </a:lnTo>
                        <a:lnTo>
                          <a:pt x="211" y="81"/>
                        </a:lnTo>
                        <a:lnTo>
                          <a:pt x="207" y="81"/>
                        </a:lnTo>
                        <a:lnTo>
                          <a:pt x="205" y="79"/>
                        </a:lnTo>
                        <a:lnTo>
                          <a:pt x="201" y="79"/>
                        </a:lnTo>
                        <a:lnTo>
                          <a:pt x="197" y="79"/>
                        </a:lnTo>
                        <a:lnTo>
                          <a:pt x="194" y="79"/>
                        </a:lnTo>
                        <a:lnTo>
                          <a:pt x="192" y="79"/>
                        </a:lnTo>
                        <a:lnTo>
                          <a:pt x="190" y="79"/>
                        </a:lnTo>
                        <a:lnTo>
                          <a:pt x="188" y="79"/>
                        </a:lnTo>
                        <a:lnTo>
                          <a:pt x="188" y="78"/>
                        </a:lnTo>
                        <a:lnTo>
                          <a:pt x="189" y="66"/>
                        </a:lnTo>
                        <a:lnTo>
                          <a:pt x="191" y="55"/>
                        </a:lnTo>
                        <a:lnTo>
                          <a:pt x="195" y="46"/>
                        </a:lnTo>
                        <a:lnTo>
                          <a:pt x="200" y="39"/>
                        </a:lnTo>
                        <a:lnTo>
                          <a:pt x="206" y="34"/>
                        </a:lnTo>
                        <a:lnTo>
                          <a:pt x="212" y="30"/>
                        </a:lnTo>
                        <a:lnTo>
                          <a:pt x="219" y="27"/>
                        </a:lnTo>
                        <a:lnTo>
                          <a:pt x="227" y="24"/>
                        </a:lnTo>
                        <a:lnTo>
                          <a:pt x="233" y="24"/>
                        </a:lnTo>
                        <a:lnTo>
                          <a:pt x="241" y="21"/>
                        </a:lnTo>
                        <a:lnTo>
                          <a:pt x="248" y="21"/>
                        </a:lnTo>
                        <a:lnTo>
                          <a:pt x="256" y="20"/>
                        </a:lnTo>
                        <a:lnTo>
                          <a:pt x="262" y="19"/>
                        </a:lnTo>
                        <a:lnTo>
                          <a:pt x="270" y="17"/>
                        </a:lnTo>
                        <a:lnTo>
                          <a:pt x="276" y="15"/>
                        </a:lnTo>
                        <a:lnTo>
                          <a:pt x="284" y="11"/>
                        </a:lnTo>
                      </a:path>
                    </a:pathLst>
                  </a:custGeom>
                  <a:solidFill>
                    <a:srgbClr val="808080"/>
                  </a:solidFill>
                  <a:ln w="8889" cap="flat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9" name="Freeform 137"/>
                  <p:cNvSpPr>
                    <a:spLocks/>
                  </p:cNvSpPr>
                  <p:nvPr/>
                </p:nvSpPr>
                <p:spPr bwMode="auto">
                  <a:xfrm>
                    <a:off x="572" y="952"/>
                    <a:ext cx="148" cy="163"/>
                  </a:xfrm>
                  <a:custGeom>
                    <a:avLst/>
                    <a:gdLst>
                      <a:gd name="T0" fmla="*/ 2 w 148"/>
                      <a:gd name="T1" fmla="*/ 11 h 163"/>
                      <a:gd name="T2" fmla="*/ 13 w 148"/>
                      <a:gd name="T3" fmla="*/ 11 h 163"/>
                      <a:gd name="T4" fmla="*/ 29 w 148"/>
                      <a:gd name="T5" fmla="*/ 11 h 163"/>
                      <a:gd name="T6" fmla="*/ 43 w 148"/>
                      <a:gd name="T7" fmla="*/ 12 h 163"/>
                      <a:gd name="T8" fmla="*/ 54 w 148"/>
                      <a:gd name="T9" fmla="*/ 12 h 163"/>
                      <a:gd name="T10" fmla="*/ 57 w 148"/>
                      <a:gd name="T11" fmla="*/ 13 h 163"/>
                      <a:gd name="T12" fmla="*/ 58 w 148"/>
                      <a:gd name="T13" fmla="*/ 19 h 163"/>
                      <a:gd name="T14" fmla="*/ 60 w 148"/>
                      <a:gd name="T15" fmla="*/ 30 h 163"/>
                      <a:gd name="T16" fmla="*/ 65 w 148"/>
                      <a:gd name="T17" fmla="*/ 43 h 163"/>
                      <a:gd name="T18" fmla="*/ 71 w 148"/>
                      <a:gd name="T19" fmla="*/ 55 h 163"/>
                      <a:gd name="T20" fmla="*/ 81 w 148"/>
                      <a:gd name="T21" fmla="*/ 66 h 163"/>
                      <a:gd name="T22" fmla="*/ 87 w 148"/>
                      <a:gd name="T23" fmla="*/ 79 h 163"/>
                      <a:gd name="T24" fmla="*/ 96 w 148"/>
                      <a:gd name="T25" fmla="*/ 94 h 163"/>
                      <a:gd name="T26" fmla="*/ 103 w 148"/>
                      <a:gd name="T27" fmla="*/ 113 h 163"/>
                      <a:gd name="T28" fmla="*/ 109 w 148"/>
                      <a:gd name="T29" fmla="*/ 131 h 163"/>
                      <a:gd name="T30" fmla="*/ 109 w 148"/>
                      <a:gd name="T31" fmla="*/ 147 h 163"/>
                      <a:gd name="T32" fmla="*/ 109 w 148"/>
                      <a:gd name="T33" fmla="*/ 153 h 163"/>
                      <a:gd name="T34" fmla="*/ 111 w 148"/>
                      <a:gd name="T35" fmla="*/ 155 h 163"/>
                      <a:gd name="T36" fmla="*/ 115 w 148"/>
                      <a:gd name="T37" fmla="*/ 156 h 163"/>
                      <a:gd name="T38" fmla="*/ 117 w 148"/>
                      <a:gd name="T39" fmla="*/ 160 h 163"/>
                      <a:gd name="T40" fmla="*/ 121 w 148"/>
                      <a:gd name="T41" fmla="*/ 161 h 163"/>
                      <a:gd name="T42" fmla="*/ 124 w 148"/>
                      <a:gd name="T43" fmla="*/ 162 h 163"/>
                      <a:gd name="T44" fmla="*/ 129 w 148"/>
                      <a:gd name="T45" fmla="*/ 162 h 163"/>
                      <a:gd name="T46" fmla="*/ 135 w 148"/>
                      <a:gd name="T47" fmla="*/ 162 h 163"/>
                      <a:gd name="T48" fmla="*/ 140 w 148"/>
                      <a:gd name="T49" fmla="*/ 161 h 163"/>
                      <a:gd name="T50" fmla="*/ 144 w 148"/>
                      <a:gd name="T51" fmla="*/ 161 h 163"/>
                      <a:gd name="T52" fmla="*/ 147 w 148"/>
                      <a:gd name="T53" fmla="*/ 160 h 163"/>
                      <a:gd name="T54" fmla="*/ 140 w 148"/>
                      <a:gd name="T55" fmla="*/ 148 h 163"/>
                      <a:gd name="T56" fmla="*/ 126 w 148"/>
                      <a:gd name="T57" fmla="*/ 114 h 163"/>
                      <a:gd name="T58" fmla="*/ 109 w 148"/>
                      <a:gd name="T59" fmla="*/ 72 h 163"/>
                      <a:gd name="T60" fmla="*/ 92 w 148"/>
                      <a:gd name="T61" fmla="*/ 33 h 163"/>
                      <a:gd name="T62" fmla="*/ 82 w 148"/>
                      <a:gd name="T63" fmla="*/ 9 h 163"/>
                      <a:gd name="T64" fmla="*/ 75 w 148"/>
                      <a:gd name="T65" fmla="*/ 3 h 163"/>
                      <a:gd name="T66" fmla="*/ 59 w 148"/>
                      <a:gd name="T67" fmla="*/ 1 h 163"/>
                      <a:gd name="T68" fmla="*/ 39 w 148"/>
                      <a:gd name="T69" fmla="*/ 0 h 163"/>
                      <a:gd name="T70" fmla="*/ 19 w 148"/>
                      <a:gd name="T71" fmla="*/ 1 h 163"/>
                      <a:gd name="T72" fmla="*/ 6 w 148"/>
                      <a:gd name="T73" fmla="*/ 1 h 163"/>
                      <a:gd name="T74" fmla="*/ 1 w 148"/>
                      <a:gd name="T75" fmla="*/ 3 h 163"/>
                      <a:gd name="T76" fmla="*/ 1 w 148"/>
                      <a:gd name="T77" fmla="*/ 4 h 163"/>
                      <a:gd name="T78" fmla="*/ 1 w 148"/>
                      <a:gd name="T79" fmla="*/ 6 h 163"/>
                      <a:gd name="T80" fmla="*/ 0 w 148"/>
                      <a:gd name="T81" fmla="*/ 8 h 163"/>
                      <a:gd name="T82" fmla="*/ 0 w 148"/>
                      <a:gd name="T83" fmla="*/ 10 h 163"/>
                      <a:gd name="T84" fmla="*/ 1 w 148"/>
                      <a:gd name="T85" fmla="*/ 10 h 16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148" h="163">
                        <a:moveTo>
                          <a:pt x="1" y="10"/>
                        </a:moveTo>
                        <a:lnTo>
                          <a:pt x="1" y="11"/>
                        </a:lnTo>
                        <a:lnTo>
                          <a:pt x="2" y="11"/>
                        </a:lnTo>
                        <a:lnTo>
                          <a:pt x="4" y="11"/>
                        </a:lnTo>
                        <a:lnTo>
                          <a:pt x="8" y="11"/>
                        </a:lnTo>
                        <a:lnTo>
                          <a:pt x="13" y="11"/>
                        </a:lnTo>
                        <a:lnTo>
                          <a:pt x="17" y="11"/>
                        </a:lnTo>
                        <a:lnTo>
                          <a:pt x="23" y="11"/>
                        </a:lnTo>
                        <a:lnTo>
                          <a:pt x="29" y="11"/>
                        </a:lnTo>
                        <a:lnTo>
                          <a:pt x="33" y="12"/>
                        </a:lnTo>
                        <a:lnTo>
                          <a:pt x="39" y="12"/>
                        </a:lnTo>
                        <a:lnTo>
                          <a:pt x="43" y="12"/>
                        </a:lnTo>
                        <a:lnTo>
                          <a:pt x="48" y="12"/>
                        </a:lnTo>
                        <a:lnTo>
                          <a:pt x="51" y="12"/>
                        </a:lnTo>
                        <a:lnTo>
                          <a:pt x="54" y="12"/>
                        </a:lnTo>
                        <a:lnTo>
                          <a:pt x="56" y="12"/>
                        </a:lnTo>
                        <a:lnTo>
                          <a:pt x="58" y="12"/>
                        </a:lnTo>
                        <a:lnTo>
                          <a:pt x="57" y="13"/>
                        </a:lnTo>
                        <a:lnTo>
                          <a:pt x="57" y="14"/>
                        </a:lnTo>
                        <a:lnTo>
                          <a:pt x="57" y="17"/>
                        </a:lnTo>
                        <a:lnTo>
                          <a:pt x="58" y="19"/>
                        </a:lnTo>
                        <a:lnTo>
                          <a:pt x="58" y="23"/>
                        </a:lnTo>
                        <a:lnTo>
                          <a:pt x="59" y="26"/>
                        </a:lnTo>
                        <a:lnTo>
                          <a:pt x="60" y="30"/>
                        </a:lnTo>
                        <a:lnTo>
                          <a:pt x="62" y="33"/>
                        </a:lnTo>
                        <a:lnTo>
                          <a:pt x="63" y="39"/>
                        </a:lnTo>
                        <a:lnTo>
                          <a:pt x="65" y="43"/>
                        </a:lnTo>
                        <a:lnTo>
                          <a:pt x="67" y="48"/>
                        </a:lnTo>
                        <a:lnTo>
                          <a:pt x="69" y="52"/>
                        </a:lnTo>
                        <a:lnTo>
                          <a:pt x="71" y="55"/>
                        </a:lnTo>
                        <a:lnTo>
                          <a:pt x="74" y="60"/>
                        </a:lnTo>
                        <a:lnTo>
                          <a:pt x="77" y="64"/>
                        </a:lnTo>
                        <a:lnTo>
                          <a:pt x="81" y="66"/>
                        </a:lnTo>
                        <a:lnTo>
                          <a:pt x="83" y="71"/>
                        </a:lnTo>
                        <a:lnTo>
                          <a:pt x="85" y="74"/>
                        </a:lnTo>
                        <a:lnTo>
                          <a:pt x="87" y="79"/>
                        </a:lnTo>
                        <a:lnTo>
                          <a:pt x="91" y="83"/>
                        </a:lnTo>
                        <a:lnTo>
                          <a:pt x="93" y="89"/>
                        </a:lnTo>
                        <a:lnTo>
                          <a:pt x="96" y="94"/>
                        </a:lnTo>
                        <a:lnTo>
                          <a:pt x="98" y="100"/>
                        </a:lnTo>
                        <a:lnTo>
                          <a:pt x="102" y="106"/>
                        </a:lnTo>
                        <a:lnTo>
                          <a:pt x="103" y="113"/>
                        </a:lnTo>
                        <a:lnTo>
                          <a:pt x="105" y="119"/>
                        </a:lnTo>
                        <a:lnTo>
                          <a:pt x="107" y="125"/>
                        </a:lnTo>
                        <a:lnTo>
                          <a:pt x="109" y="131"/>
                        </a:lnTo>
                        <a:lnTo>
                          <a:pt x="109" y="137"/>
                        </a:lnTo>
                        <a:lnTo>
                          <a:pt x="109" y="143"/>
                        </a:lnTo>
                        <a:lnTo>
                          <a:pt x="109" y="147"/>
                        </a:lnTo>
                        <a:lnTo>
                          <a:pt x="109" y="151"/>
                        </a:lnTo>
                        <a:lnTo>
                          <a:pt x="109" y="153"/>
                        </a:lnTo>
                        <a:lnTo>
                          <a:pt x="111" y="153"/>
                        </a:lnTo>
                        <a:lnTo>
                          <a:pt x="111" y="155"/>
                        </a:lnTo>
                        <a:lnTo>
                          <a:pt x="113" y="155"/>
                        </a:lnTo>
                        <a:lnTo>
                          <a:pt x="113" y="156"/>
                        </a:lnTo>
                        <a:lnTo>
                          <a:pt x="115" y="156"/>
                        </a:lnTo>
                        <a:lnTo>
                          <a:pt x="115" y="159"/>
                        </a:lnTo>
                        <a:lnTo>
                          <a:pt x="117" y="159"/>
                        </a:lnTo>
                        <a:lnTo>
                          <a:pt x="117" y="160"/>
                        </a:lnTo>
                        <a:lnTo>
                          <a:pt x="119" y="160"/>
                        </a:lnTo>
                        <a:lnTo>
                          <a:pt x="119" y="161"/>
                        </a:lnTo>
                        <a:lnTo>
                          <a:pt x="121" y="161"/>
                        </a:lnTo>
                        <a:lnTo>
                          <a:pt x="122" y="161"/>
                        </a:lnTo>
                        <a:lnTo>
                          <a:pt x="124" y="161"/>
                        </a:lnTo>
                        <a:lnTo>
                          <a:pt x="124" y="162"/>
                        </a:lnTo>
                        <a:lnTo>
                          <a:pt x="126" y="162"/>
                        </a:lnTo>
                        <a:lnTo>
                          <a:pt x="127" y="162"/>
                        </a:lnTo>
                        <a:lnTo>
                          <a:pt x="129" y="162"/>
                        </a:lnTo>
                        <a:lnTo>
                          <a:pt x="131" y="162"/>
                        </a:lnTo>
                        <a:lnTo>
                          <a:pt x="133" y="162"/>
                        </a:lnTo>
                        <a:lnTo>
                          <a:pt x="135" y="162"/>
                        </a:lnTo>
                        <a:lnTo>
                          <a:pt x="137" y="161"/>
                        </a:lnTo>
                        <a:lnTo>
                          <a:pt x="138" y="161"/>
                        </a:lnTo>
                        <a:lnTo>
                          <a:pt x="140" y="161"/>
                        </a:lnTo>
                        <a:lnTo>
                          <a:pt x="142" y="161"/>
                        </a:lnTo>
                        <a:lnTo>
                          <a:pt x="144" y="161"/>
                        </a:lnTo>
                        <a:lnTo>
                          <a:pt x="146" y="161"/>
                        </a:lnTo>
                        <a:lnTo>
                          <a:pt x="147" y="160"/>
                        </a:lnTo>
                        <a:lnTo>
                          <a:pt x="146" y="159"/>
                        </a:lnTo>
                        <a:lnTo>
                          <a:pt x="144" y="155"/>
                        </a:lnTo>
                        <a:lnTo>
                          <a:pt x="140" y="148"/>
                        </a:lnTo>
                        <a:lnTo>
                          <a:pt x="137" y="137"/>
                        </a:lnTo>
                        <a:lnTo>
                          <a:pt x="131" y="126"/>
                        </a:lnTo>
                        <a:lnTo>
                          <a:pt x="126" y="114"/>
                        </a:lnTo>
                        <a:lnTo>
                          <a:pt x="120" y="99"/>
                        </a:lnTo>
                        <a:lnTo>
                          <a:pt x="115" y="85"/>
                        </a:lnTo>
                        <a:lnTo>
                          <a:pt x="109" y="72"/>
                        </a:lnTo>
                        <a:lnTo>
                          <a:pt x="103" y="58"/>
                        </a:lnTo>
                        <a:lnTo>
                          <a:pt x="97" y="46"/>
                        </a:lnTo>
                        <a:lnTo>
                          <a:pt x="92" y="33"/>
                        </a:lnTo>
                        <a:lnTo>
                          <a:pt x="87" y="24"/>
                        </a:lnTo>
                        <a:lnTo>
                          <a:pt x="84" y="14"/>
                        </a:lnTo>
                        <a:lnTo>
                          <a:pt x="82" y="9"/>
                        </a:lnTo>
                        <a:lnTo>
                          <a:pt x="81" y="6"/>
                        </a:lnTo>
                        <a:lnTo>
                          <a:pt x="78" y="5"/>
                        </a:lnTo>
                        <a:lnTo>
                          <a:pt x="75" y="3"/>
                        </a:lnTo>
                        <a:lnTo>
                          <a:pt x="70" y="3"/>
                        </a:lnTo>
                        <a:lnTo>
                          <a:pt x="66" y="1"/>
                        </a:lnTo>
                        <a:lnTo>
                          <a:pt x="59" y="1"/>
                        </a:lnTo>
                        <a:lnTo>
                          <a:pt x="53" y="1"/>
                        </a:lnTo>
                        <a:lnTo>
                          <a:pt x="45" y="1"/>
                        </a:lnTo>
                        <a:lnTo>
                          <a:pt x="39" y="0"/>
                        </a:lnTo>
                        <a:lnTo>
                          <a:pt x="32" y="1"/>
                        </a:lnTo>
                        <a:lnTo>
                          <a:pt x="25" y="1"/>
                        </a:lnTo>
                        <a:lnTo>
                          <a:pt x="19" y="1"/>
                        </a:lnTo>
                        <a:lnTo>
                          <a:pt x="14" y="1"/>
                        </a:lnTo>
                        <a:lnTo>
                          <a:pt x="9" y="1"/>
                        </a:lnTo>
                        <a:lnTo>
                          <a:pt x="6" y="1"/>
                        </a:lnTo>
                        <a:lnTo>
                          <a:pt x="3" y="1"/>
                        </a:lnTo>
                        <a:lnTo>
                          <a:pt x="1" y="3"/>
                        </a:lnTo>
                        <a:lnTo>
                          <a:pt x="1" y="4"/>
                        </a:lnTo>
                        <a:lnTo>
                          <a:pt x="1" y="6"/>
                        </a:lnTo>
                        <a:lnTo>
                          <a:pt x="0" y="8"/>
                        </a:lnTo>
                        <a:lnTo>
                          <a:pt x="0" y="10"/>
                        </a:lnTo>
                        <a:lnTo>
                          <a:pt x="1" y="1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0" name="Freeform 138"/>
                  <p:cNvSpPr>
                    <a:spLocks/>
                  </p:cNvSpPr>
                  <p:nvPr/>
                </p:nvSpPr>
                <p:spPr bwMode="auto">
                  <a:xfrm>
                    <a:off x="1141" y="953"/>
                    <a:ext cx="149" cy="163"/>
                  </a:xfrm>
                  <a:custGeom>
                    <a:avLst/>
                    <a:gdLst>
                      <a:gd name="T0" fmla="*/ 144 w 149"/>
                      <a:gd name="T1" fmla="*/ 11 h 163"/>
                      <a:gd name="T2" fmla="*/ 133 w 149"/>
                      <a:gd name="T3" fmla="*/ 11 h 163"/>
                      <a:gd name="T4" fmla="*/ 119 w 149"/>
                      <a:gd name="T5" fmla="*/ 11 h 163"/>
                      <a:gd name="T6" fmla="*/ 102 w 149"/>
                      <a:gd name="T7" fmla="*/ 12 h 163"/>
                      <a:gd name="T8" fmla="*/ 93 w 149"/>
                      <a:gd name="T9" fmla="*/ 12 h 163"/>
                      <a:gd name="T10" fmla="*/ 89 w 149"/>
                      <a:gd name="T11" fmla="*/ 13 h 163"/>
                      <a:gd name="T12" fmla="*/ 89 w 149"/>
                      <a:gd name="T13" fmla="*/ 18 h 163"/>
                      <a:gd name="T14" fmla="*/ 85 w 149"/>
                      <a:gd name="T15" fmla="*/ 30 h 163"/>
                      <a:gd name="T16" fmla="*/ 81 w 149"/>
                      <a:gd name="T17" fmla="*/ 43 h 163"/>
                      <a:gd name="T18" fmla="*/ 74 w 149"/>
                      <a:gd name="T19" fmla="*/ 55 h 163"/>
                      <a:gd name="T20" fmla="*/ 67 w 149"/>
                      <a:gd name="T21" fmla="*/ 66 h 163"/>
                      <a:gd name="T22" fmla="*/ 57 w 149"/>
                      <a:gd name="T23" fmla="*/ 78 h 163"/>
                      <a:gd name="T24" fmla="*/ 49 w 149"/>
                      <a:gd name="T25" fmla="*/ 94 h 163"/>
                      <a:gd name="T26" fmla="*/ 42 w 149"/>
                      <a:gd name="T27" fmla="*/ 113 h 163"/>
                      <a:gd name="T28" fmla="*/ 38 w 149"/>
                      <a:gd name="T29" fmla="*/ 131 h 163"/>
                      <a:gd name="T30" fmla="*/ 37 w 149"/>
                      <a:gd name="T31" fmla="*/ 147 h 163"/>
                      <a:gd name="T32" fmla="*/ 37 w 149"/>
                      <a:gd name="T33" fmla="*/ 152 h 163"/>
                      <a:gd name="T34" fmla="*/ 35 w 149"/>
                      <a:gd name="T35" fmla="*/ 155 h 163"/>
                      <a:gd name="T36" fmla="*/ 33 w 149"/>
                      <a:gd name="T37" fmla="*/ 156 h 163"/>
                      <a:gd name="T38" fmla="*/ 27 w 149"/>
                      <a:gd name="T39" fmla="*/ 160 h 163"/>
                      <a:gd name="T40" fmla="*/ 25 w 149"/>
                      <a:gd name="T41" fmla="*/ 161 h 163"/>
                      <a:gd name="T42" fmla="*/ 22 w 149"/>
                      <a:gd name="T43" fmla="*/ 162 h 163"/>
                      <a:gd name="T44" fmla="*/ 18 w 149"/>
                      <a:gd name="T45" fmla="*/ 162 h 163"/>
                      <a:gd name="T46" fmla="*/ 11 w 149"/>
                      <a:gd name="T47" fmla="*/ 162 h 163"/>
                      <a:gd name="T48" fmla="*/ 6 w 149"/>
                      <a:gd name="T49" fmla="*/ 161 h 163"/>
                      <a:gd name="T50" fmla="*/ 1 w 149"/>
                      <a:gd name="T51" fmla="*/ 161 h 163"/>
                      <a:gd name="T52" fmla="*/ 1 w 149"/>
                      <a:gd name="T53" fmla="*/ 160 h 163"/>
                      <a:gd name="T54" fmla="*/ 5 w 149"/>
                      <a:gd name="T55" fmla="*/ 148 h 163"/>
                      <a:gd name="T56" fmla="*/ 20 w 149"/>
                      <a:gd name="T57" fmla="*/ 113 h 163"/>
                      <a:gd name="T58" fmla="*/ 37 w 149"/>
                      <a:gd name="T59" fmla="*/ 71 h 163"/>
                      <a:gd name="T60" fmla="*/ 55 w 149"/>
                      <a:gd name="T61" fmla="*/ 32 h 163"/>
                      <a:gd name="T62" fmla="*/ 65 w 149"/>
                      <a:gd name="T63" fmla="*/ 9 h 163"/>
                      <a:gd name="T64" fmla="*/ 71 w 149"/>
                      <a:gd name="T65" fmla="*/ 3 h 163"/>
                      <a:gd name="T66" fmla="*/ 87 w 149"/>
                      <a:gd name="T67" fmla="*/ 1 h 163"/>
                      <a:gd name="T68" fmla="*/ 108 w 149"/>
                      <a:gd name="T69" fmla="*/ 0 h 163"/>
                      <a:gd name="T70" fmla="*/ 127 w 149"/>
                      <a:gd name="T71" fmla="*/ 1 h 163"/>
                      <a:gd name="T72" fmla="*/ 141 w 149"/>
                      <a:gd name="T73" fmla="*/ 1 h 163"/>
                      <a:gd name="T74" fmla="*/ 145 w 149"/>
                      <a:gd name="T75" fmla="*/ 3 h 163"/>
                      <a:gd name="T76" fmla="*/ 145 w 149"/>
                      <a:gd name="T77" fmla="*/ 4 h 163"/>
                      <a:gd name="T78" fmla="*/ 145 w 149"/>
                      <a:gd name="T79" fmla="*/ 6 h 163"/>
                      <a:gd name="T80" fmla="*/ 146 w 149"/>
                      <a:gd name="T81" fmla="*/ 7 h 163"/>
                      <a:gd name="T82" fmla="*/ 146 w 149"/>
                      <a:gd name="T83" fmla="*/ 10 h 163"/>
                      <a:gd name="T84" fmla="*/ 148 w 149"/>
                      <a:gd name="T85" fmla="*/ 10 h 16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149" h="163">
                        <a:moveTo>
                          <a:pt x="148" y="10"/>
                        </a:moveTo>
                        <a:lnTo>
                          <a:pt x="146" y="11"/>
                        </a:lnTo>
                        <a:lnTo>
                          <a:pt x="144" y="11"/>
                        </a:lnTo>
                        <a:lnTo>
                          <a:pt x="141" y="11"/>
                        </a:lnTo>
                        <a:lnTo>
                          <a:pt x="138" y="11"/>
                        </a:lnTo>
                        <a:lnTo>
                          <a:pt x="133" y="11"/>
                        </a:lnTo>
                        <a:lnTo>
                          <a:pt x="129" y="11"/>
                        </a:lnTo>
                        <a:lnTo>
                          <a:pt x="123" y="11"/>
                        </a:lnTo>
                        <a:lnTo>
                          <a:pt x="119" y="11"/>
                        </a:lnTo>
                        <a:lnTo>
                          <a:pt x="112" y="12"/>
                        </a:lnTo>
                        <a:lnTo>
                          <a:pt x="107" y="12"/>
                        </a:lnTo>
                        <a:lnTo>
                          <a:pt x="102" y="12"/>
                        </a:lnTo>
                        <a:lnTo>
                          <a:pt x="99" y="12"/>
                        </a:lnTo>
                        <a:lnTo>
                          <a:pt x="94" y="12"/>
                        </a:lnTo>
                        <a:lnTo>
                          <a:pt x="93" y="12"/>
                        </a:lnTo>
                        <a:lnTo>
                          <a:pt x="90" y="12"/>
                        </a:lnTo>
                        <a:lnTo>
                          <a:pt x="89" y="13"/>
                        </a:lnTo>
                        <a:lnTo>
                          <a:pt x="89" y="16"/>
                        </a:lnTo>
                        <a:lnTo>
                          <a:pt x="89" y="18"/>
                        </a:lnTo>
                        <a:lnTo>
                          <a:pt x="87" y="23"/>
                        </a:lnTo>
                        <a:lnTo>
                          <a:pt x="87" y="26"/>
                        </a:lnTo>
                        <a:lnTo>
                          <a:pt x="85" y="30"/>
                        </a:lnTo>
                        <a:lnTo>
                          <a:pt x="85" y="33"/>
                        </a:lnTo>
                        <a:lnTo>
                          <a:pt x="83" y="39"/>
                        </a:lnTo>
                        <a:lnTo>
                          <a:pt x="81" y="43"/>
                        </a:lnTo>
                        <a:lnTo>
                          <a:pt x="79" y="47"/>
                        </a:lnTo>
                        <a:lnTo>
                          <a:pt x="77" y="51"/>
                        </a:lnTo>
                        <a:lnTo>
                          <a:pt x="74" y="55"/>
                        </a:lnTo>
                        <a:lnTo>
                          <a:pt x="71" y="59"/>
                        </a:lnTo>
                        <a:lnTo>
                          <a:pt x="69" y="64"/>
                        </a:lnTo>
                        <a:lnTo>
                          <a:pt x="67" y="66"/>
                        </a:lnTo>
                        <a:lnTo>
                          <a:pt x="63" y="70"/>
                        </a:lnTo>
                        <a:lnTo>
                          <a:pt x="61" y="73"/>
                        </a:lnTo>
                        <a:lnTo>
                          <a:pt x="57" y="78"/>
                        </a:lnTo>
                        <a:lnTo>
                          <a:pt x="55" y="82"/>
                        </a:lnTo>
                        <a:lnTo>
                          <a:pt x="51" y="88"/>
                        </a:lnTo>
                        <a:lnTo>
                          <a:pt x="49" y="94"/>
                        </a:lnTo>
                        <a:lnTo>
                          <a:pt x="47" y="100"/>
                        </a:lnTo>
                        <a:lnTo>
                          <a:pt x="45" y="105"/>
                        </a:lnTo>
                        <a:lnTo>
                          <a:pt x="42" y="113"/>
                        </a:lnTo>
                        <a:lnTo>
                          <a:pt x="41" y="119"/>
                        </a:lnTo>
                        <a:lnTo>
                          <a:pt x="39" y="125"/>
                        </a:lnTo>
                        <a:lnTo>
                          <a:pt x="38" y="131"/>
                        </a:lnTo>
                        <a:lnTo>
                          <a:pt x="37" y="137"/>
                        </a:lnTo>
                        <a:lnTo>
                          <a:pt x="37" y="142"/>
                        </a:lnTo>
                        <a:lnTo>
                          <a:pt x="37" y="147"/>
                        </a:lnTo>
                        <a:lnTo>
                          <a:pt x="39" y="151"/>
                        </a:lnTo>
                        <a:lnTo>
                          <a:pt x="37" y="152"/>
                        </a:lnTo>
                        <a:lnTo>
                          <a:pt x="36" y="153"/>
                        </a:lnTo>
                        <a:lnTo>
                          <a:pt x="35" y="155"/>
                        </a:lnTo>
                        <a:lnTo>
                          <a:pt x="33" y="156"/>
                        </a:lnTo>
                        <a:lnTo>
                          <a:pt x="30" y="158"/>
                        </a:lnTo>
                        <a:lnTo>
                          <a:pt x="29" y="158"/>
                        </a:lnTo>
                        <a:lnTo>
                          <a:pt x="27" y="160"/>
                        </a:lnTo>
                        <a:lnTo>
                          <a:pt x="25" y="161"/>
                        </a:lnTo>
                        <a:lnTo>
                          <a:pt x="24" y="161"/>
                        </a:lnTo>
                        <a:lnTo>
                          <a:pt x="22" y="162"/>
                        </a:lnTo>
                        <a:lnTo>
                          <a:pt x="21" y="162"/>
                        </a:lnTo>
                        <a:lnTo>
                          <a:pt x="19" y="162"/>
                        </a:lnTo>
                        <a:lnTo>
                          <a:pt x="18" y="162"/>
                        </a:lnTo>
                        <a:lnTo>
                          <a:pt x="16" y="162"/>
                        </a:lnTo>
                        <a:lnTo>
                          <a:pt x="14" y="162"/>
                        </a:lnTo>
                        <a:lnTo>
                          <a:pt x="11" y="162"/>
                        </a:lnTo>
                        <a:lnTo>
                          <a:pt x="10" y="161"/>
                        </a:lnTo>
                        <a:lnTo>
                          <a:pt x="8" y="161"/>
                        </a:lnTo>
                        <a:lnTo>
                          <a:pt x="6" y="161"/>
                        </a:lnTo>
                        <a:lnTo>
                          <a:pt x="4" y="161"/>
                        </a:lnTo>
                        <a:lnTo>
                          <a:pt x="3" y="161"/>
                        </a:lnTo>
                        <a:lnTo>
                          <a:pt x="1" y="161"/>
                        </a:lnTo>
                        <a:lnTo>
                          <a:pt x="1" y="160"/>
                        </a:lnTo>
                        <a:lnTo>
                          <a:pt x="0" y="159"/>
                        </a:lnTo>
                        <a:lnTo>
                          <a:pt x="2" y="154"/>
                        </a:lnTo>
                        <a:lnTo>
                          <a:pt x="5" y="148"/>
                        </a:lnTo>
                        <a:lnTo>
                          <a:pt x="10" y="137"/>
                        </a:lnTo>
                        <a:lnTo>
                          <a:pt x="14" y="126"/>
                        </a:lnTo>
                        <a:lnTo>
                          <a:pt x="20" y="113"/>
                        </a:lnTo>
                        <a:lnTo>
                          <a:pt x="26" y="99"/>
                        </a:lnTo>
                        <a:lnTo>
                          <a:pt x="32" y="85"/>
                        </a:lnTo>
                        <a:lnTo>
                          <a:pt x="37" y="71"/>
                        </a:lnTo>
                        <a:lnTo>
                          <a:pt x="43" y="57"/>
                        </a:lnTo>
                        <a:lnTo>
                          <a:pt x="49" y="45"/>
                        </a:lnTo>
                        <a:lnTo>
                          <a:pt x="55" y="32"/>
                        </a:lnTo>
                        <a:lnTo>
                          <a:pt x="59" y="23"/>
                        </a:lnTo>
                        <a:lnTo>
                          <a:pt x="63" y="14"/>
                        </a:lnTo>
                        <a:lnTo>
                          <a:pt x="65" y="9"/>
                        </a:lnTo>
                        <a:lnTo>
                          <a:pt x="67" y="6"/>
                        </a:lnTo>
                        <a:lnTo>
                          <a:pt x="68" y="5"/>
                        </a:lnTo>
                        <a:lnTo>
                          <a:pt x="71" y="3"/>
                        </a:lnTo>
                        <a:lnTo>
                          <a:pt x="75" y="3"/>
                        </a:lnTo>
                        <a:lnTo>
                          <a:pt x="81" y="1"/>
                        </a:lnTo>
                        <a:lnTo>
                          <a:pt x="87" y="1"/>
                        </a:lnTo>
                        <a:lnTo>
                          <a:pt x="93" y="1"/>
                        </a:lnTo>
                        <a:lnTo>
                          <a:pt x="100" y="1"/>
                        </a:lnTo>
                        <a:lnTo>
                          <a:pt x="108" y="0"/>
                        </a:lnTo>
                        <a:lnTo>
                          <a:pt x="114" y="1"/>
                        </a:lnTo>
                        <a:lnTo>
                          <a:pt x="121" y="1"/>
                        </a:lnTo>
                        <a:lnTo>
                          <a:pt x="127" y="1"/>
                        </a:lnTo>
                        <a:lnTo>
                          <a:pt x="133" y="1"/>
                        </a:lnTo>
                        <a:lnTo>
                          <a:pt x="137" y="1"/>
                        </a:lnTo>
                        <a:lnTo>
                          <a:pt x="141" y="1"/>
                        </a:lnTo>
                        <a:lnTo>
                          <a:pt x="143" y="1"/>
                        </a:lnTo>
                        <a:lnTo>
                          <a:pt x="145" y="1"/>
                        </a:lnTo>
                        <a:lnTo>
                          <a:pt x="145" y="3"/>
                        </a:lnTo>
                        <a:lnTo>
                          <a:pt x="145" y="4"/>
                        </a:lnTo>
                        <a:lnTo>
                          <a:pt x="145" y="6"/>
                        </a:lnTo>
                        <a:lnTo>
                          <a:pt x="146" y="6"/>
                        </a:lnTo>
                        <a:lnTo>
                          <a:pt x="146" y="7"/>
                        </a:lnTo>
                        <a:lnTo>
                          <a:pt x="146" y="8"/>
                        </a:lnTo>
                        <a:lnTo>
                          <a:pt x="146" y="10"/>
                        </a:lnTo>
                        <a:lnTo>
                          <a:pt x="148" y="1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1" name="Freeform 139"/>
                  <p:cNvSpPr>
                    <a:spLocks/>
                  </p:cNvSpPr>
                  <p:nvPr/>
                </p:nvSpPr>
                <p:spPr bwMode="auto">
                  <a:xfrm>
                    <a:off x="792" y="916"/>
                    <a:ext cx="60" cy="160"/>
                  </a:xfrm>
                  <a:custGeom>
                    <a:avLst/>
                    <a:gdLst>
                      <a:gd name="T0" fmla="*/ 58 w 60"/>
                      <a:gd name="T1" fmla="*/ 3 h 160"/>
                      <a:gd name="T2" fmla="*/ 55 w 60"/>
                      <a:gd name="T3" fmla="*/ 7 h 160"/>
                      <a:gd name="T4" fmla="*/ 52 w 60"/>
                      <a:gd name="T5" fmla="*/ 13 h 160"/>
                      <a:gd name="T6" fmla="*/ 48 w 60"/>
                      <a:gd name="T7" fmla="*/ 21 h 160"/>
                      <a:gd name="T8" fmla="*/ 45 w 60"/>
                      <a:gd name="T9" fmla="*/ 31 h 160"/>
                      <a:gd name="T10" fmla="*/ 44 w 60"/>
                      <a:gd name="T11" fmla="*/ 43 h 160"/>
                      <a:gd name="T12" fmla="*/ 46 w 60"/>
                      <a:gd name="T13" fmla="*/ 53 h 160"/>
                      <a:gd name="T14" fmla="*/ 53 w 60"/>
                      <a:gd name="T15" fmla="*/ 63 h 160"/>
                      <a:gd name="T16" fmla="*/ 58 w 60"/>
                      <a:gd name="T17" fmla="*/ 68 h 160"/>
                      <a:gd name="T18" fmla="*/ 53 w 60"/>
                      <a:gd name="T19" fmla="*/ 71 h 160"/>
                      <a:gd name="T20" fmla="*/ 45 w 60"/>
                      <a:gd name="T21" fmla="*/ 73 h 160"/>
                      <a:gd name="T22" fmla="*/ 36 w 60"/>
                      <a:gd name="T23" fmla="*/ 78 h 160"/>
                      <a:gd name="T24" fmla="*/ 26 w 60"/>
                      <a:gd name="T25" fmla="*/ 84 h 160"/>
                      <a:gd name="T26" fmla="*/ 17 w 60"/>
                      <a:gd name="T27" fmla="*/ 88 h 160"/>
                      <a:gd name="T28" fmla="*/ 10 w 60"/>
                      <a:gd name="T29" fmla="*/ 92 h 160"/>
                      <a:gd name="T30" fmla="*/ 7 w 60"/>
                      <a:gd name="T31" fmla="*/ 96 h 160"/>
                      <a:gd name="T32" fmla="*/ 5 w 60"/>
                      <a:gd name="T33" fmla="*/ 98 h 160"/>
                      <a:gd name="T34" fmla="*/ 5 w 60"/>
                      <a:gd name="T35" fmla="*/ 104 h 160"/>
                      <a:gd name="T36" fmla="*/ 5 w 60"/>
                      <a:gd name="T37" fmla="*/ 114 h 160"/>
                      <a:gd name="T38" fmla="*/ 6 w 60"/>
                      <a:gd name="T39" fmla="*/ 125 h 160"/>
                      <a:gd name="T40" fmla="*/ 8 w 60"/>
                      <a:gd name="T41" fmla="*/ 137 h 160"/>
                      <a:gd name="T42" fmla="*/ 8 w 60"/>
                      <a:gd name="T43" fmla="*/ 148 h 160"/>
                      <a:gd name="T44" fmla="*/ 10 w 60"/>
                      <a:gd name="T45" fmla="*/ 156 h 160"/>
                      <a:gd name="T46" fmla="*/ 10 w 60"/>
                      <a:gd name="T47" fmla="*/ 159 h 160"/>
                      <a:gd name="T48" fmla="*/ 9 w 60"/>
                      <a:gd name="T49" fmla="*/ 156 h 160"/>
                      <a:gd name="T50" fmla="*/ 5 w 60"/>
                      <a:gd name="T51" fmla="*/ 148 h 160"/>
                      <a:gd name="T52" fmla="*/ 3 w 60"/>
                      <a:gd name="T53" fmla="*/ 138 h 160"/>
                      <a:gd name="T54" fmla="*/ 2 w 60"/>
                      <a:gd name="T55" fmla="*/ 127 h 160"/>
                      <a:gd name="T56" fmla="*/ 0 w 60"/>
                      <a:gd name="T57" fmla="*/ 116 h 160"/>
                      <a:gd name="T58" fmla="*/ 0 w 60"/>
                      <a:gd name="T59" fmla="*/ 107 h 160"/>
                      <a:gd name="T60" fmla="*/ 0 w 60"/>
                      <a:gd name="T61" fmla="*/ 100 h 160"/>
                      <a:gd name="T62" fmla="*/ 0 w 60"/>
                      <a:gd name="T63" fmla="*/ 94 h 160"/>
                      <a:gd name="T64" fmla="*/ 6 w 60"/>
                      <a:gd name="T65" fmla="*/ 88 h 160"/>
                      <a:gd name="T66" fmla="*/ 14 w 60"/>
                      <a:gd name="T67" fmla="*/ 77 h 160"/>
                      <a:gd name="T68" fmla="*/ 24 w 60"/>
                      <a:gd name="T69" fmla="*/ 63 h 160"/>
                      <a:gd name="T70" fmla="*/ 33 w 60"/>
                      <a:gd name="T71" fmla="*/ 47 h 160"/>
                      <a:gd name="T72" fmla="*/ 42 w 60"/>
                      <a:gd name="T73" fmla="*/ 32 h 160"/>
                      <a:gd name="T74" fmla="*/ 49 w 60"/>
                      <a:gd name="T75" fmla="*/ 18 h 160"/>
                      <a:gd name="T76" fmla="*/ 55 w 60"/>
                      <a:gd name="T77" fmla="*/ 8 h 160"/>
                      <a:gd name="T78" fmla="*/ 58 w 60"/>
                      <a:gd name="T79" fmla="*/ 1 h 160"/>
                      <a:gd name="T80" fmla="*/ 59 w 60"/>
                      <a:gd name="T81" fmla="*/ 1 h 160"/>
                      <a:gd name="T82" fmla="*/ 59 w 60"/>
                      <a:gd name="T83" fmla="*/ 1 h 160"/>
                      <a:gd name="T84" fmla="*/ 59 w 60"/>
                      <a:gd name="T85" fmla="*/ 1 h 160"/>
                      <a:gd name="T86" fmla="*/ 59 w 60"/>
                      <a:gd name="T87" fmla="*/ 1 h 160"/>
                      <a:gd name="T88" fmla="*/ 59 w 60"/>
                      <a:gd name="T89" fmla="*/ 1 h 160"/>
                      <a:gd name="T90" fmla="*/ 59 w 60"/>
                      <a:gd name="T91" fmla="*/ 1 h 160"/>
                      <a:gd name="T92" fmla="*/ 59 w 60"/>
                      <a:gd name="T93" fmla="*/ 1 h 160"/>
                      <a:gd name="T94" fmla="*/ 59 w 60"/>
                      <a:gd name="T95" fmla="*/ 1 h 160"/>
                      <a:gd name="T96" fmla="*/ 59 w 60"/>
                      <a:gd name="T97" fmla="*/ 1 h 160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0" t="0" r="r" b="b"/>
                    <a:pathLst>
                      <a:path w="60" h="160">
                        <a:moveTo>
                          <a:pt x="59" y="1"/>
                        </a:moveTo>
                        <a:lnTo>
                          <a:pt x="58" y="3"/>
                        </a:lnTo>
                        <a:lnTo>
                          <a:pt x="57" y="3"/>
                        </a:lnTo>
                        <a:lnTo>
                          <a:pt x="55" y="7"/>
                        </a:lnTo>
                        <a:lnTo>
                          <a:pt x="55" y="9"/>
                        </a:lnTo>
                        <a:lnTo>
                          <a:pt x="52" y="13"/>
                        </a:lnTo>
                        <a:lnTo>
                          <a:pt x="50" y="16"/>
                        </a:lnTo>
                        <a:lnTo>
                          <a:pt x="48" y="21"/>
                        </a:lnTo>
                        <a:lnTo>
                          <a:pt x="47" y="25"/>
                        </a:lnTo>
                        <a:lnTo>
                          <a:pt x="45" y="31"/>
                        </a:lnTo>
                        <a:lnTo>
                          <a:pt x="44" y="37"/>
                        </a:lnTo>
                        <a:lnTo>
                          <a:pt x="44" y="43"/>
                        </a:lnTo>
                        <a:lnTo>
                          <a:pt x="45" y="47"/>
                        </a:lnTo>
                        <a:lnTo>
                          <a:pt x="46" y="53"/>
                        </a:lnTo>
                        <a:lnTo>
                          <a:pt x="49" y="57"/>
                        </a:lnTo>
                        <a:lnTo>
                          <a:pt x="53" y="63"/>
                        </a:lnTo>
                        <a:lnTo>
                          <a:pt x="59" y="67"/>
                        </a:lnTo>
                        <a:lnTo>
                          <a:pt x="58" y="68"/>
                        </a:lnTo>
                        <a:lnTo>
                          <a:pt x="56" y="69"/>
                        </a:lnTo>
                        <a:lnTo>
                          <a:pt x="53" y="71"/>
                        </a:lnTo>
                        <a:lnTo>
                          <a:pt x="50" y="72"/>
                        </a:lnTo>
                        <a:lnTo>
                          <a:pt x="45" y="73"/>
                        </a:lnTo>
                        <a:lnTo>
                          <a:pt x="42" y="75"/>
                        </a:lnTo>
                        <a:lnTo>
                          <a:pt x="36" y="78"/>
                        </a:lnTo>
                        <a:lnTo>
                          <a:pt x="32" y="79"/>
                        </a:lnTo>
                        <a:lnTo>
                          <a:pt x="26" y="84"/>
                        </a:lnTo>
                        <a:lnTo>
                          <a:pt x="22" y="85"/>
                        </a:lnTo>
                        <a:lnTo>
                          <a:pt x="17" y="88"/>
                        </a:lnTo>
                        <a:lnTo>
                          <a:pt x="14" y="90"/>
                        </a:lnTo>
                        <a:lnTo>
                          <a:pt x="10" y="92"/>
                        </a:lnTo>
                        <a:lnTo>
                          <a:pt x="8" y="94"/>
                        </a:lnTo>
                        <a:lnTo>
                          <a:pt x="7" y="96"/>
                        </a:lnTo>
                        <a:lnTo>
                          <a:pt x="5" y="98"/>
                        </a:lnTo>
                        <a:lnTo>
                          <a:pt x="5" y="100"/>
                        </a:lnTo>
                        <a:lnTo>
                          <a:pt x="5" y="104"/>
                        </a:lnTo>
                        <a:lnTo>
                          <a:pt x="5" y="108"/>
                        </a:lnTo>
                        <a:lnTo>
                          <a:pt x="5" y="114"/>
                        </a:lnTo>
                        <a:lnTo>
                          <a:pt x="6" y="119"/>
                        </a:lnTo>
                        <a:lnTo>
                          <a:pt x="6" y="125"/>
                        </a:lnTo>
                        <a:lnTo>
                          <a:pt x="8" y="131"/>
                        </a:lnTo>
                        <a:lnTo>
                          <a:pt x="8" y="137"/>
                        </a:lnTo>
                        <a:lnTo>
                          <a:pt x="8" y="143"/>
                        </a:lnTo>
                        <a:lnTo>
                          <a:pt x="8" y="148"/>
                        </a:lnTo>
                        <a:lnTo>
                          <a:pt x="10" y="152"/>
                        </a:lnTo>
                        <a:lnTo>
                          <a:pt x="10" y="156"/>
                        </a:lnTo>
                        <a:lnTo>
                          <a:pt x="10" y="158"/>
                        </a:lnTo>
                        <a:lnTo>
                          <a:pt x="10" y="159"/>
                        </a:lnTo>
                        <a:lnTo>
                          <a:pt x="11" y="157"/>
                        </a:lnTo>
                        <a:lnTo>
                          <a:pt x="9" y="156"/>
                        </a:lnTo>
                        <a:lnTo>
                          <a:pt x="7" y="151"/>
                        </a:lnTo>
                        <a:lnTo>
                          <a:pt x="5" y="148"/>
                        </a:lnTo>
                        <a:lnTo>
                          <a:pt x="5" y="142"/>
                        </a:lnTo>
                        <a:lnTo>
                          <a:pt x="3" y="138"/>
                        </a:lnTo>
                        <a:lnTo>
                          <a:pt x="3" y="132"/>
                        </a:lnTo>
                        <a:lnTo>
                          <a:pt x="2" y="127"/>
                        </a:lnTo>
                        <a:lnTo>
                          <a:pt x="2" y="121"/>
                        </a:lnTo>
                        <a:lnTo>
                          <a:pt x="0" y="116"/>
                        </a:lnTo>
                        <a:lnTo>
                          <a:pt x="0" y="111"/>
                        </a:lnTo>
                        <a:lnTo>
                          <a:pt x="0" y="107"/>
                        </a:lnTo>
                        <a:lnTo>
                          <a:pt x="0" y="102"/>
                        </a:lnTo>
                        <a:lnTo>
                          <a:pt x="0" y="100"/>
                        </a:lnTo>
                        <a:lnTo>
                          <a:pt x="0" y="96"/>
                        </a:lnTo>
                        <a:lnTo>
                          <a:pt x="0" y="94"/>
                        </a:lnTo>
                        <a:lnTo>
                          <a:pt x="2" y="91"/>
                        </a:lnTo>
                        <a:lnTo>
                          <a:pt x="6" y="88"/>
                        </a:lnTo>
                        <a:lnTo>
                          <a:pt x="10" y="83"/>
                        </a:lnTo>
                        <a:lnTo>
                          <a:pt x="14" y="77"/>
                        </a:lnTo>
                        <a:lnTo>
                          <a:pt x="20" y="69"/>
                        </a:lnTo>
                        <a:lnTo>
                          <a:pt x="24" y="63"/>
                        </a:lnTo>
                        <a:lnTo>
                          <a:pt x="30" y="55"/>
                        </a:lnTo>
                        <a:lnTo>
                          <a:pt x="33" y="47"/>
                        </a:lnTo>
                        <a:lnTo>
                          <a:pt x="39" y="38"/>
                        </a:lnTo>
                        <a:lnTo>
                          <a:pt x="42" y="32"/>
                        </a:lnTo>
                        <a:lnTo>
                          <a:pt x="46" y="24"/>
                        </a:lnTo>
                        <a:lnTo>
                          <a:pt x="49" y="18"/>
                        </a:lnTo>
                        <a:lnTo>
                          <a:pt x="53" y="12"/>
                        </a:lnTo>
                        <a:lnTo>
                          <a:pt x="55" y="8"/>
                        </a:lnTo>
                        <a:lnTo>
                          <a:pt x="57" y="4"/>
                        </a:lnTo>
                        <a:lnTo>
                          <a:pt x="58" y="1"/>
                        </a:lnTo>
                        <a:lnTo>
                          <a:pt x="59" y="0"/>
                        </a:lnTo>
                        <a:lnTo>
                          <a:pt x="59" y="1"/>
                        </a:lnTo>
                      </a:path>
                    </a:pathLst>
                  </a:custGeom>
                  <a:solidFill>
                    <a:srgbClr val="C0C0C0"/>
                  </a:solidFill>
                  <a:ln w="8889" cap="flat" cmpd="sng">
                    <a:solidFill>
                      <a:srgbClr val="C0C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2" name="Freeform 140"/>
                  <p:cNvSpPr>
                    <a:spLocks/>
                  </p:cNvSpPr>
                  <p:nvPr/>
                </p:nvSpPr>
                <p:spPr bwMode="auto">
                  <a:xfrm>
                    <a:off x="1011" y="916"/>
                    <a:ext cx="60" cy="160"/>
                  </a:xfrm>
                  <a:custGeom>
                    <a:avLst/>
                    <a:gdLst>
                      <a:gd name="T0" fmla="*/ 1 w 60"/>
                      <a:gd name="T1" fmla="*/ 3 h 160"/>
                      <a:gd name="T2" fmla="*/ 3 w 60"/>
                      <a:gd name="T3" fmla="*/ 6 h 160"/>
                      <a:gd name="T4" fmla="*/ 5 w 60"/>
                      <a:gd name="T5" fmla="*/ 12 h 160"/>
                      <a:gd name="T6" fmla="*/ 9 w 60"/>
                      <a:gd name="T7" fmla="*/ 19 h 160"/>
                      <a:gd name="T8" fmla="*/ 10 w 60"/>
                      <a:gd name="T9" fmla="*/ 28 h 160"/>
                      <a:gd name="T10" fmla="*/ 11 w 60"/>
                      <a:gd name="T11" fmla="*/ 37 h 160"/>
                      <a:gd name="T12" fmla="*/ 9 w 60"/>
                      <a:gd name="T13" fmla="*/ 47 h 160"/>
                      <a:gd name="T14" fmla="*/ 4 w 60"/>
                      <a:gd name="T15" fmla="*/ 57 h 160"/>
                      <a:gd name="T16" fmla="*/ 0 w 60"/>
                      <a:gd name="T17" fmla="*/ 63 h 160"/>
                      <a:gd name="T18" fmla="*/ 4 w 60"/>
                      <a:gd name="T19" fmla="*/ 66 h 160"/>
                      <a:gd name="T20" fmla="*/ 11 w 60"/>
                      <a:gd name="T21" fmla="*/ 70 h 160"/>
                      <a:gd name="T22" fmla="*/ 20 w 60"/>
                      <a:gd name="T23" fmla="*/ 75 h 160"/>
                      <a:gd name="T24" fmla="*/ 30 w 60"/>
                      <a:gd name="T25" fmla="*/ 81 h 160"/>
                      <a:gd name="T26" fmla="*/ 39 w 60"/>
                      <a:gd name="T27" fmla="*/ 87 h 160"/>
                      <a:gd name="T28" fmla="*/ 46 w 60"/>
                      <a:gd name="T29" fmla="*/ 91 h 160"/>
                      <a:gd name="T30" fmla="*/ 51 w 60"/>
                      <a:gd name="T31" fmla="*/ 96 h 160"/>
                      <a:gd name="T32" fmla="*/ 52 w 60"/>
                      <a:gd name="T33" fmla="*/ 98 h 160"/>
                      <a:gd name="T34" fmla="*/ 52 w 60"/>
                      <a:gd name="T35" fmla="*/ 104 h 160"/>
                      <a:gd name="T36" fmla="*/ 51 w 60"/>
                      <a:gd name="T37" fmla="*/ 114 h 160"/>
                      <a:gd name="T38" fmla="*/ 51 w 60"/>
                      <a:gd name="T39" fmla="*/ 125 h 160"/>
                      <a:gd name="T40" fmla="*/ 49 w 60"/>
                      <a:gd name="T41" fmla="*/ 137 h 160"/>
                      <a:gd name="T42" fmla="*/ 48 w 60"/>
                      <a:gd name="T43" fmla="*/ 148 h 160"/>
                      <a:gd name="T44" fmla="*/ 48 w 60"/>
                      <a:gd name="T45" fmla="*/ 156 h 160"/>
                      <a:gd name="T46" fmla="*/ 48 w 60"/>
                      <a:gd name="T47" fmla="*/ 159 h 160"/>
                      <a:gd name="T48" fmla="*/ 50 w 60"/>
                      <a:gd name="T49" fmla="*/ 156 h 160"/>
                      <a:gd name="T50" fmla="*/ 51 w 60"/>
                      <a:gd name="T51" fmla="*/ 148 h 160"/>
                      <a:gd name="T52" fmla="*/ 53 w 60"/>
                      <a:gd name="T53" fmla="*/ 138 h 160"/>
                      <a:gd name="T54" fmla="*/ 56 w 60"/>
                      <a:gd name="T55" fmla="*/ 127 h 160"/>
                      <a:gd name="T56" fmla="*/ 57 w 60"/>
                      <a:gd name="T57" fmla="*/ 116 h 160"/>
                      <a:gd name="T58" fmla="*/ 57 w 60"/>
                      <a:gd name="T59" fmla="*/ 107 h 160"/>
                      <a:gd name="T60" fmla="*/ 58 w 60"/>
                      <a:gd name="T61" fmla="*/ 100 h 160"/>
                      <a:gd name="T62" fmla="*/ 58 w 60"/>
                      <a:gd name="T63" fmla="*/ 94 h 160"/>
                      <a:gd name="T64" fmla="*/ 52 w 60"/>
                      <a:gd name="T65" fmla="*/ 88 h 160"/>
                      <a:gd name="T66" fmla="*/ 42 w 60"/>
                      <a:gd name="T67" fmla="*/ 77 h 160"/>
                      <a:gd name="T68" fmla="*/ 32 w 60"/>
                      <a:gd name="T69" fmla="*/ 63 h 160"/>
                      <a:gd name="T70" fmla="*/ 24 w 60"/>
                      <a:gd name="T71" fmla="*/ 47 h 160"/>
                      <a:gd name="T72" fmla="*/ 16 w 60"/>
                      <a:gd name="T73" fmla="*/ 32 h 160"/>
                      <a:gd name="T74" fmla="*/ 9 w 60"/>
                      <a:gd name="T75" fmla="*/ 18 h 160"/>
                      <a:gd name="T76" fmla="*/ 4 w 60"/>
                      <a:gd name="T77" fmla="*/ 8 h 160"/>
                      <a:gd name="T78" fmla="*/ 1 w 60"/>
                      <a:gd name="T79" fmla="*/ 1 h 160"/>
                      <a:gd name="T80" fmla="*/ 1 w 60"/>
                      <a:gd name="T81" fmla="*/ 1 h 160"/>
                      <a:gd name="T82" fmla="*/ 1 w 60"/>
                      <a:gd name="T83" fmla="*/ 1 h 160"/>
                      <a:gd name="T84" fmla="*/ 1 w 60"/>
                      <a:gd name="T85" fmla="*/ 1 h 160"/>
                      <a:gd name="T86" fmla="*/ 1 w 60"/>
                      <a:gd name="T87" fmla="*/ 1 h 160"/>
                      <a:gd name="T88" fmla="*/ 1 w 60"/>
                      <a:gd name="T89" fmla="*/ 1 h 160"/>
                      <a:gd name="T90" fmla="*/ 1 w 60"/>
                      <a:gd name="T91" fmla="*/ 1 h 160"/>
                      <a:gd name="T92" fmla="*/ 1 w 60"/>
                      <a:gd name="T93" fmla="*/ 1 h 160"/>
                      <a:gd name="T94" fmla="*/ 1 w 60"/>
                      <a:gd name="T95" fmla="*/ 1 h 160"/>
                      <a:gd name="T96" fmla="*/ 1 w 60"/>
                      <a:gd name="T97" fmla="*/ 1 h 160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0" t="0" r="r" b="b"/>
                    <a:pathLst>
                      <a:path w="60" h="160">
                        <a:moveTo>
                          <a:pt x="1" y="1"/>
                        </a:moveTo>
                        <a:lnTo>
                          <a:pt x="1" y="3"/>
                        </a:lnTo>
                        <a:lnTo>
                          <a:pt x="2" y="3"/>
                        </a:lnTo>
                        <a:lnTo>
                          <a:pt x="3" y="6"/>
                        </a:lnTo>
                        <a:lnTo>
                          <a:pt x="4" y="8"/>
                        </a:lnTo>
                        <a:lnTo>
                          <a:pt x="5" y="12"/>
                        </a:lnTo>
                        <a:lnTo>
                          <a:pt x="7" y="15"/>
                        </a:lnTo>
                        <a:lnTo>
                          <a:pt x="9" y="19"/>
                        </a:lnTo>
                        <a:lnTo>
                          <a:pt x="10" y="22"/>
                        </a:lnTo>
                        <a:lnTo>
                          <a:pt x="10" y="28"/>
                        </a:lnTo>
                        <a:lnTo>
                          <a:pt x="11" y="32"/>
                        </a:lnTo>
                        <a:lnTo>
                          <a:pt x="11" y="37"/>
                        </a:lnTo>
                        <a:lnTo>
                          <a:pt x="11" y="41"/>
                        </a:lnTo>
                        <a:lnTo>
                          <a:pt x="9" y="47"/>
                        </a:lnTo>
                        <a:lnTo>
                          <a:pt x="7" y="51"/>
                        </a:lnTo>
                        <a:lnTo>
                          <a:pt x="4" y="57"/>
                        </a:lnTo>
                        <a:lnTo>
                          <a:pt x="0" y="61"/>
                        </a:lnTo>
                        <a:lnTo>
                          <a:pt x="0" y="63"/>
                        </a:lnTo>
                        <a:lnTo>
                          <a:pt x="2" y="63"/>
                        </a:lnTo>
                        <a:lnTo>
                          <a:pt x="4" y="66"/>
                        </a:lnTo>
                        <a:lnTo>
                          <a:pt x="8" y="67"/>
                        </a:lnTo>
                        <a:lnTo>
                          <a:pt x="11" y="70"/>
                        </a:lnTo>
                        <a:lnTo>
                          <a:pt x="16" y="72"/>
                        </a:lnTo>
                        <a:lnTo>
                          <a:pt x="20" y="75"/>
                        </a:lnTo>
                        <a:lnTo>
                          <a:pt x="26" y="77"/>
                        </a:lnTo>
                        <a:lnTo>
                          <a:pt x="30" y="81"/>
                        </a:lnTo>
                        <a:lnTo>
                          <a:pt x="34" y="84"/>
                        </a:lnTo>
                        <a:lnTo>
                          <a:pt x="39" y="87"/>
                        </a:lnTo>
                        <a:lnTo>
                          <a:pt x="43" y="89"/>
                        </a:lnTo>
                        <a:lnTo>
                          <a:pt x="46" y="91"/>
                        </a:lnTo>
                        <a:lnTo>
                          <a:pt x="50" y="94"/>
                        </a:lnTo>
                        <a:lnTo>
                          <a:pt x="51" y="96"/>
                        </a:lnTo>
                        <a:lnTo>
                          <a:pt x="52" y="96"/>
                        </a:lnTo>
                        <a:lnTo>
                          <a:pt x="52" y="98"/>
                        </a:lnTo>
                        <a:lnTo>
                          <a:pt x="52" y="100"/>
                        </a:lnTo>
                        <a:lnTo>
                          <a:pt x="52" y="104"/>
                        </a:lnTo>
                        <a:lnTo>
                          <a:pt x="52" y="108"/>
                        </a:lnTo>
                        <a:lnTo>
                          <a:pt x="51" y="114"/>
                        </a:lnTo>
                        <a:lnTo>
                          <a:pt x="51" y="119"/>
                        </a:lnTo>
                        <a:lnTo>
                          <a:pt x="51" y="125"/>
                        </a:lnTo>
                        <a:lnTo>
                          <a:pt x="51" y="131"/>
                        </a:lnTo>
                        <a:lnTo>
                          <a:pt x="49" y="137"/>
                        </a:lnTo>
                        <a:lnTo>
                          <a:pt x="49" y="143"/>
                        </a:lnTo>
                        <a:lnTo>
                          <a:pt x="48" y="148"/>
                        </a:lnTo>
                        <a:lnTo>
                          <a:pt x="48" y="152"/>
                        </a:lnTo>
                        <a:lnTo>
                          <a:pt x="48" y="156"/>
                        </a:lnTo>
                        <a:lnTo>
                          <a:pt x="48" y="158"/>
                        </a:lnTo>
                        <a:lnTo>
                          <a:pt x="48" y="159"/>
                        </a:lnTo>
                        <a:lnTo>
                          <a:pt x="50" y="157"/>
                        </a:lnTo>
                        <a:lnTo>
                          <a:pt x="50" y="156"/>
                        </a:lnTo>
                        <a:lnTo>
                          <a:pt x="51" y="151"/>
                        </a:lnTo>
                        <a:lnTo>
                          <a:pt x="51" y="148"/>
                        </a:lnTo>
                        <a:lnTo>
                          <a:pt x="53" y="142"/>
                        </a:lnTo>
                        <a:lnTo>
                          <a:pt x="53" y="138"/>
                        </a:lnTo>
                        <a:lnTo>
                          <a:pt x="56" y="132"/>
                        </a:lnTo>
                        <a:lnTo>
                          <a:pt x="56" y="127"/>
                        </a:lnTo>
                        <a:lnTo>
                          <a:pt x="57" y="121"/>
                        </a:lnTo>
                        <a:lnTo>
                          <a:pt x="57" y="116"/>
                        </a:lnTo>
                        <a:lnTo>
                          <a:pt x="57" y="111"/>
                        </a:lnTo>
                        <a:lnTo>
                          <a:pt x="57" y="107"/>
                        </a:lnTo>
                        <a:lnTo>
                          <a:pt x="59" y="102"/>
                        </a:lnTo>
                        <a:lnTo>
                          <a:pt x="58" y="100"/>
                        </a:lnTo>
                        <a:lnTo>
                          <a:pt x="58" y="96"/>
                        </a:lnTo>
                        <a:lnTo>
                          <a:pt x="58" y="94"/>
                        </a:lnTo>
                        <a:lnTo>
                          <a:pt x="58" y="91"/>
                        </a:lnTo>
                        <a:lnTo>
                          <a:pt x="52" y="88"/>
                        </a:lnTo>
                        <a:lnTo>
                          <a:pt x="48" y="83"/>
                        </a:lnTo>
                        <a:lnTo>
                          <a:pt x="42" y="77"/>
                        </a:lnTo>
                        <a:lnTo>
                          <a:pt x="38" y="69"/>
                        </a:lnTo>
                        <a:lnTo>
                          <a:pt x="32" y="63"/>
                        </a:lnTo>
                        <a:lnTo>
                          <a:pt x="28" y="55"/>
                        </a:lnTo>
                        <a:lnTo>
                          <a:pt x="24" y="47"/>
                        </a:lnTo>
                        <a:lnTo>
                          <a:pt x="20" y="38"/>
                        </a:lnTo>
                        <a:lnTo>
                          <a:pt x="16" y="32"/>
                        </a:lnTo>
                        <a:lnTo>
                          <a:pt x="12" y="24"/>
                        </a:lnTo>
                        <a:lnTo>
                          <a:pt x="9" y="18"/>
                        </a:lnTo>
                        <a:lnTo>
                          <a:pt x="6" y="12"/>
                        </a:lnTo>
                        <a:lnTo>
                          <a:pt x="4" y="8"/>
                        </a:lnTo>
                        <a:lnTo>
                          <a:pt x="2" y="4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</a:path>
                    </a:pathLst>
                  </a:custGeom>
                  <a:solidFill>
                    <a:srgbClr val="C0C0C0"/>
                  </a:solidFill>
                  <a:ln w="8889" cap="flat" cmpd="sng">
                    <a:solidFill>
                      <a:srgbClr val="C0C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" name="Freeform 141"/>
                  <p:cNvSpPr>
                    <a:spLocks/>
                  </p:cNvSpPr>
                  <p:nvPr/>
                </p:nvSpPr>
                <p:spPr bwMode="auto">
                  <a:xfrm>
                    <a:off x="527" y="696"/>
                    <a:ext cx="135" cy="114"/>
                  </a:xfrm>
                  <a:custGeom>
                    <a:avLst/>
                    <a:gdLst>
                      <a:gd name="T0" fmla="*/ 70 w 135"/>
                      <a:gd name="T1" fmla="*/ 0 h 114"/>
                      <a:gd name="T2" fmla="*/ 55 w 135"/>
                      <a:gd name="T3" fmla="*/ 7 h 114"/>
                      <a:gd name="T4" fmla="*/ 40 w 135"/>
                      <a:gd name="T5" fmla="*/ 20 h 114"/>
                      <a:gd name="T6" fmla="*/ 28 w 135"/>
                      <a:gd name="T7" fmla="*/ 38 h 114"/>
                      <a:gd name="T8" fmla="*/ 23 w 135"/>
                      <a:gd name="T9" fmla="*/ 56 h 114"/>
                      <a:gd name="T10" fmla="*/ 31 w 135"/>
                      <a:gd name="T11" fmla="*/ 75 h 114"/>
                      <a:gd name="T12" fmla="*/ 55 w 135"/>
                      <a:gd name="T13" fmla="*/ 91 h 114"/>
                      <a:gd name="T14" fmla="*/ 101 w 135"/>
                      <a:gd name="T15" fmla="*/ 101 h 114"/>
                      <a:gd name="T16" fmla="*/ 133 w 135"/>
                      <a:gd name="T17" fmla="*/ 103 h 114"/>
                      <a:gd name="T18" fmla="*/ 126 w 135"/>
                      <a:gd name="T19" fmla="*/ 107 h 114"/>
                      <a:gd name="T20" fmla="*/ 114 w 135"/>
                      <a:gd name="T21" fmla="*/ 108 h 114"/>
                      <a:gd name="T22" fmla="*/ 99 w 135"/>
                      <a:gd name="T23" fmla="*/ 111 h 114"/>
                      <a:gd name="T24" fmla="*/ 82 w 135"/>
                      <a:gd name="T25" fmla="*/ 113 h 114"/>
                      <a:gd name="T26" fmla="*/ 64 w 135"/>
                      <a:gd name="T27" fmla="*/ 113 h 114"/>
                      <a:gd name="T28" fmla="*/ 47 w 135"/>
                      <a:gd name="T29" fmla="*/ 112 h 114"/>
                      <a:gd name="T30" fmla="*/ 31 w 135"/>
                      <a:gd name="T31" fmla="*/ 107 h 114"/>
                      <a:gd name="T32" fmla="*/ 18 w 135"/>
                      <a:gd name="T33" fmla="*/ 99 h 114"/>
                      <a:gd name="T34" fmla="*/ 9 w 135"/>
                      <a:gd name="T35" fmla="*/ 91 h 114"/>
                      <a:gd name="T36" fmla="*/ 4 w 135"/>
                      <a:gd name="T37" fmla="*/ 83 h 114"/>
                      <a:gd name="T38" fmla="*/ 1 w 135"/>
                      <a:gd name="T39" fmla="*/ 75 h 114"/>
                      <a:gd name="T40" fmla="*/ 0 w 135"/>
                      <a:gd name="T41" fmla="*/ 68 h 114"/>
                      <a:gd name="T42" fmla="*/ 0 w 135"/>
                      <a:gd name="T43" fmla="*/ 62 h 114"/>
                      <a:gd name="T44" fmla="*/ 1 w 135"/>
                      <a:gd name="T45" fmla="*/ 56 h 114"/>
                      <a:gd name="T46" fmla="*/ 2 w 135"/>
                      <a:gd name="T47" fmla="*/ 54 h 114"/>
                      <a:gd name="T48" fmla="*/ 4 w 135"/>
                      <a:gd name="T49" fmla="*/ 42 h 114"/>
                      <a:gd name="T50" fmla="*/ 10 w 135"/>
                      <a:gd name="T51" fmla="*/ 25 h 114"/>
                      <a:gd name="T52" fmla="*/ 21 w 135"/>
                      <a:gd name="T53" fmla="*/ 13 h 114"/>
                      <a:gd name="T54" fmla="*/ 33 w 135"/>
                      <a:gd name="T55" fmla="*/ 6 h 114"/>
                      <a:gd name="T56" fmla="*/ 47 w 135"/>
                      <a:gd name="T57" fmla="*/ 2 h 114"/>
                      <a:gd name="T58" fmla="*/ 59 w 135"/>
                      <a:gd name="T59" fmla="*/ 1 h 114"/>
                      <a:gd name="T60" fmla="*/ 69 w 135"/>
                      <a:gd name="T61" fmla="*/ 0 h 114"/>
                      <a:gd name="T62" fmla="*/ 75 w 135"/>
                      <a:gd name="T63" fmla="*/ 0 h 114"/>
                      <a:gd name="T64" fmla="*/ 77 w 135"/>
                      <a:gd name="T65" fmla="*/ 0 h 11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135" h="114">
                        <a:moveTo>
                          <a:pt x="77" y="0"/>
                        </a:moveTo>
                        <a:lnTo>
                          <a:pt x="70" y="0"/>
                        </a:lnTo>
                        <a:lnTo>
                          <a:pt x="64" y="3"/>
                        </a:lnTo>
                        <a:lnTo>
                          <a:pt x="55" y="7"/>
                        </a:lnTo>
                        <a:lnTo>
                          <a:pt x="48" y="12"/>
                        </a:lnTo>
                        <a:lnTo>
                          <a:pt x="40" y="20"/>
                        </a:lnTo>
                        <a:lnTo>
                          <a:pt x="33" y="28"/>
                        </a:lnTo>
                        <a:lnTo>
                          <a:pt x="28" y="38"/>
                        </a:lnTo>
                        <a:lnTo>
                          <a:pt x="25" y="47"/>
                        </a:lnTo>
                        <a:lnTo>
                          <a:pt x="23" y="56"/>
                        </a:lnTo>
                        <a:lnTo>
                          <a:pt x="25" y="66"/>
                        </a:lnTo>
                        <a:lnTo>
                          <a:pt x="31" y="75"/>
                        </a:lnTo>
                        <a:lnTo>
                          <a:pt x="41" y="84"/>
                        </a:lnTo>
                        <a:lnTo>
                          <a:pt x="55" y="91"/>
                        </a:lnTo>
                        <a:lnTo>
                          <a:pt x="75" y="97"/>
                        </a:lnTo>
                        <a:lnTo>
                          <a:pt x="101" y="101"/>
                        </a:lnTo>
                        <a:lnTo>
                          <a:pt x="134" y="102"/>
                        </a:lnTo>
                        <a:lnTo>
                          <a:pt x="133" y="103"/>
                        </a:lnTo>
                        <a:lnTo>
                          <a:pt x="130" y="104"/>
                        </a:lnTo>
                        <a:lnTo>
                          <a:pt x="126" y="107"/>
                        </a:lnTo>
                        <a:lnTo>
                          <a:pt x="121" y="107"/>
                        </a:lnTo>
                        <a:lnTo>
                          <a:pt x="114" y="108"/>
                        </a:lnTo>
                        <a:lnTo>
                          <a:pt x="107" y="109"/>
                        </a:lnTo>
                        <a:lnTo>
                          <a:pt x="99" y="111"/>
                        </a:lnTo>
                        <a:lnTo>
                          <a:pt x="92" y="111"/>
                        </a:lnTo>
                        <a:lnTo>
                          <a:pt x="82" y="113"/>
                        </a:lnTo>
                        <a:lnTo>
                          <a:pt x="74" y="113"/>
                        </a:lnTo>
                        <a:lnTo>
                          <a:pt x="64" y="113"/>
                        </a:lnTo>
                        <a:lnTo>
                          <a:pt x="55" y="113"/>
                        </a:lnTo>
                        <a:lnTo>
                          <a:pt x="47" y="112"/>
                        </a:lnTo>
                        <a:lnTo>
                          <a:pt x="39" y="110"/>
                        </a:lnTo>
                        <a:lnTo>
                          <a:pt x="31" y="107"/>
                        </a:lnTo>
                        <a:lnTo>
                          <a:pt x="25" y="103"/>
                        </a:lnTo>
                        <a:lnTo>
                          <a:pt x="18" y="99"/>
                        </a:lnTo>
                        <a:lnTo>
                          <a:pt x="13" y="95"/>
                        </a:lnTo>
                        <a:lnTo>
                          <a:pt x="9" y="91"/>
                        </a:lnTo>
                        <a:lnTo>
                          <a:pt x="6" y="87"/>
                        </a:lnTo>
                        <a:lnTo>
                          <a:pt x="4" y="83"/>
                        </a:lnTo>
                        <a:lnTo>
                          <a:pt x="2" y="79"/>
                        </a:lnTo>
                        <a:lnTo>
                          <a:pt x="1" y="75"/>
                        </a:lnTo>
                        <a:lnTo>
                          <a:pt x="1" y="70"/>
                        </a:lnTo>
                        <a:lnTo>
                          <a:pt x="0" y="68"/>
                        </a:lnTo>
                        <a:lnTo>
                          <a:pt x="0" y="64"/>
                        </a:lnTo>
                        <a:lnTo>
                          <a:pt x="0" y="62"/>
                        </a:lnTo>
                        <a:lnTo>
                          <a:pt x="1" y="58"/>
                        </a:lnTo>
                        <a:lnTo>
                          <a:pt x="1" y="56"/>
                        </a:lnTo>
                        <a:lnTo>
                          <a:pt x="2" y="55"/>
                        </a:lnTo>
                        <a:lnTo>
                          <a:pt x="2" y="54"/>
                        </a:lnTo>
                        <a:lnTo>
                          <a:pt x="3" y="53"/>
                        </a:lnTo>
                        <a:lnTo>
                          <a:pt x="4" y="42"/>
                        </a:lnTo>
                        <a:lnTo>
                          <a:pt x="6" y="33"/>
                        </a:lnTo>
                        <a:lnTo>
                          <a:pt x="10" y="25"/>
                        </a:lnTo>
                        <a:lnTo>
                          <a:pt x="15" y="18"/>
                        </a:lnTo>
                        <a:lnTo>
                          <a:pt x="21" y="13"/>
                        </a:lnTo>
                        <a:lnTo>
                          <a:pt x="27" y="9"/>
                        </a:lnTo>
                        <a:lnTo>
                          <a:pt x="33" y="6"/>
                        </a:lnTo>
                        <a:lnTo>
                          <a:pt x="41" y="3"/>
                        </a:lnTo>
                        <a:lnTo>
                          <a:pt x="47" y="2"/>
                        </a:lnTo>
                        <a:lnTo>
                          <a:pt x="53" y="1"/>
                        </a:lnTo>
                        <a:lnTo>
                          <a:pt x="59" y="1"/>
                        </a:lnTo>
                        <a:lnTo>
                          <a:pt x="65" y="0"/>
                        </a:lnTo>
                        <a:lnTo>
                          <a:pt x="69" y="0"/>
                        </a:lnTo>
                        <a:lnTo>
                          <a:pt x="73" y="0"/>
                        </a:lnTo>
                        <a:lnTo>
                          <a:pt x="75" y="0"/>
                        </a:lnTo>
                        <a:lnTo>
                          <a:pt x="77" y="0"/>
                        </a:lnTo>
                      </a:path>
                    </a:pathLst>
                  </a:custGeom>
                  <a:solidFill>
                    <a:srgbClr val="C0C0C0"/>
                  </a:solidFill>
                  <a:ln w="8889" cap="flat" cmpd="sng">
                    <a:solidFill>
                      <a:srgbClr val="C0C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" name="Freeform 142"/>
                  <p:cNvSpPr>
                    <a:spLocks/>
                  </p:cNvSpPr>
                  <p:nvPr/>
                </p:nvSpPr>
                <p:spPr bwMode="auto">
                  <a:xfrm>
                    <a:off x="1217" y="695"/>
                    <a:ext cx="118" cy="117"/>
                  </a:xfrm>
                  <a:custGeom>
                    <a:avLst/>
                    <a:gdLst>
                      <a:gd name="T0" fmla="*/ 30 w 118"/>
                      <a:gd name="T1" fmla="*/ 1 h 117"/>
                      <a:gd name="T2" fmla="*/ 47 w 118"/>
                      <a:gd name="T3" fmla="*/ 8 h 117"/>
                      <a:gd name="T4" fmla="*/ 66 w 118"/>
                      <a:gd name="T5" fmla="*/ 20 h 117"/>
                      <a:gd name="T6" fmla="*/ 83 w 118"/>
                      <a:gd name="T7" fmla="*/ 38 h 117"/>
                      <a:gd name="T8" fmla="*/ 93 w 118"/>
                      <a:gd name="T9" fmla="*/ 57 h 117"/>
                      <a:gd name="T10" fmla="*/ 90 w 118"/>
                      <a:gd name="T11" fmla="*/ 77 h 117"/>
                      <a:gd name="T12" fmla="*/ 72 w 118"/>
                      <a:gd name="T13" fmla="*/ 95 h 117"/>
                      <a:gd name="T14" fmla="*/ 30 w 118"/>
                      <a:gd name="T15" fmla="*/ 108 h 117"/>
                      <a:gd name="T16" fmla="*/ 0 w 118"/>
                      <a:gd name="T17" fmla="*/ 113 h 117"/>
                      <a:gd name="T18" fmla="*/ 5 w 118"/>
                      <a:gd name="T19" fmla="*/ 114 h 117"/>
                      <a:gd name="T20" fmla="*/ 13 w 118"/>
                      <a:gd name="T21" fmla="*/ 115 h 117"/>
                      <a:gd name="T22" fmla="*/ 25 w 118"/>
                      <a:gd name="T23" fmla="*/ 115 h 117"/>
                      <a:gd name="T24" fmla="*/ 39 w 118"/>
                      <a:gd name="T25" fmla="*/ 116 h 117"/>
                      <a:gd name="T26" fmla="*/ 55 w 118"/>
                      <a:gd name="T27" fmla="*/ 115 h 117"/>
                      <a:gd name="T28" fmla="*/ 70 w 118"/>
                      <a:gd name="T29" fmla="*/ 112 h 117"/>
                      <a:gd name="T30" fmla="*/ 85 w 118"/>
                      <a:gd name="T31" fmla="*/ 107 h 117"/>
                      <a:gd name="T32" fmla="*/ 98 w 118"/>
                      <a:gd name="T33" fmla="*/ 98 h 117"/>
                      <a:gd name="T34" fmla="*/ 106 w 118"/>
                      <a:gd name="T35" fmla="*/ 91 h 117"/>
                      <a:gd name="T36" fmla="*/ 112 w 118"/>
                      <a:gd name="T37" fmla="*/ 82 h 117"/>
                      <a:gd name="T38" fmla="*/ 114 w 118"/>
                      <a:gd name="T39" fmla="*/ 74 h 117"/>
                      <a:gd name="T40" fmla="*/ 116 w 118"/>
                      <a:gd name="T41" fmla="*/ 68 h 117"/>
                      <a:gd name="T42" fmla="*/ 116 w 118"/>
                      <a:gd name="T43" fmla="*/ 62 h 117"/>
                      <a:gd name="T44" fmla="*/ 115 w 118"/>
                      <a:gd name="T45" fmla="*/ 57 h 117"/>
                      <a:gd name="T46" fmla="*/ 115 w 118"/>
                      <a:gd name="T47" fmla="*/ 55 h 117"/>
                      <a:gd name="T48" fmla="*/ 113 w 118"/>
                      <a:gd name="T49" fmla="*/ 43 h 117"/>
                      <a:gd name="T50" fmla="*/ 104 w 118"/>
                      <a:gd name="T51" fmla="*/ 26 h 117"/>
                      <a:gd name="T52" fmla="*/ 91 w 118"/>
                      <a:gd name="T53" fmla="*/ 14 h 117"/>
                      <a:gd name="T54" fmla="*/ 77 w 118"/>
                      <a:gd name="T55" fmla="*/ 7 h 117"/>
                      <a:gd name="T56" fmla="*/ 61 w 118"/>
                      <a:gd name="T57" fmla="*/ 2 h 117"/>
                      <a:gd name="T58" fmla="*/ 45 w 118"/>
                      <a:gd name="T59" fmla="*/ 1 h 117"/>
                      <a:gd name="T60" fmla="*/ 33 w 118"/>
                      <a:gd name="T61" fmla="*/ 0 h 117"/>
                      <a:gd name="T62" fmla="*/ 26 w 118"/>
                      <a:gd name="T63" fmla="*/ 0 h 117"/>
                      <a:gd name="T64" fmla="*/ 26 w 118"/>
                      <a:gd name="T65" fmla="*/ 0 h 117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118" h="117">
                        <a:moveTo>
                          <a:pt x="26" y="0"/>
                        </a:moveTo>
                        <a:lnTo>
                          <a:pt x="30" y="1"/>
                        </a:lnTo>
                        <a:lnTo>
                          <a:pt x="38" y="3"/>
                        </a:lnTo>
                        <a:lnTo>
                          <a:pt x="47" y="8"/>
                        </a:lnTo>
                        <a:lnTo>
                          <a:pt x="57" y="13"/>
                        </a:lnTo>
                        <a:lnTo>
                          <a:pt x="66" y="20"/>
                        </a:lnTo>
                        <a:lnTo>
                          <a:pt x="75" y="29"/>
                        </a:lnTo>
                        <a:lnTo>
                          <a:pt x="83" y="38"/>
                        </a:lnTo>
                        <a:lnTo>
                          <a:pt x="90" y="46"/>
                        </a:lnTo>
                        <a:lnTo>
                          <a:pt x="93" y="57"/>
                        </a:lnTo>
                        <a:lnTo>
                          <a:pt x="94" y="67"/>
                        </a:lnTo>
                        <a:lnTo>
                          <a:pt x="90" y="77"/>
                        </a:lnTo>
                        <a:lnTo>
                          <a:pt x="84" y="86"/>
                        </a:lnTo>
                        <a:lnTo>
                          <a:pt x="72" y="95"/>
                        </a:lnTo>
                        <a:lnTo>
                          <a:pt x="54" y="102"/>
                        </a:lnTo>
                        <a:lnTo>
                          <a:pt x="30" y="108"/>
                        </a:lnTo>
                        <a:lnTo>
                          <a:pt x="0" y="111"/>
                        </a:lnTo>
                        <a:lnTo>
                          <a:pt x="0" y="113"/>
                        </a:lnTo>
                        <a:lnTo>
                          <a:pt x="2" y="113"/>
                        </a:lnTo>
                        <a:lnTo>
                          <a:pt x="5" y="114"/>
                        </a:lnTo>
                        <a:lnTo>
                          <a:pt x="9" y="114"/>
                        </a:lnTo>
                        <a:lnTo>
                          <a:pt x="13" y="115"/>
                        </a:lnTo>
                        <a:lnTo>
                          <a:pt x="19" y="115"/>
                        </a:lnTo>
                        <a:lnTo>
                          <a:pt x="25" y="115"/>
                        </a:lnTo>
                        <a:lnTo>
                          <a:pt x="33" y="115"/>
                        </a:lnTo>
                        <a:lnTo>
                          <a:pt x="39" y="116"/>
                        </a:lnTo>
                        <a:lnTo>
                          <a:pt x="47" y="116"/>
                        </a:lnTo>
                        <a:lnTo>
                          <a:pt x="55" y="115"/>
                        </a:lnTo>
                        <a:lnTo>
                          <a:pt x="63" y="114"/>
                        </a:lnTo>
                        <a:lnTo>
                          <a:pt x="70" y="112"/>
                        </a:lnTo>
                        <a:lnTo>
                          <a:pt x="78" y="110"/>
                        </a:lnTo>
                        <a:lnTo>
                          <a:pt x="85" y="107"/>
                        </a:lnTo>
                        <a:lnTo>
                          <a:pt x="93" y="103"/>
                        </a:lnTo>
                        <a:lnTo>
                          <a:pt x="98" y="98"/>
                        </a:lnTo>
                        <a:lnTo>
                          <a:pt x="103" y="95"/>
                        </a:lnTo>
                        <a:lnTo>
                          <a:pt x="106" y="91"/>
                        </a:lnTo>
                        <a:lnTo>
                          <a:pt x="110" y="86"/>
                        </a:lnTo>
                        <a:lnTo>
                          <a:pt x="112" y="82"/>
                        </a:lnTo>
                        <a:lnTo>
                          <a:pt x="114" y="79"/>
                        </a:lnTo>
                        <a:lnTo>
                          <a:pt x="114" y="74"/>
                        </a:lnTo>
                        <a:lnTo>
                          <a:pt x="117" y="70"/>
                        </a:lnTo>
                        <a:lnTo>
                          <a:pt x="116" y="68"/>
                        </a:lnTo>
                        <a:lnTo>
                          <a:pt x="116" y="64"/>
                        </a:lnTo>
                        <a:lnTo>
                          <a:pt x="116" y="62"/>
                        </a:lnTo>
                        <a:lnTo>
                          <a:pt x="116" y="59"/>
                        </a:lnTo>
                        <a:lnTo>
                          <a:pt x="115" y="57"/>
                        </a:lnTo>
                        <a:lnTo>
                          <a:pt x="115" y="56"/>
                        </a:lnTo>
                        <a:lnTo>
                          <a:pt x="115" y="55"/>
                        </a:lnTo>
                        <a:lnTo>
                          <a:pt x="115" y="54"/>
                        </a:lnTo>
                        <a:lnTo>
                          <a:pt x="113" y="43"/>
                        </a:lnTo>
                        <a:lnTo>
                          <a:pt x="109" y="34"/>
                        </a:lnTo>
                        <a:lnTo>
                          <a:pt x="104" y="26"/>
                        </a:lnTo>
                        <a:lnTo>
                          <a:pt x="99" y="19"/>
                        </a:lnTo>
                        <a:lnTo>
                          <a:pt x="91" y="14"/>
                        </a:lnTo>
                        <a:lnTo>
                          <a:pt x="84" y="9"/>
                        </a:lnTo>
                        <a:lnTo>
                          <a:pt x="77" y="7"/>
                        </a:lnTo>
                        <a:lnTo>
                          <a:pt x="69" y="3"/>
                        </a:lnTo>
                        <a:lnTo>
                          <a:pt x="61" y="2"/>
                        </a:lnTo>
                        <a:lnTo>
                          <a:pt x="53" y="1"/>
                        </a:lnTo>
                        <a:lnTo>
                          <a:pt x="45" y="1"/>
                        </a:lnTo>
                        <a:lnTo>
                          <a:pt x="39" y="0"/>
                        </a:lnTo>
                        <a:lnTo>
                          <a:pt x="33" y="0"/>
                        </a:lnTo>
                        <a:lnTo>
                          <a:pt x="29" y="0"/>
                        </a:lnTo>
                        <a:lnTo>
                          <a:pt x="26" y="0"/>
                        </a:lnTo>
                      </a:path>
                    </a:pathLst>
                  </a:custGeom>
                  <a:solidFill>
                    <a:srgbClr val="C0C0C0"/>
                  </a:solidFill>
                  <a:ln w="8889" cap="flat" cmpd="sng">
                    <a:solidFill>
                      <a:srgbClr val="C0C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" name="Freeform 143"/>
                  <p:cNvSpPr>
                    <a:spLocks/>
                  </p:cNvSpPr>
                  <p:nvPr/>
                </p:nvSpPr>
                <p:spPr bwMode="auto">
                  <a:xfrm>
                    <a:off x="591" y="707"/>
                    <a:ext cx="184" cy="76"/>
                  </a:xfrm>
                  <a:custGeom>
                    <a:avLst/>
                    <a:gdLst>
                      <a:gd name="T0" fmla="*/ 181 w 184"/>
                      <a:gd name="T1" fmla="*/ 62 h 76"/>
                      <a:gd name="T2" fmla="*/ 172 w 184"/>
                      <a:gd name="T3" fmla="*/ 52 h 76"/>
                      <a:gd name="T4" fmla="*/ 158 w 184"/>
                      <a:gd name="T5" fmla="*/ 36 h 76"/>
                      <a:gd name="T6" fmla="*/ 135 w 184"/>
                      <a:gd name="T7" fmla="*/ 21 h 76"/>
                      <a:gd name="T8" fmla="*/ 107 w 184"/>
                      <a:gd name="T9" fmla="*/ 7 h 76"/>
                      <a:gd name="T10" fmla="*/ 83 w 184"/>
                      <a:gd name="T11" fmla="*/ 1 h 76"/>
                      <a:gd name="T12" fmla="*/ 74 w 184"/>
                      <a:gd name="T13" fmla="*/ 1 h 76"/>
                      <a:gd name="T14" fmla="*/ 60 w 184"/>
                      <a:gd name="T15" fmla="*/ 2 h 76"/>
                      <a:gd name="T16" fmla="*/ 46 w 184"/>
                      <a:gd name="T17" fmla="*/ 4 h 76"/>
                      <a:gd name="T18" fmla="*/ 33 w 184"/>
                      <a:gd name="T19" fmla="*/ 7 h 76"/>
                      <a:gd name="T20" fmla="*/ 25 w 184"/>
                      <a:gd name="T21" fmla="*/ 7 h 76"/>
                      <a:gd name="T22" fmla="*/ 15 w 184"/>
                      <a:gd name="T23" fmla="*/ 14 h 76"/>
                      <a:gd name="T24" fmla="*/ 8 w 184"/>
                      <a:gd name="T25" fmla="*/ 22 h 76"/>
                      <a:gd name="T26" fmla="*/ 3 w 184"/>
                      <a:gd name="T27" fmla="*/ 31 h 76"/>
                      <a:gd name="T28" fmla="*/ 1 w 184"/>
                      <a:gd name="T29" fmla="*/ 40 h 76"/>
                      <a:gd name="T30" fmla="*/ 1 w 184"/>
                      <a:gd name="T31" fmla="*/ 49 h 76"/>
                      <a:gd name="T32" fmla="*/ 5 w 184"/>
                      <a:gd name="T33" fmla="*/ 56 h 76"/>
                      <a:gd name="T34" fmla="*/ 7 w 184"/>
                      <a:gd name="T35" fmla="*/ 62 h 76"/>
                      <a:gd name="T36" fmla="*/ 13 w 184"/>
                      <a:gd name="T37" fmla="*/ 67 h 76"/>
                      <a:gd name="T38" fmla="*/ 18 w 184"/>
                      <a:gd name="T39" fmla="*/ 73 h 76"/>
                      <a:gd name="T40" fmla="*/ 24 w 184"/>
                      <a:gd name="T41" fmla="*/ 75 h 76"/>
                      <a:gd name="T42" fmla="*/ 31 w 184"/>
                      <a:gd name="T43" fmla="*/ 75 h 76"/>
                      <a:gd name="T44" fmla="*/ 41 w 184"/>
                      <a:gd name="T45" fmla="*/ 74 h 76"/>
                      <a:gd name="T46" fmla="*/ 51 w 184"/>
                      <a:gd name="T47" fmla="*/ 70 h 76"/>
                      <a:gd name="T48" fmla="*/ 61 w 184"/>
                      <a:gd name="T49" fmla="*/ 67 h 76"/>
                      <a:gd name="T50" fmla="*/ 68 w 184"/>
                      <a:gd name="T51" fmla="*/ 64 h 76"/>
                      <a:gd name="T52" fmla="*/ 72 w 184"/>
                      <a:gd name="T53" fmla="*/ 62 h 76"/>
                      <a:gd name="T54" fmla="*/ 66 w 184"/>
                      <a:gd name="T55" fmla="*/ 64 h 76"/>
                      <a:gd name="T56" fmla="*/ 61 w 184"/>
                      <a:gd name="T57" fmla="*/ 62 h 76"/>
                      <a:gd name="T58" fmla="*/ 53 w 184"/>
                      <a:gd name="T59" fmla="*/ 61 h 76"/>
                      <a:gd name="T60" fmla="*/ 43 w 184"/>
                      <a:gd name="T61" fmla="*/ 56 h 76"/>
                      <a:gd name="T62" fmla="*/ 27 w 184"/>
                      <a:gd name="T63" fmla="*/ 53 h 76"/>
                      <a:gd name="T64" fmla="*/ 23 w 184"/>
                      <a:gd name="T65" fmla="*/ 50 h 76"/>
                      <a:gd name="T66" fmla="*/ 26 w 184"/>
                      <a:gd name="T67" fmla="*/ 45 h 76"/>
                      <a:gd name="T68" fmla="*/ 32 w 184"/>
                      <a:gd name="T69" fmla="*/ 38 h 76"/>
                      <a:gd name="T70" fmla="*/ 38 w 184"/>
                      <a:gd name="T71" fmla="*/ 32 h 76"/>
                      <a:gd name="T72" fmla="*/ 42 w 184"/>
                      <a:gd name="T73" fmla="*/ 27 h 76"/>
                      <a:gd name="T74" fmla="*/ 59 w 184"/>
                      <a:gd name="T75" fmla="*/ 23 h 76"/>
                      <a:gd name="T76" fmla="*/ 103 w 184"/>
                      <a:gd name="T77" fmla="*/ 25 h 76"/>
                      <a:gd name="T78" fmla="*/ 136 w 184"/>
                      <a:gd name="T79" fmla="*/ 36 h 76"/>
                      <a:gd name="T80" fmla="*/ 161 w 184"/>
                      <a:gd name="T81" fmla="*/ 50 h 76"/>
                      <a:gd name="T82" fmla="*/ 176 w 184"/>
                      <a:gd name="T83" fmla="*/ 61 h 76"/>
                      <a:gd name="T84" fmla="*/ 183 w 184"/>
                      <a:gd name="T85" fmla="*/ 63 h 7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184" h="76">
                        <a:moveTo>
                          <a:pt x="183" y="63"/>
                        </a:moveTo>
                        <a:lnTo>
                          <a:pt x="182" y="63"/>
                        </a:lnTo>
                        <a:lnTo>
                          <a:pt x="181" y="62"/>
                        </a:lnTo>
                        <a:lnTo>
                          <a:pt x="178" y="60"/>
                        </a:lnTo>
                        <a:lnTo>
                          <a:pt x="176" y="56"/>
                        </a:lnTo>
                        <a:lnTo>
                          <a:pt x="172" y="52"/>
                        </a:lnTo>
                        <a:lnTo>
                          <a:pt x="168" y="47"/>
                        </a:lnTo>
                        <a:lnTo>
                          <a:pt x="162" y="42"/>
                        </a:lnTo>
                        <a:lnTo>
                          <a:pt x="158" y="36"/>
                        </a:lnTo>
                        <a:lnTo>
                          <a:pt x="150" y="32"/>
                        </a:lnTo>
                        <a:lnTo>
                          <a:pt x="143" y="26"/>
                        </a:lnTo>
                        <a:lnTo>
                          <a:pt x="135" y="21"/>
                        </a:lnTo>
                        <a:lnTo>
                          <a:pt x="127" y="15"/>
                        </a:lnTo>
                        <a:lnTo>
                          <a:pt x="117" y="11"/>
                        </a:lnTo>
                        <a:lnTo>
                          <a:pt x="107" y="7"/>
                        </a:lnTo>
                        <a:lnTo>
                          <a:pt x="95" y="4"/>
                        </a:lnTo>
                        <a:lnTo>
                          <a:pt x="85" y="0"/>
                        </a:lnTo>
                        <a:lnTo>
                          <a:pt x="83" y="1"/>
                        </a:lnTo>
                        <a:lnTo>
                          <a:pt x="81" y="1"/>
                        </a:lnTo>
                        <a:lnTo>
                          <a:pt x="77" y="1"/>
                        </a:lnTo>
                        <a:lnTo>
                          <a:pt x="74" y="1"/>
                        </a:lnTo>
                        <a:lnTo>
                          <a:pt x="69" y="2"/>
                        </a:lnTo>
                        <a:lnTo>
                          <a:pt x="65" y="2"/>
                        </a:lnTo>
                        <a:lnTo>
                          <a:pt x="60" y="2"/>
                        </a:lnTo>
                        <a:lnTo>
                          <a:pt x="56" y="2"/>
                        </a:lnTo>
                        <a:lnTo>
                          <a:pt x="50" y="4"/>
                        </a:lnTo>
                        <a:lnTo>
                          <a:pt x="46" y="4"/>
                        </a:lnTo>
                        <a:lnTo>
                          <a:pt x="42" y="4"/>
                        </a:lnTo>
                        <a:lnTo>
                          <a:pt x="37" y="4"/>
                        </a:lnTo>
                        <a:lnTo>
                          <a:pt x="33" y="7"/>
                        </a:lnTo>
                        <a:lnTo>
                          <a:pt x="29" y="7"/>
                        </a:lnTo>
                        <a:lnTo>
                          <a:pt x="26" y="7"/>
                        </a:lnTo>
                        <a:lnTo>
                          <a:pt x="25" y="7"/>
                        </a:lnTo>
                        <a:lnTo>
                          <a:pt x="20" y="10"/>
                        </a:lnTo>
                        <a:lnTo>
                          <a:pt x="19" y="12"/>
                        </a:lnTo>
                        <a:lnTo>
                          <a:pt x="15" y="14"/>
                        </a:lnTo>
                        <a:lnTo>
                          <a:pt x="13" y="16"/>
                        </a:lnTo>
                        <a:lnTo>
                          <a:pt x="10" y="20"/>
                        </a:lnTo>
                        <a:lnTo>
                          <a:pt x="8" y="22"/>
                        </a:lnTo>
                        <a:lnTo>
                          <a:pt x="6" y="25"/>
                        </a:lnTo>
                        <a:lnTo>
                          <a:pt x="5" y="27"/>
                        </a:lnTo>
                        <a:lnTo>
                          <a:pt x="3" y="31"/>
                        </a:lnTo>
                        <a:lnTo>
                          <a:pt x="2" y="34"/>
                        </a:lnTo>
                        <a:lnTo>
                          <a:pt x="1" y="38"/>
                        </a:lnTo>
                        <a:lnTo>
                          <a:pt x="1" y="40"/>
                        </a:lnTo>
                        <a:lnTo>
                          <a:pt x="0" y="44"/>
                        </a:lnTo>
                        <a:lnTo>
                          <a:pt x="0" y="46"/>
                        </a:lnTo>
                        <a:lnTo>
                          <a:pt x="1" y="49"/>
                        </a:lnTo>
                        <a:lnTo>
                          <a:pt x="3" y="51"/>
                        </a:lnTo>
                        <a:lnTo>
                          <a:pt x="3" y="54"/>
                        </a:lnTo>
                        <a:lnTo>
                          <a:pt x="5" y="56"/>
                        </a:lnTo>
                        <a:lnTo>
                          <a:pt x="5" y="58"/>
                        </a:lnTo>
                        <a:lnTo>
                          <a:pt x="7" y="60"/>
                        </a:lnTo>
                        <a:lnTo>
                          <a:pt x="7" y="62"/>
                        </a:lnTo>
                        <a:lnTo>
                          <a:pt x="9" y="64"/>
                        </a:lnTo>
                        <a:lnTo>
                          <a:pt x="10" y="66"/>
                        </a:lnTo>
                        <a:lnTo>
                          <a:pt x="13" y="67"/>
                        </a:lnTo>
                        <a:lnTo>
                          <a:pt x="14" y="69"/>
                        </a:lnTo>
                        <a:lnTo>
                          <a:pt x="16" y="71"/>
                        </a:lnTo>
                        <a:lnTo>
                          <a:pt x="18" y="73"/>
                        </a:lnTo>
                        <a:lnTo>
                          <a:pt x="20" y="73"/>
                        </a:lnTo>
                        <a:lnTo>
                          <a:pt x="22" y="75"/>
                        </a:lnTo>
                        <a:lnTo>
                          <a:pt x="24" y="75"/>
                        </a:lnTo>
                        <a:lnTo>
                          <a:pt x="26" y="75"/>
                        </a:lnTo>
                        <a:lnTo>
                          <a:pt x="29" y="75"/>
                        </a:lnTo>
                        <a:lnTo>
                          <a:pt x="31" y="75"/>
                        </a:lnTo>
                        <a:lnTo>
                          <a:pt x="34" y="75"/>
                        </a:lnTo>
                        <a:lnTo>
                          <a:pt x="37" y="75"/>
                        </a:lnTo>
                        <a:lnTo>
                          <a:pt x="41" y="74"/>
                        </a:lnTo>
                        <a:lnTo>
                          <a:pt x="43" y="74"/>
                        </a:lnTo>
                        <a:lnTo>
                          <a:pt x="47" y="72"/>
                        </a:lnTo>
                        <a:lnTo>
                          <a:pt x="51" y="70"/>
                        </a:lnTo>
                        <a:lnTo>
                          <a:pt x="55" y="68"/>
                        </a:lnTo>
                        <a:lnTo>
                          <a:pt x="57" y="68"/>
                        </a:lnTo>
                        <a:lnTo>
                          <a:pt x="61" y="67"/>
                        </a:lnTo>
                        <a:lnTo>
                          <a:pt x="63" y="67"/>
                        </a:lnTo>
                        <a:lnTo>
                          <a:pt x="67" y="64"/>
                        </a:lnTo>
                        <a:lnTo>
                          <a:pt x="68" y="64"/>
                        </a:lnTo>
                        <a:lnTo>
                          <a:pt x="70" y="63"/>
                        </a:lnTo>
                        <a:lnTo>
                          <a:pt x="71" y="63"/>
                        </a:lnTo>
                        <a:lnTo>
                          <a:pt x="72" y="62"/>
                        </a:lnTo>
                        <a:lnTo>
                          <a:pt x="70" y="64"/>
                        </a:lnTo>
                        <a:lnTo>
                          <a:pt x="68" y="64"/>
                        </a:lnTo>
                        <a:lnTo>
                          <a:pt x="66" y="64"/>
                        </a:lnTo>
                        <a:lnTo>
                          <a:pt x="63" y="64"/>
                        </a:lnTo>
                        <a:lnTo>
                          <a:pt x="61" y="62"/>
                        </a:lnTo>
                        <a:lnTo>
                          <a:pt x="59" y="62"/>
                        </a:lnTo>
                        <a:lnTo>
                          <a:pt x="57" y="61"/>
                        </a:lnTo>
                        <a:lnTo>
                          <a:pt x="53" y="61"/>
                        </a:lnTo>
                        <a:lnTo>
                          <a:pt x="50" y="58"/>
                        </a:lnTo>
                        <a:lnTo>
                          <a:pt x="46" y="58"/>
                        </a:lnTo>
                        <a:lnTo>
                          <a:pt x="43" y="56"/>
                        </a:lnTo>
                        <a:lnTo>
                          <a:pt x="37" y="56"/>
                        </a:lnTo>
                        <a:lnTo>
                          <a:pt x="33" y="54"/>
                        </a:lnTo>
                        <a:lnTo>
                          <a:pt x="27" y="53"/>
                        </a:lnTo>
                        <a:lnTo>
                          <a:pt x="22" y="51"/>
                        </a:lnTo>
                        <a:lnTo>
                          <a:pt x="23" y="50"/>
                        </a:lnTo>
                        <a:lnTo>
                          <a:pt x="25" y="48"/>
                        </a:lnTo>
                        <a:lnTo>
                          <a:pt x="26" y="45"/>
                        </a:lnTo>
                        <a:lnTo>
                          <a:pt x="29" y="44"/>
                        </a:lnTo>
                        <a:lnTo>
                          <a:pt x="31" y="42"/>
                        </a:lnTo>
                        <a:lnTo>
                          <a:pt x="32" y="38"/>
                        </a:lnTo>
                        <a:lnTo>
                          <a:pt x="34" y="36"/>
                        </a:lnTo>
                        <a:lnTo>
                          <a:pt x="36" y="34"/>
                        </a:lnTo>
                        <a:lnTo>
                          <a:pt x="38" y="32"/>
                        </a:lnTo>
                        <a:lnTo>
                          <a:pt x="40" y="30"/>
                        </a:lnTo>
                        <a:lnTo>
                          <a:pt x="40" y="29"/>
                        </a:lnTo>
                        <a:lnTo>
                          <a:pt x="42" y="27"/>
                        </a:lnTo>
                        <a:lnTo>
                          <a:pt x="43" y="26"/>
                        </a:lnTo>
                        <a:lnTo>
                          <a:pt x="44" y="25"/>
                        </a:lnTo>
                        <a:lnTo>
                          <a:pt x="59" y="23"/>
                        </a:lnTo>
                        <a:lnTo>
                          <a:pt x="74" y="23"/>
                        </a:lnTo>
                        <a:lnTo>
                          <a:pt x="89" y="24"/>
                        </a:lnTo>
                        <a:lnTo>
                          <a:pt x="103" y="25"/>
                        </a:lnTo>
                        <a:lnTo>
                          <a:pt x="115" y="28"/>
                        </a:lnTo>
                        <a:lnTo>
                          <a:pt x="126" y="31"/>
                        </a:lnTo>
                        <a:lnTo>
                          <a:pt x="136" y="36"/>
                        </a:lnTo>
                        <a:lnTo>
                          <a:pt x="146" y="39"/>
                        </a:lnTo>
                        <a:lnTo>
                          <a:pt x="153" y="45"/>
                        </a:lnTo>
                        <a:lnTo>
                          <a:pt x="161" y="50"/>
                        </a:lnTo>
                        <a:lnTo>
                          <a:pt x="167" y="54"/>
                        </a:lnTo>
                        <a:lnTo>
                          <a:pt x="173" y="57"/>
                        </a:lnTo>
                        <a:lnTo>
                          <a:pt x="176" y="61"/>
                        </a:lnTo>
                        <a:lnTo>
                          <a:pt x="179" y="63"/>
                        </a:lnTo>
                        <a:lnTo>
                          <a:pt x="181" y="64"/>
                        </a:lnTo>
                        <a:lnTo>
                          <a:pt x="183" y="63"/>
                        </a:lnTo>
                      </a:path>
                    </a:pathLst>
                  </a:custGeom>
                  <a:solidFill>
                    <a:srgbClr val="808080"/>
                  </a:solidFill>
                  <a:ln w="8889" cap="flat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6" name="Freeform 144"/>
                  <p:cNvSpPr>
                    <a:spLocks/>
                  </p:cNvSpPr>
                  <p:nvPr/>
                </p:nvSpPr>
                <p:spPr bwMode="auto">
                  <a:xfrm>
                    <a:off x="1094" y="710"/>
                    <a:ext cx="182" cy="77"/>
                  </a:xfrm>
                  <a:custGeom>
                    <a:avLst/>
                    <a:gdLst>
                      <a:gd name="T0" fmla="*/ 1 w 182"/>
                      <a:gd name="T1" fmla="*/ 62 h 77"/>
                      <a:gd name="T2" fmla="*/ 10 w 182"/>
                      <a:gd name="T3" fmla="*/ 52 h 77"/>
                      <a:gd name="T4" fmla="*/ 25 w 182"/>
                      <a:gd name="T5" fmla="*/ 36 h 77"/>
                      <a:gd name="T6" fmla="*/ 46 w 182"/>
                      <a:gd name="T7" fmla="*/ 22 h 77"/>
                      <a:gd name="T8" fmla="*/ 75 w 182"/>
                      <a:gd name="T9" fmla="*/ 7 h 77"/>
                      <a:gd name="T10" fmla="*/ 99 w 182"/>
                      <a:gd name="T11" fmla="*/ 1 h 77"/>
                      <a:gd name="T12" fmla="*/ 107 w 182"/>
                      <a:gd name="T13" fmla="*/ 1 h 77"/>
                      <a:gd name="T14" fmla="*/ 120 w 182"/>
                      <a:gd name="T15" fmla="*/ 2 h 77"/>
                      <a:gd name="T16" fmla="*/ 135 w 182"/>
                      <a:gd name="T17" fmla="*/ 4 h 77"/>
                      <a:gd name="T18" fmla="*/ 149 w 182"/>
                      <a:gd name="T19" fmla="*/ 7 h 77"/>
                      <a:gd name="T20" fmla="*/ 159 w 182"/>
                      <a:gd name="T21" fmla="*/ 8 h 77"/>
                      <a:gd name="T22" fmla="*/ 165 w 182"/>
                      <a:gd name="T23" fmla="*/ 14 h 77"/>
                      <a:gd name="T24" fmla="*/ 173 w 182"/>
                      <a:gd name="T25" fmla="*/ 22 h 77"/>
                      <a:gd name="T26" fmla="*/ 177 w 182"/>
                      <a:gd name="T27" fmla="*/ 32 h 77"/>
                      <a:gd name="T28" fmla="*/ 181 w 182"/>
                      <a:gd name="T29" fmla="*/ 41 h 77"/>
                      <a:gd name="T30" fmla="*/ 181 w 182"/>
                      <a:gd name="T31" fmla="*/ 49 h 77"/>
                      <a:gd name="T32" fmla="*/ 177 w 182"/>
                      <a:gd name="T33" fmla="*/ 56 h 77"/>
                      <a:gd name="T34" fmla="*/ 173 w 182"/>
                      <a:gd name="T35" fmla="*/ 62 h 77"/>
                      <a:gd name="T36" fmla="*/ 170 w 182"/>
                      <a:gd name="T37" fmla="*/ 67 h 77"/>
                      <a:gd name="T38" fmla="*/ 164 w 182"/>
                      <a:gd name="T39" fmla="*/ 74 h 77"/>
                      <a:gd name="T40" fmla="*/ 158 w 182"/>
                      <a:gd name="T41" fmla="*/ 76 h 77"/>
                      <a:gd name="T42" fmla="*/ 150 w 182"/>
                      <a:gd name="T43" fmla="*/ 76 h 77"/>
                      <a:gd name="T44" fmla="*/ 143 w 182"/>
                      <a:gd name="T45" fmla="*/ 76 h 77"/>
                      <a:gd name="T46" fmla="*/ 134 w 182"/>
                      <a:gd name="T47" fmla="*/ 76 h 77"/>
                      <a:gd name="T48" fmla="*/ 126 w 182"/>
                      <a:gd name="T49" fmla="*/ 74 h 77"/>
                      <a:gd name="T50" fmla="*/ 120 w 182"/>
                      <a:gd name="T51" fmla="*/ 72 h 77"/>
                      <a:gd name="T52" fmla="*/ 118 w 182"/>
                      <a:gd name="T53" fmla="*/ 67 h 77"/>
                      <a:gd name="T54" fmla="*/ 116 w 182"/>
                      <a:gd name="T55" fmla="*/ 64 h 77"/>
                      <a:gd name="T56" fmla="*/ 118 w 182"/>
                      <a:gd name="T57" fmla="*/ 60 h 77"/>
                      <a:gd name="T58" fmla="*/ 124 w 182"/>
                      <a:gd name="T59" fmla="*/ 57 h 77"/>
                      <a:gd name="T60" fmla="*/ 135 w 182"/>
                      <a:gd name="T61" fmla="*/ 54 h 77"/>
                      <a:gd name="T62" fmla="*/ 151 w 182"/>
                      <a:gd name="T63" fmla="*/ 52 h 77"/>
                      <a:gd name="T64" fmla="*/ 157 w 182"/>
                      <a:gd name="T65" fmla="*/ 49 h 77"/>
                      <a:gd name="T66" fmla="*/ 153 w 182"/>
                      <a:gd name="T67" fmla="*/ 45 h 77"/>
                      <a:gd name="T68" fmla="*/ 149 w 182"/>
                      <a:gd name="T69" fmla="*/ 38 h 77"/>
                      <a:gd name="T70" fmla="*/ 143 w 182"/>
                      <a:gd name="T71" fmla="*/ 33 h 77"/>
                      <a:gd name="T72" fmla="*/ 141 w 182"/>
                      <a:gd name="T73" fmla="*/ 28 h 77"/>
                      <a:gd name="T74" fmla="*/ 125 w 182"/>
                      <a:gd name="T75" fmla="*/ 23 h 77"/>
                      <a:gd name="T76" fmla="*/ 83 w 182"/>
                      <a:gd name="T77" fmla="*/ 24 h 77"/>
                      <a:gd name="T78" fmla="*/ 49 w 182"/>
                      <a:gd name="T79" fmla="*/ 35 h 77"/>
                      <a:gd name="T80" fmla="*/ 22 w 182"/>
                      <a:gd name="T81" fmla="*/ 49 h 77"/>
                      <a:gd name="T82" fmla="*/ 5 w 182"/>
                      <a:gd name="T83" fmla="*/ 61 h 77"/>
                      <a:gd name="T84" fmla="*/ 0 w 182"/>
                      <a:gd name="T85" fmla="*/ 64 h 7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182" h="77">
                        <a:moveTo>
                          <a:pt x="0" y="64"/>
                        </a:moveTo>
                        <a:lnTo>
                          <a:pt x="0" y="64"/>
                        </a:lnTo>
                        <a:lnTo>
                          <a:pt x="1" y="62"/>
                        </a:lnTo>
                        <a:lnTo>
                          <a:pt x="3" y="60"/>
                        </a:lnTo>
                        <a:lnTo>
                          <a:pt x="6" y="56"/>
                        </a:lnTo>
                        <a:lnTo>
                          <a:pt x="10" y="52"/>
                        </a:lnTo>
                        <a:lnTo>
                          <a:pt x="14" y="47"/>
                        </a:lnTo>
                        <a:lnTo>
                          <a:pt x="19" y="42"/>
                        </a:lnTo>
                        <a:lnTo>
                          <a:pt x="25" y="36"/>
                        </a:lnTo>
                        <a:lnTo>
                          <a:pt x="31" y="33"/>
                        </a:lnTo>
                        <a:lnTo>
                          <a:pt x="38" y="27"/>
                        </a:lnTo>
                        <a:lnTo>
                          <a:pt x="46" y="22"/>
                        </a:lnTo>
                        <a:lnTo>
                          <a:pt x="55" y="16"/>
                        </a:lnTo>
                        <a:lnTo>
                          <a:pt x="65" y="11"/>
                        </a:lnTo>
                        <a:lnTo>
                          <a:pt x="75" y="7"/>
                        </a:lnTo>
                        <a:lnTo>
                          <a:pt x="86" y="4"/>
                        </a:lnTo>
                        <a:lnTo>
                          <a:pt x="99" y="0"/>
                        </a:lnTo>
                        <a:lnTo>
                          <a:pt x="99" y="1"/>
                        </a:lnTo>
                        <a:lnTo>
                          <a:pt x="100" y="1"/>
                        </a:lnTo>
                        <a:lnTo>
                          <a:pt x="103" y="1"/>
                        </a:lnTo>
                        <a:lnTo>
                          <a:pt x="107" y="1"/>
                        </a:lnTo>
                        <a:lnTo>
                          <a:pt x="111" y="2"/>
                        </a:lnTo>
                        <a:lnTo>
                          <a:pt x="116" y="2"/>
                        </a:lnTo>
                        <a:lnTo>
                          <a:pt x="120" y="2"/>
                        </a:lnTo>
                        <a:lnTo>
                          <a:pt x="126" y="2"/>
                        </a:lnTo>
                        <a:lnTo>
                          <a:pt x="130" y="4"/>
                        </a:lnTo>
                        <a:lnTo>
                          <a:pt x="135" y="4"/>
                        </a:lnTo>
                        <a:lnTo>
                          <a:pt x="140" y="5"/>
                        </a:lnTo>
                        <a:lnTo>
                          <a:pt x="145" y="5"/>
                        </a:lnTo>
                        <a:lnTo>
                          <a:pt x="149" y="7"/>
                        </a:lnTo>
                        <a:lnTo>
                          <a:pt x="153" y="7"/>
                        </a:lnTo>
                        <a:lnTo>
                          <a:pt x="156" y="8"/>
                        </a:lnTo>
                        <a:lnTo>
                          <a:pt x="159" y="8"/>
                        </a:lnTo>
                        <a:lnTo>
                          <a:pt x="161" y="10"/>
                        </a:lnTo>
                        <a:lnTo>
                          <a:pt x="163" y="12"/>
                        </a:lnTo>
                        <a:lnTo>
                          <a:pt x="165" y="14"/>
                        </a:lnTo>
                        <a:lnTo>
                          <a:pt x="169" y="16"/>
                        </a:lnTo>
                        <a:lnTo>
                          <a:pt x="171" y="20"/>
                        </a:lnTo>
                        <a:lnTo>
                          <a:pt x="173" y="22"/>
                        </a:lnTo>
                        <a:lnTo>
                          <a:pt x="175" y="26"/>
                        </a:lnTo>
                        <a:lnTo>
                          <a:pt x="177" y="28"/>
                        </a:lnTo>
                        <a:lnTo>
                          <a:pt x="177" y="32"/>
                        </a:lnTo>
                        <a:lnTo>
                          <a:pt x="179" y="35"/>
                        </a:lnTo>
                        <a:lnTo>
                          <a:pt x="179" y="39"/>
                        </a:lnTo>
                        <a:lnTo>
                          <a:pt x="181" y="41"/>
                        </a:lnTo>
                        <a:lnTo>
                          <a:pt x="181" y="45"/>
                        </a:lnTo>
                        <a:lnTo>
                          <a:pt x="181" y="47"/>
                        </a:lnTo>
                        <a:lnTo>
                          <a:pt x="181" y="49"/>
                        </a:lnTo>
                        <a:lnTo>
                          <a:pt x="181" y="52"/>
                        </a:lnTo>
                        <a:lnTo>
                          <a:pt x="178" y="54"/>
                        </a:lnTo>
                        <a:lnTo>
                          <a:pt x="177" y="56"/>
                        </a:lnTo>
                        <a:lnTo>
                          <a:pt x="175" y="58"/>
                        </a:lnTo>
                        <a:lnTo>
                          <a:pt x="175" y="60"/>
                        </a:lnTo>
                        <a:lnTo>
                          <a:pt x="173" y="62"/>
                        </a:lnTo>
                        <a:lnTo>
                          <a:pt x="172" y="64"/>
                        </a:lnTo>
                        <a:lnTo>
                          <a:pt x="170" y="66"/>
                        </a:lnTo>
                        <a:lnTo>
                          <a:pt x="170" y="67"/>
                        </a:lnTo>
                        <a:lnTo>
                          <a:pt x="168" y="70"/>
                        </a:lnTo>
                        <a:lnTo>
                          <a:pt x="166" y="71"/>
                        </a:lnTo>
                        <a:lnTo>
                          <a:pt x="164" y="74"/>
                        </a:lnTo>
                        <a:lnTo>
                          <a:pt x="162" y="74"/>
                        </a:lnTo>
                        <a:lnTo>
                          <a:pt x="160" y="76"/>
                        </a:lnTo>
                        <a:lnTo>
                          <a:pt x="158" y="76"/>
                        </a:lnTo>
                        <a:lnTo>
                          <a:pt x="156" y="76"/>
                        </a:lnTo>
                        <a:lnTo>
                          <a:pt x="154" y="76"/>
                        </a:lnTo>
                        <a:lnTo>
                          <a:pt x="150" y="76"/>
                        </a:lnTo>
                        <a:lnTo>
                          <a:pt x="148" y="76"/>
                        </a:lnTo>
                        <a:lnTo>
                          <a:pt x="145" y="76"/>
                        </a:lnTo>
                        <a:lnTo>
                          <a:pt x="143" y="76"/>
                        </a:lnTo>
                        <a:lnTo>
                          <a:pt x="139" y="76"/>
                        </a:lnTo>
                        <a:lnTo>
                          <a:pt x="137" y="76"/>
                        </a:lnTo>
                        <a:lnTo>
                          <a:pt x="134" y="76"/>
                        </a:lnTo>
                        <a:lnTo>
                          <a:pt x="132" y="74"/>
                        </a:lnTo>
                        <a:lnTo>
                          <a:pt x="128" y="74"/>
                        </a:lnTo>
                        <a:lnTo>
                          <a:pt x="126" y="74"/>
                        </a:lnTo>
                        <a:lnTo>
                          <a:pt x="124" y="74"/>
                        </a:lnTo>
                        <a:lnTo>
                          <a:pt x="122" y="72"/>
                        </a:lnTo>
                        <a:lnTo>
                          <a:pt x="120" y="72"/>
                        </a:lnTo>
                        <a:lnTo>
                          <a:pt x="118" y="70"/>
                        </a:lnTo>
                        <a:lnTo>
                          <a:pt x="118" y="67"/>
                        </a:lnTo>
                        <a:lnTo>
                          <a:pt x="116" y="67"/>
                        </a:lnTo>
                        <a:lnTo>
                          <a:pt x="116" y="65"/>
                        </a:lnTo>
                        <a:lnTo>
                          <a:pt x="116" y="64"/>
                        </a:lnTo>
                        <a:lnTo>
                          <a:pt x="117" y="62"/>
                        </a:lnTo>
                        <a:lnTo>
                          <a:pt x="118" y="60"/>
                        </a:lnTo>
                        <a:lnTo>
                          <a:pt x="120" y="59"/>
                        </a:lnTo>
                        <a:lnTo>
                          <a:pt x="123" y="57"/>
                        </a:lnTo>
                        <a:lnTo>
                          <a:pt x="124" y="57"/>
                        </a:lnTo>
                        <a:lnTo>
                          <a:pt x="127" y="56"/>
                        </a:lnTo>
                        <a:lnTo>
                          <a:pt x="130" y="56"/>
                        </a:lnTo>
                        <a:lnTo>
                          <a:pt x="135" y="54"/>
                        </a:lnTo>
                        <a:lnTo>
                          <a:pt x="140" y="54"/>
                        </a:lnTo>
                        <a:lnTo>
                          <a:pt x="145" y="52"/>
                        </a:lnTo>
                        <a:lnTo>
                          <a:pt x="151" y="52"/>
                        </a:lnTo>
                        <a:lnTo>
                          <a:pt x="158" y="50"/>
                        </a:lnTo>
                        <a:lnTo>
                          <a:pt x="157" y="50"/>
                        </a:lnTo>
                        <a:lnTo>
                          <a:pt x="157" y="49"/>
                        </a:lnTo>
                        <a:lnTo>
                          <a:pt x="155" y="49"/>
                        </a:lnTo>
                        <a:lnTo>
                          <a:pt x="155" y="47"/>
                        </a:lnTo>
                        <a:lnTo>
                          <a:pt x="153" y="45"/>
                        </a:lnTo>
                        <a:lnTo>
                          <a:pt x="152" y="43"/>
                        </a:lnTo>
                        <a:lnTo>
                          <a:pt x="149" y="41"/>
                        </a:lnTo>
                        <a:lnTo>
                          <a:pt x="149" y="38"/>
                        </a:lnTo>
                        <a:lnTo>
                          <a:pt x="147" y="36"/>
                        </a:lnTo>
                        <a:lnTo>
                          <a:pt x="146" y="35"/>
                        </a:lnTo>
                        <a:lnTo>
                          <a:pt x="143" y="33"/>
                        </a:lnTo>
                        <a:lnTo>
                          <a:pt x="143" y="30"/>
                        </a:lnTo>
                        <a:lnTo>
                          <a:pt x="141" y="30"/>
                        </a:lnTo>
                        <a:lnTo>
                          <a:pt x="141" y="28"/>
                        </a:lnTo>
                        <a:lnTo>
                          <a:pt x="141" y="27"/>
                        </a:lnTo>
                        <a:lnTo>
                          <a:pt x="141" y="26"/>
                        </a:lnTo>
                        <a:lnTo>
                          <a:pt x="125" y="23"/>
                        </a:lnTo>
                        <a:lnTo>
                          <a:pt x="110" y="22"/>
                        </a:lnTo>
                        <a:lnTo>
                          <a:pt x="96" y="23"/>
                        </a:lnTo>
                        <a:lnTo>
                          <a:pt x="83" y="24"/>
                        </a:lnTo>
                        <a:lnTo>
                          <a:pt x="70" y="27"/>
                        </a:lnTo>
                        <a:lnTo>
                          <a:pt x="58" y="30"/>
                        </a:lnTo>
                        <a:lnTo>
                          <a:pt x="49" y="35"/>
                        </a:lnTo>
                        <a:lnTo>
                          <a:pt x="39" y="39"/>
                        </a:lnTo>
                        <a:lnTo>
                          <a:pt x="30" y="45"/>
                        </a:lnTo>
                        <a:lnTo>
                          <a:pt x="22" y="49"/>
                        </a:lnTo>
                        <a:lnTo>
                          <a:pt x="16" y="53"/>
                        </a:lnTo>
                        <a:lnTo>
                          <a:pt x="10" y="58"/>
                        </a:lnTo>
                        <a:lnTo>
                          <a:pt x="5" y="61"/>
                        </a:lnTo>
                        <a:lnTo>
                          <a:pt x="2" y="64"/>
                        </a:lnTo>
                        <a:lnTo>
                          <a:pt x="0" y="64"/>
                        </a:lnTo>
                      </a:path>
                    </a:pathLst>
                  </a:custGeom>
                  <a:solidFill>
                    <a:srgbClr val="808080"/>
                  </a:solidFill>
                  <a:ln w="8889" cap="flat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145"/>
                  <p:cNvSpPr>
                    <a:spLocks/>
                  </p:cNvSpPr>
                  <p:nvPr/>
                </p:nvSpPr>
                <p:spPr bwMode="auto">
                  <a:xfrm>
                    <a:off x="1087" y="746"/>
                    <a:ext cx="100" cy="119"/>
                  </a:xfrm>
                  <a:custGeom>
                    <a:avLst/>
                    <a:gdLst>
                      <a:gd name="T0" fmla="*/ 96 w 100"/>
                      <a:gd name="T1" fmla="*/ 3 h 119"/>
                      <a:gd name="T2" fmla="*/ 89 w 100"/>
                      <a:gd name="T3" fmla="*/ 8 h 119"/>
                      <a:gd name="T4" fmla="*/ 74 w 100"/>
                      <a:gd name="T5" fmla="*/ 17 h 119"/>
                      <a:gd name="T6" fmla="*/ 57 w 100"/>
                      <a:gd name="T7" fmla="*/ 28 h 119"/>
                      <a:gd name="T8" fmla="*/ 39 w 100"/>
                      <a:gd name="T9" fmla="*/ 38 h 119"/>
                      <a:gd name="T10" fmla="*/ 23 w 100"/>
                      <a:gd name="T11" fmla="*/ 50 h 119"/>
                      <a:gd name="T12" fmla="*/ 8 w 100"/>
                      <a:gd name="T13" fmla="*/ 58 h 119"/>
                      <a:gd name="T14" fmla="*/ 1 w 100"/>
                      <a:gd name="T15" fmla="*/ 63 h 119"/>
                      <a:gd name="T16" fmla="*/ 5 w 100"/>
                      <a:gd name="T17" fmla="*/ 68 h 119"/>
                      <a:gd name="T18" fmla="*/ 12 w 100"/>
                      <a:gd name="T19" fmla="*/ 76 h 119"/>
                      <a:gd name="T20" fmla="*/ 14 w 100"/>
                      <a:gd name="T21" fmla="*/ 87 h 119"/>
                      <a:gd name="T22" fmla="*/ 13 w 100"/>
                      <a:gd name="T23" fmla="*/ 95 h 119"/>
                      <a:gd name="T24" fmla="*/ 11 w 100"/>
                      <a:gd name="T25" fmla="*/ 104 h 119"/>
                      <a:gd name="T26" fmla="*/ 7 w 100"/>
                      <a:gd name="T27" fmla="*/ 112 h 119"/>
                      <a:gd name="T28" fmla="*/ 4 w 100"/>
                      <a:gd name="T29" fmla="*/ 116 h 119"/>
                      <a:gd name="T30" fmla="*/ 2 w 100"/>
                      <a:gd name="T31" fmla="*/ 118 h 119"/>
                      <a:gd name="T32" fmla="*/ 3 w 100"/>
                      <a:gd name="T33" fmla="*/ 117 h 119"/>
                      <a:gd name="T34" fmla="*/ 10 w 100"/>
                      <a:gd name="T35" fmla="*/ 107 h 119"/>
                      <a:gd name="T36" fmla="*/ 24 w 100"/>
                      <a:gd name="T37" fmla="*/ 91 h 119"/>
                      <a:gd name="T38" fmla="*/ 40 w 100"/>
                      <a:gd name="T39" fmla="*/ 71 h 119"/>
                      <a:gd name="T40" fmla="*/ 58 w 100"/>
                      <a:gd name="T41" fmla="*/ 49 h 119"/>
                      <a:gd name="T42" fmla="*/ 75 w 100"/>
                      <a:gd name="T43" fmla="*/ 28 h 119"/>
                      <a:gd name="T44" fmla="*/ 89 w 100"/>
                      <a:gd name="T45" fmla="*/ 12 h 119"/>
                      <a:gd name="T46" fmla="*/ 96 w 100"/>
                      <a:gd name="T47" fmla="*/ 2 h 119"/>
                      <a:gd name="T48" fmla="*/ 99 w 100"/>
                      <a:gd name="T49" fmla="*/ 1 h 119"/>
                      <a:gd name="T50" fmla="*/ 99 w 100"/>
                      <a:gd name="T51" fmla="*/ 1 h 119"/>
                      <a:gd name="T52" fmla="*/ 99 w 100"/>
                      <a:gd name="T53" fmla="*/ 1 h 119"/>
                      <a:gd name="T54" fmla="*/ 99 w 100"/>
                      <a:gd name="T55" fmla="*/ 1 h 119"/>
                      <a:gd name="T56" fmla="*/ 99 w 100"/>
                      <a:gd name="T57" fmla="*/ 1 h 119"/>
                      <a:gd name="T58" fmla="*/ 99 w 100"/>
                      <a:gd name="T59" fmla="*/ 1 h 119"/>
                      <a:gd name="T60" fmla="*/ 99 w 100"/>
                      <a:gd name="T61" fmla="*/ 1 h 119"/>
                      <a:gd name="T62" fmla="*/ 99 w 100"/>
                      <a:gd name="T63" fmla="*/ 1 h 119"/>
                      <a:gd name="T64" fmla="*/ 99 w 100"/>
                      <a:gd name="T65" fmla="*/ 1 h 11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100" h="119">
                        <a:moveTo>
                          <a:pt x="99" y="1"/>
                        </a:moveTo>
                        <a:lnTo>
                          <a:pt x="96" y="3"/>
                        </a:lnTo>
                        <a:lnTo>
                          <a:pt x="94" y="5"/>
                        </a:lnTo>
                        <a:lnTo>
                          <a:pt x="89" y="8"/>
                        </a:lnTo>
                        <a:lnTo>
                          <a:pt x="82" y="11"/>
                        </a:lnTo>
                        <a:lnTo>
                          <a:pt x="74" y="17"/>
                        </a:lnTo>
                        <a:lnTo>
                          <a:pt x="66" y="22"/>
                        </a:lnTo>
                        <a:lnTo>
                          <a:pt x="57" y="28"/>
                        </a:lnTo>
                        <a:lnTo>
                          <a:pt x="49" y="32"/>
                        </a:lnTo>
                        <a:lnTo>
                          <a:pt x="39" y="38"/>
                        </a:lnTo>
                        <a:lnTo>
                          <a:pt x="30" y="44"/>
                        </a:lnTo>
                        <a:lnTo>
                          <a:pt x="23" y="50"/>
                        </a:lnTo>
                        <a:lnTo>
                          <a:pt x="15" y="54"/>
                        </a:lnTo>
                        <a:lnTo>
                          <a:pt x="8" y="58"/>
                        </a:lnTo>
                        <a:lnTo>
                          <a:pt x="4" y="61"/>
                        </a:lnTo>
                        <a:lnTo>
                          <a:pt x="1" y="63"/>
                        </a:lnTo>
                        <a:lnTo>
                          <a:pt x="0" y="63"/>
                        </a:lnTo>
                        <a:lnTo>
                          <a:pt x="5" y="68"/>
                        </a:lnTo>
                        <a:lnTo>
                          <a:pt x="9" y="72"/>
                        </a:lnTo>
                        <a:lnTo>
                          <a:pt x="12" y="76"/>
                        </a:lnTo>
                        <a:lnTo>
                          <a:pt x="14" y="81"/>
                        </a:lnTo>
                        <a:lnTo>
                          <a:pt x="14" y="87"/>
                        </a:lnTo>
                        <a:lnTo>
                          <a:pt x="15" y="91"/>
                        </a:lnTo>
                        <a:lnTo>
                          <a:pt x="13" y="95"/>
                        </a:lnTo>
                        <a:lnTo>
                          <a:pt x="13" y="99"/>
                        </a:lnTo>
                        <a:lnTo>
                          <a:pt x="11" y="104"/>
                        </a:lnTo>
                        <a:lnTo>
                          <a:pt x="9" y="107"/>
                        </a:lnTo>
                        <a:lnTo>
                          <a:pt x="7" y="112"/>
                        </a:lnTo>
                        <a:lnTo>
                          <a:pt x="6" y="113"/>
                        </a:lnTo>
                        <a:lnTo>
                          <a:pt x="4" y="116"/>
                        </a:lnTo>
                        <a:lnTo>
                          <a:pt x="3" y="118"/>
                        </a:lnTo>
                        <a:lnTo>
                          <a:pt x="2" y="118"/>
                        </a:lnTo>
                        <a:lnTo>
                          <a:pt x="3" y="117"/>
                        </a:lnTo>
                        <a:lnTo>
                          <a:pt x="6" y="113"/>
                        </a:lnTo>
                        <a:lnTo>
                          <a:pt x="10" y="107"/>
                        </a:lnTo>
                        <a:lnTo>
                          <a:pt x="17" y="100"/>
                        </a:lnTo>
                        <a:lnTo>
                          <a:pt x="24" y="91"/>
                        </a:lnTo>
                        <a:lnTo>
                          <a:pt x="32" y="81"/>
                        </a:lnTo>
                        <a:lnTo>
                          <a:pt x="40" y="71"/>
                        </a:lnTo>
                        <a:lnTo>
                          <a:pt x="50" y="59"/>
                        </a:lnTo>
                        <a:lnTo>
                          <a:pt x="58" y="49"/>
                        </a:lnTo>
                        <a:lnTo>
                          <a:pt x="68" y="38"/>
                        </a:lnTo>
                        <a:lnTo>
                          <a:pt x="75" y="28"/>
                        </a:lnTo>
                        <a:lnTo>
                          <a:pt x="83" y="19"/>
                        </a:lnTo>
                        <a:lnTo>
                          <a:pt x="89" y="12"/>
                        </a:lnTo>
                        <a:lnTo>
                          <a:pt x="94" y="5"/>
                        </a:lnTo>
                        <a:lnTo>
                          <a:pt x="96" y="2"/>
                        </a:lnTo>
                        <a:lnTo>
                          <a:pt x="99" y="0"/>
                        </a:lnTo>
                        <a:lnTo>
                          <a:pt x="99" y="1"/>
                        </a:lnTo>
                      </a:path>
                    </a:pathLst>
                  </a:custGeom>
                  <a:solidFill>
                    <a:srgbClr val="C0C0C0"/>
                  </a:solidFill>
                  <a:ln w="8889" cap="flat" cmpd="sng">
                    <a:solidFill>
                      <a:srgbClr val="C0C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 146"/>
                  <p:cNvSpPr>
                    <a:spLocks/>
                  </p:cNvSpPr>
                  <p:nvPr/>
                </p:nvSpPr>
                <p:spPr bwMode="auto">
                  <a:xfrm>
                    <a:off x="674" y="746"/>
                    <a:ext cx="101" cy="119"/>
                  </a:xfrm>
                  <a:custGeom>
                    <a:avLst/>
                    <a:gdLst>
                      <a:gd name="T0" fmla="*/ 0 w 101"/>
                      <a:gd name="T1" fmla="*/ 3 h 119"/>
                      <a:gd name="T2" fmla="*/ 7 w 101"/>
                      <a:gd name="T3" fmla="*/ 8 h 119"/>
                      <a:gd name="T4" fmla="*/ 22 w 101"/>
                      <a:gd name="T5" fmla="*/ 17 h 119"/>
                      <a:gd name="T6" fmla="*/ 39 w 101"/>
                      <a:gd name="T7" fmla="*/ 28 h 119"/>
                      <a:gd name="T8" fmla="*/ 57 w 101"/>
                      <a:gd name="T9" fmla="*/ 38 h 119"/>
                      <a:gd name="T10" fmla="*/ 75 w 101"/>
                      <a:gd name="T11" fmla="*/ 49 h 119"/>
                      <a:gd name="T12" fmla="*/ 90 w 101"/>
                      <a:gd name="T13" fmla="*/ 57 h 119"/>
                      <a:gd name="T14" fmla="*/ 98 w 101"/>
                      <a:gd name="T15" fmla="*/ 62 h 119"/>
                      <a:gd name="T16" fmla="*/ 93 w 101"/>
                      <a:gd name="T17" fmla="*/ 66 h 119"/>
                      <a:gd name="T18" fmla="*/ 85 w 101"/>
                      <a:gd name="T19" fmla="*/ 75 h 119"/>
                      <a:gd name="T20" fmla="*/ 82 w 101"/>
                      <a:gd name="T21" fmla="*/ 85 h 119"/>
                      <a:gd name="T22" fmla="*/ 83 w 101"/>
                      <a:gd name="T23" fmla="*/ 94 h 119"/>
                      <a:gd name="T24" fmla="*/ 85 w 101"/>
                      <a:gd name="T25" fmla="*/ 103 h 119"/>
                      <a:gd name="T26" fmla="*/ 89 w 101"/>
                      <a:gd name="T27" fmla="*/ 111 h 119"/>
                      <a:gd name="T28" fmla="*/ 91 w 101"/>
                      <a:gd name="T29" fmla="*/ 116 h 119"/>
                      <a:gd name="T30" fmla="*/ 94 w 101"/>
                      <a:gd name="T31" fmla="*/ 118 h 119"/>
                      <a:gd name="T32" fmla="*/ 94 w 101"/>
                      <a:gd name="T33" fmla="*/ 117 h 119"/>
                      <a:gd name="T34" fmla="*/ 85 w 101"/>
                      <a:gd name="T35" fmla="*/ 107 h 119"/>
                      <a:gd name="T36" fmla="*/ 72 w 101"/>
                      <a:gd name="T37" fmla="*/ 91 h 119"/>
                      <a:gd name="T38" fmla="*/ 55 w 101"/>
                      <a:gd name="T39" fmla="*/ 71 h 119"/>
                      <a:gd name="T40" fmla="*/ 37 w 101"/>
                      <a:gd name="T41" fmla="*/ 49 h 119"/>
                      <a:gd name="T42" fmla="*/ 21 w 101"/>
                      <a:gd name="T43" fmla="*/ 28 h 119"/>
                      <a:gd name="T44" fmla="*/ 7 w 101"/>
                      <a:gd name="T45" fmla="*/ 12 h 119"/>
                      <a:gd name="T46" fmla="*/ 0 w 101"/>
                      <a:gd name="T47" fmla="*/ 2 h 119"/>
                      <a:gd name="T48" fmla="*/ 0 w 101"/>
                      <a:gd name="T49" fmla="*/ 1 h 119"/>
                      <a:gd name="T50" fmla="*/ 0 w 101"/>
                      <a:gd name="T51" fmla="*/ 1 h 119"/>
                      <a:gd name="T52" fmla="*/ 0 w 101"/>
                      <a:gd name="T53" fmla="*/ 1 h 119"/>
                      <a:gd name="T54" fmla="*/ 0 w 101"/>
                      <a:gd name="T55" fmla="*/ 1 h 119"/>
                      <a:gd name="T56" fmla="*/ 0 w 101"/>
                      <a:gd name="T57" fmla="*/ 1 h 119"/>
                      <a:gd name="T58" fmla="*/ 0 w 101"/>
                      <a:gd name="T59" fmla="*/ 1 h 119"/>
                      <a:gd name="T60" fmla="*/ 0 w 101"/>
                      <a:gd name="T61" fmla="*/ 1 h 119"/>
                      <a:gd name="T62" fmla="*/ 0 w 101"/>
                      <a:gd name="T63" fmla="*/ 1 h 119"/>
                      <a:gd name="T64" fmla="*/ 0 w 101"/>
                      <a:gd name="T65" fmla="*/ 1 h 11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101" h="119">
                        <a:moveTo>
                          <a:pt x="0" y="1"/>
                        </a:moveTo>
                        <a:lnTo>
                          <a:pt x="0" y="3"/>
                        </a:lnTo>
                        <a:lnTo>
                          <a:pt x="3" y="5"/>
                        </a:lnTo>
                        <a:lnTo>
                          <a:pt x="7" y="8"/>
                        </a:lnTo>
                        <a:lnTo>
                          <a:pt x="14" y="11"/>
                        </a:lnTo>
                        <a:lnTo>
                          <a:pt x="22" y="17"/>
                        </a:lnTo>
                        <a:lnTo>
                          <a:pt x="30" y="22"/>
                        </a:lnTo>
                        <a:lnTo>
                          <a:pt x="39" y="28"/>
                        </a:lnTo>
                        <a:lnTo>
                          <a:pt x="49" y="32"/>
                        </a:lnTo>
                        <a:lnTo>
                          <a:pt x="57" y="38"/>
                        </a:lnTo>
                        <a:lnTo>
                          <a:pt x="67" y="44"/>
                        </a:lnTo>
                        <a:lnTo>
                          <a:pt x="75" y="49"/>
                        </a:lnTo>
                        <a:lnTo>
                          <a:pt x="84" y="53"/>
                        </a:lnTo>
                        <a:lnTo>
                          <a:pt x="90" y="57"/>
                        </a:lnTo>
                        <a:lnTo>
                          <a:pt x="95" y="60"/>
                        </a:lnTo>
                        <a:lnTo>
                          <a:pt x="98" y="62"/>
                        </a:lnTo>
                        <a:lnTo>
                          <a:pt x="100" y="62"/>
                        </a:lnTo>
                        <a:lnTo>
                          <a:pt x="93" y="66"/>
                        </a:lnTo>
                        <a:lnTo>
                          <a:pt x="89" y="70"/>
                        </a:lnTo>
                        <a:lnTo>
                          <a:pt x="85" y="75"/>
                        </a:lnTo>
                        <a:lnTo>
                          <a:pt x="84" y="79"/>
                        </a:lnTo>
                        <a:lnTo>
                          <a:pt x="82" y="85"/>
                        </a:lnTo>
                        <a:lnTo>
                          <a:pt x="82" y="89"/>
                        </a:lnTo>
                        <a:lnTo>
                          <a:pt x="83" y="94"/>
                        </a:lnTo>
                        <a:lnTo>
                          <a:pt x="85" y="98"/>
                        </a:lnTo>
                        <a:lnTo>
                          <a:pt x="85" y="103"/>
                        </a:lnTo>
                        <a:lnTo>
                          <a:pt x="87" y="107"/>
                        </a:lnTo>
                        <a:lnTo>
                          <a:pt x="89" y="111"/>
                        </a:lnTo>
                        <a:lnTo>
                          <a:pt x="91" y="113"/>
                        </a:lnTo>
                        <a:lnTo>
                          <a:pt x="91" y="116"/>
                        </a:lnTo>
                        <a:lnTo>
                          <a:pt x="94" y="118"/>
                        </a:lnTo>
                        <a:lnTo>
                          <a:pt x="96" y="118"/>
                        </a:lnTo>
                        <a:lnTo>
                          <a:pt x="94" y="117"/>
                        </a:lnTo>
                        <a:lnTo>
                          <a:pt x="91" y="113"/>
                        </a:lnTo>
                        <a:lnTo>
                          <a:pt x="85" y="107"/>
                        </a:lnTo>
                        <a:lnTo>
                          <a:pt x="80" y="100"/>
                        </a:lnTo>
                        <a:lnTo>
                          <a:pt x="72" y="91"/>
                        </a:lnTo>
                        <a:lnTo>
                          <a:pt x="65" y="81"/>
                        </a:lnTo>
                        <a:lnTo>
                          <a:pt x="55" y="71"/>
                        </a:lnTo>
                        <a:lnTo>
                          <a:pt x="47" y="59"/>
                        </a:lnTo>
                        <a:lnTo>
                          <a:pt x="37" y="49"/>
                        </a:lnTo>
                        <a:lnTo>
                          <a:pt x="29" y="38"/>
                        </a:lnTo>
                        <a:lnTo>
                          <a:pt x="21" y="28"/>
                        </a:lnTo>
                        <a:lnTo>
                          <a:pt x="14" y="19"/>
                        </a:lnTo>
                        <a:lnTo>
                          <a:pt x="7" y="12"/>
                        </a:lnTo>
                        <a:lnTo>
                          <a:pt x="3" y="5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C0C0C0"/>
                  </a:solidFill>
                  <a:ln w="8889" cap="flat" cmpd="sng">
                    <a:solidFill>
                      <a:srgbClr val="C0C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" name="Freeform 147"/>
                  <p:cNvSpPr>
                    <a:spLocks/>
                  </p:cNvSpPr>
                  <p:nvPr/>
                </p:nvSpPr>
                <p:spPr bwMode="auto">
                  <a:xfrm>
                    <a:off x="834" y="800"/>
                    <a:ext cx="62" cy="59"/>
                  </a:xfrm>
                  <a:custGeom>
                    <a:avLst/>
                    <a:gdLst>
                      <a:gd name="T0" fmla="*/ 1 w 62"/>
                      <a:gd name="T1" fmla="*/ 10 h 59"/>
                      <a:gd name="T2" fmla="*/ 5 w 62"/>
                      <a:gd name="T3" fmla="*/ 9 h 59"/>
                      <a:gd name="T4" fmla="*/ 13 w 62"/>
                      <a:gd name="T5" fmla="*/ 6 h 59"/>
                      <a:gd name="T6" fmla="*/ 19 w 62"/>
                      <a:gd name="T7" fmla="*/ 4 h 59"/>
                      <a:gd name="T8" fmla="*/ 28 w 62"/>
                      <a:gd name="T9" fmla="*/ 2 h 59"/>
                      <a:gd name="T10" fmla="*/ 36 w 62"/>
                      <a:gd name="T11" fmla="*/ 2 h 59"/>
                      <a:gd name="T12" fmla="*/ 43 w 62"/>
                      <a:gd name="T13" fmla="*/ 3 h 59"/>
                      <a:gd name="T14" fmla="*/ 49 w 62"/>
                      <a:gd name="T15" fmla="*/ 6 h 59"/>
                      <a:gd name="T16" fmla="*/ 56 w 62"/>
                      <a:gd name="T17" fmla="*/ 10 h 59"/>
                      <a:gd name="T18" fmla="*/ 59 w 62"/>
                      <a:gd name="T19" fmla="*/ 19 h 59"/>
                      <a:gd name="T20" fmla="*/ 61 w 62"/>
                      <a:gd name="T21" fmla="*/ 28 h 59"/>
                      <a:gd name="T22" fmla="*/ 60 w 62"/>
                      <a:gd name="T23" fmla="*/ 35 h 59"/>
                      <a:gd name="T24" fmla="*/ 59 w 62"/>
                      <a:gd name="T25" fmla="*/ 41 h 59"/>
                      <a:gd name="T26" fmla="*/ 56 w 62"/>
                      <a:gd name="T27" fmla="*/ 48 h 59"/>
                      <a:gd name="T28" fmla="*/ 51 w 62"/>
                      <a:gd name="T29" fmla="*/ 54 h 59"/>
                      <a:gd name="T30" fmla="*/ 42 w 62"/>
                      <a:gd name="T31" fmla="*/ 58 h 59"/>
                      <a:gd name="T32" fmla="*/ 31 w 62"/>
                      <a:gd name="T33" fmla="*/ 58 h 59"/>
                      <a:gd name="T34" fmla="*/ 19 w 62"/>
                      <a:gd name="T35" fmla="*/ 54 h 59"/>
                      <a:gd name="T36" fmla="*/ 13 w 62"/>
                      <a:gd name="T37" fmla="*/ 48 h 59"/>
                      <a:gd name="T38" fmla="*/ 7 w 62"/>
                      <a:gd name="T39" fmla="*/ 43 h 59"/>
                      <a:gd name="T40" fmla="*/ 5 w 62"/>
                      <a:gd name="T41" fmla="*/ 39 h 59"/>
                      <a:gd name="T42" fmla="*/ 5 w 62"/>
                      <a:gd name="T43" fmla="*/ 35 h 59"/>
                      <a:gd name="T44" fmla="*/ 8 w 62"/>
                      <a:gd name="T45" fmla="*/ 26 h 59"/>
                      <a:gd name="T46" fmla="*/ 14 w 62"/>
                      <a:gd name="T47" fmla="*/ 23 h 59"/>
                      <a:gd name="T48" fmla="*/ 19 w 62"/>
                      <a:gd name="T49" fmla="*/ 22 h 59"/>
                      <a:gd name="T50" fmla="*/ 22 w 62"/>
                      <a:gd name="T51" fmla="*/ 22 h 59"/>
                      <a:gd name="T52" fmla="*/ 27 w 62"/>
                      <a:gd name="T53" fmla="*/ 22 h 59"/>
                      <a:gd name="T54" fmla="*/ 27 w 62"/>
                      <a:gd name="T55" fmla="*/ 25 h 59"/>
                      <a:gd name="T56" fmla="*/ 26 w 62"/>
                      <a:gd name="T57" fmla="*/ 27 h 59"/>
                      <a:gd name="T58" fmla="*/ 24 w 62"/>
                      <a:gd name="T59" fmla="*/ 31 h 59"/>
                      <a:gd name="T60" fmla="*/ 22 w 62"/>
                      <a:gd name="T61" fmla="*/ 34 h 59"/>
                      <a:gd name="T62" fmla="*/ 22 w 62"/>
                      <a:gd name="T63" fmla="*/ 35 h 59"/>
                      <a:gd name="T64" fmla="*/ 23 w 62"/>
                      <a:gd name="T65" fmla="*/ 43 h 59"/>
                      <a:gd name="T66" fmla="*/ 25 w 62"/>
                      <a:gd name="T67" fmla="*/ 49 h 59"/>
                      <a:gd name="T68" fmla="*/ 31 w 62"/>
                      <a:gd name="T69" fmla="*/ 50 h 59"/>
                      <a:gd name="T70" fmla="*/ 33 w 62"/>
                      <a:gd name="T71" fmla="*/ 50 h 59"/>
                      <a:gd name="T72" fmla="*/ 37 w 62"/>
                      <a:gd name="T73" fmla="*/ 49 h 59"/>
                      <a:gd name="T74" fmla="*/ 43 w 62"/>
                      <a:gd name="T75" fmla="*/ 46 h 59"/>
                      <a:gd name="T76" fmla="*/ 52 w 62"/>
                      <a:gd name="T77" fmla="*/ 38 h 59"/>
                      <a:gd name="T78" fmla="*/ 51 w 62"/>
                      <a:gd name="T79" fmla="*/ 29 h 59"/>
                      <a:gd name="T80" fmla="*/ 47 w 62"/>
                      <a:gd name="T81" fmla="*/ 20 h 59"/>
                      <a:gd name="T82" fmla="*/ 37 w 62"/>
                      <a:gd name="T83" fmla="*/ 13 h 59"/>
                      <a:gd name="T84" fmla="*/ 27 w 62"/>
                      <a:gd name="T85" fmla="*/ 9 h 59"/>
                      <a:gd name="T86" fmla="*/ 17 w 62"/>
                      <a:gd name="T87" fmla="*/ 10 h 59"/>
                      <a:gd name="T88" fmla="*/ 10 w 62"/>
                      <a:gd name="T89" fmla="*/ 11 h 59"/>
                      <a:gd name="T90" fmla="*/ 5 w 62"/>
                      <a:gd name="T91" fmla="*/ 12 h 59"/>
                      <a:gd name="T92" fmla="*/ 2 w 62"/>
                      <a:gd name="T93" fmla="*/ 12 h 59"/>
                      <a:gd name="T94" fmla="*/ 0 w 62"/>
                      <a:gd name="T95" fmla="*/ 12 h 59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62" h="59">
                        <a:moveTo>
                          <a:pt x="0" y="10"/>
                        </a:moveTo>
                        <a:lnTo>
                          <a:pt x="0" y="10"/>
                        </a:lnTo>
                        <a:lnTo>
                          <a:pt x="1" y="10"/>
                        </a:lnTo>
                        <a:lnTo>
                          <a:pt x="2" y="10"/>
                        </a:lnTo>
                        <a:lnTo>
                          <a:pt x="3" y="9"/>
                        </a:lnTo>
                        <a:lnTo>
                          <a:pt x="5" y="9"/>
                        </a:lnTo>
                        <a:lnTo>
                          <a:pt x="7" y="8"/>
                        </a:lnTo>
                        <a:lnTo>
                          <a:pt x="9" y="8"/>
                        </a:lnTo>
                        <a:lnTo>
                          <a:pt x="13" y="6"/>
                        </a:lnTo>
                        <a:lnTo>
                          <a:pt x="14" y="6"/>
                        </a:lnTo>
                        <a:lnTo>
                          <a:pt x="16" y="4"/>
                        </a:lnTo>
                        <a:lnTo>
                          <a:pt x="19" y="4"/>
                        </a:lnTo>
                        <a:lnTo>
                          <a:pt x="22" y="3"/>
                        </a:lnTo>
                        <a:lnTo>
                          <a:pt x="25" y="3"/>
                        </a:lnTo>
                        <a:lnTo>
                          <a:pt x="28" y="2"/>
                        </a:lnTo>
                        <a:lnTo>
                          <a:pt x="30" y="2"/>
                        </a:lnTo>
                        <a:lnTo>
                          <a:pt x="34" y="0"/>
                        </a:lnTo>
                        <a:lnTo>
                          <a:pt x="36" y="2"/>
                        </a:lnTo>
                        <a:lnTo>
                          <a:pt x="38" y="2"/>
                        </a:lnTo>
                        <a:lnTo>
                          <a:pt x="40" y="3"/>
                        </a:lnTo>
                        <a:lnTo>
                          <a:pt x="43" y="3"/>
                        </a:lnTo>
                        <a:lnTo>
                          <a:pt x="45" y="4"/>
                        </a:lnTo>
                        <a:lnTo>
                          <a:pt x="47" y="4"/>
                        </a:lnTo>
                        <a:lnTo>
                          <a:pt x="49" y="6"/>
                        </a:lnTo>
                        <a:lnTo>
                          <a:pt x="52" y="6"/>
                        </a:lnTo>
                        <a:lnTo>
                          <a:pt x="54" y="9"/>
                        </a:lnTo>
                        <a:lnTo>
                          <a:pt x="56" y="10"/>
                        </a:lnTo>
                        <a:lnTo>
                          <a:pt x="57" y="13"/>
                        </a:lnTo>
                        <a:lnTo>
                          <a:pt x="59" y="15"/>
                        </a:lnTo>
                        <a:lnTo>
                          <a:pt x="59" y="19"/>
                        </a:lnTo>
                        <a:lnTo>
                          <a:pt x="60" y="21"/>
                        </a:lnTo>
                        <a:lnTo>
                          <a:pt x="60" y="25"/>
                        </a:lnTo>
                        <a:lnTo>
                          <a:pt x="61" y="28"/>
                        </a:lnTo>
                        <a:lnTo>
                          <a:pt x="60" y="31"/>
                        </a:lnTo>
                        <a:lnTo>
                          <a:pt x="60" y="33"/>
                        </a:lnTo>
                        <a:lnTo>
                          <a:pt x="60" y="35"/>
                        </a:lnTo>
                        <a:lnTo>
                          <a:pt x="60" y="37"/>
                        </a:lnTo>
                        <a:lnTo>
                          <a:pt x="59" y="39"/>
                        </a:lnTo>
                        <a:lnTo>
                          <a:pt x="59" y="41"/>
                        </a:lnTo>
                        <a:lnTo>
                          <a:pt x="58" y="44"/>
                        </a:lnTo>
                        <a:lnTo>
                          <a:pt x="58" y="46"/>
                        </a:lnTo>
                        <a:lnTo>
                          <a:pt x="56" y="48"/>
                        </a:lnTo>
                        <a:lnTo>
                          <a:pt x="55" y="50"/>
                        </a:lnTo>
                        <a:lnTo>
                          <a:pt x="53" y="52"/>
                        </a:lnTo>
                        <a:lnTo>
                          <a:pt x="51" y="54"/>
                        </a:lnTo>
                        <a:lnTo>
                          <a:pt x="48" y="56"/>
                        </a:lnTo>
                        <a:lnTo>
                          <a:pt x="46" y="57"/>
                        </a:lnTo>
                        <a:lnTo>
                          <a:pt x="42" y="58"/>
                        </a:lnTo>
                        <a:lnTo>
                          <a:pt x="39" y="58"/>
                        </a:lnTo>
                        <a:lnTo>
                          <a:pt x="35" y="58"/>
                        </a:lnTo>
                        <a:lnTo>
                          <a:pt x="31" y="58"/>
                        </a:lnTo>
                        <a:lnTo>
                          <a:pt x="26" y="58"/>
                        </a:lnTo>
                        <a:lnTo>
                          <a:pt x="23" y="56"/>
                        </a:lnTo>
                        <a:lnTo>
                          <a:pt x="19" y="54"/>
                        </a:lnTo>
                        <a:lnTo>
                          <a:pt x="17" y="52"/>
                        </a:lnTo>
                        <a:lnTo>
                          <a:pt x="15" y="50"/>
                        </a:lnTo>
                        <a:lnTo>
                          <a:pt x="13" y="48"/>
                        </a:lnTo>
                        <a:lnTo>
                          <a:pt x="11" y="47"/>
                        </a:lnTo>
                        <a:lnTo>
                          <a:pt x="9" y="45"/>
                        </a:lnTo>
                        <a:lnTo>
                          <a:pt x="7" y="43"/>
                        </a:lnTo>
                        <a:lnTo>
                          <a:pt x="7" y="41"/>
                        </a:lnTo>
                        <a:lnTo>
                          <a:pt x="5" y="41"/>
                        </a:lnTo>
                        <a:lnTo>
                          <a:pt x="5" y="39"/>
                        </a:lnTo>
                        <a:lnTo>
                          <a:pt x="5" y="37"/>
                        </a:lnTo>
                        <a:lnTo>
                          <a:pt x="5" y="35"/>
                        </a:lnTo>
                        <a:lnTo>
                          <a:pt x="6" y="31"/>
                        </a:lnTo>
                        <a:lnTo>
                          <a:pt x="6" y="29"/>
                        </a:lnTo>
                        <a:lnTo>
                          <a:pt x="8" y="26"/>
                        </a:lnTo>
                        <a:lnTo>
                          <a:pt x="10" y="25"/>
                        </a:lnTo>
                        <a:lnTo>
                          <a:pt x="12" y="23"/>
                        </a:lnTo>
                        <a:lnTo>
                          <a:pt x="14" y="23"/>
                        </a:lnTo>
                        <a:lnTo>
                          <a:pt x="16" y="21"/>
                        </a:lnTo>
                        <a:lnTo>
                          <a:pt x="16" y="22"/>
                        </a:lnTo>
                        <a:lnTo>
                          <a:pt x="19" y="22"/>
                        </a:lnTo>
                        <a:lnTo>
                          <a:pt x="20" y="22"/>
                        </a:lnTo>
                        <a:lnTo>
                          <a:pt x="22" y="22"/>
                        </a:lnTo>
                        <a:lnTo>
                          <a:pt x="25" y="22"/>
                        </a:lnTo>
                        <a:lnTo>
                          <a:pt x="27" y="22"/>
                        </a:lnTo>
                        <a:lnTo>
                          <a:pt x="27" y="23"/>
                        </a:lnTo>
                        <a:lnTo>
                          <a:pt x="27" y="25"/>
                        </a:lnTo>
                        <a:lnTo>
                          <a:pt x="26" y="27"/>
                        </a:lnTo>
                        <a:lnTo>
                          <a:pt x="26" y="29"/>
                        </a:lnTo>
                        <a:lnTo>
                          <a:pt x="24" y="31"/>
                        </a:lnTo>
                        <a:lnTo>
                          <a:pt x="24" y="32"/>
                        </a:lnTo>
                        <a:lnTo>
                          <a:pt x="22" y="34"/>
                        </a:lnTo>
                        <a:lnTo>
                          <a:pt x="22" y="35"/>
                        </a:lnTo>
                        <a:lnTo>
                          <a:pt x="22" y="39"/>
                        </a:lnTo>
                        <a:lnTo>
                          <a:pt x="23" y="43"/>
                        </a:lnTo>
                        <a:lnTo>
                          <a:pt x="23" y="45"/>
                        </a:lnTo>
                        <a:lnTo>
                          <a:pt x="25" y="47"/>
                        </a:lnTo>
                        <a:lnTo>
                          <a:pt x="25" y="49"/>
                        </a:lnTo>
                        <a:lnTo>
                          <a:pt x="27" y="50"/>
                        </a:lnTo>
                        <a:lnTo>
                          <a:pt x="29" y="50"/>
                        </a:lnTo>
                        <a:lnTo>
                          <a:pt x="31" y="50"/>
                        </a:lnTo>
                        <a:lnTo>
                          <a:pt x="33" y="50"/>
                        </a:lnTo>
                        <a:lnTo>
                          <a:pt x="35" y="49"/>
                        </a:lnTo>
                        <a:lnTo>
                          <a:pt x="37" y="49"/>
                        </a:lnTo>
                        <a:lnTo>
                          <a:pt x="38" y="47"/>
                        </a:lnTo>
                        <a:lnTo>
                          <a:pt x="43" y="46"/>
                        </a:lnTo>
                        <a:lnTo>
                          <a:pt x="47" y="44"/>
                        </a:lnTo>
                        <a:lnTo>
                          <a:pt x="49" y="42"/>
                        </a:lnTo>
                        <a:lnTo>
                          <a:pt x="52" y="38"/>
                        </a:lnTo>
                        <a:lnTo>
                          <a:pt x="52" y="36"/>
                        </a:lnTo>
                        <a:lnTo>
                          <a:pt x="53" y="32"/>
                        </a:lnTo>
                        <a:lnTo>
                          <a:pt x="51" y="29"/>
                        </a:lnTo>
                        <a:lnTo>
                          <a:pt x="51" y="25"/>
                        </a:lnTo>
                        <a:lnTo>
                          <a:pt x="49" y="23"/>
                        </a:lnTo>
                        <a:lnTo>
                          <a:pt x="47" y="20"/>
                        </a:lnTo>
                        <a:lnTo>
                          <a:pt x="43" y="18"/>
                        </a:lnTo>
                        <a:lnTo>
                          <a:pt x="41" y="15"/>
                        </a:lnTo>
                        <a:lnTo>
                          <a:pt x="37" y="13"/>
                        </a:lnTo>
                        <a:lnTo>
                          <a:pt x="33" y="11"/>
                        </a:lnTo>
                        <a:lnTo>
                          <a:pt x="29" y="10"/>
                        </a:lnTo>
                        <a:lnTo>
                          <a:pt x="27" y="9"/>
                        </a:lnTo>
                        <a:lnTo>
                          <a:pt x="23" y="10"/>
                        </a:lnTo>
                        <a:lnTo>
                          <a:pt x="20" y="10"/>
                        </a:lnTo>
                        <a:lnTo>
                          <a:pt x="17" y="10"/>
                        </a:lnTo>
                        <a:lnTo>
                          <a:pt x="15" y="10"/>
                        </a:lnTo>
                        <a:lnTo>
                          <a:pt x="13" y="11"/>
                        </a:lnTo>
                        <a:lnTo>
                          <a:pt x="10" y="11"/>
                        </a:lnTo>
                        <a:lnTo>
                          <a:pt x="8" y="11"/>
                        </a:lnTo>
                        <a:lnTo>
                          <a:pt x="7" y="11"/>
                        </a:lnTo>
                        <a:lnTo>
                          <a:pt x="5" y="12"/>
                        </a:lnTo>
                        <a:lnTo>
                          <a:pt x="3" y="12"/>
                        </a:lnTo>
                        <a:lnTo>
                          <a:pt x="2" y="12"/>
                        </a:lnTo>
                        <a:lnTo>
                          <a:pt x="0" y="12"/>
                        </a:lnTo>
                        <a:lnTo>
                          <a:pt x="0" y="10"/>
                        </a:lnTo>
                      </a:path>
                    </a:pathLst>
                  </a:custGeom>
                  <a:solidFill>
                    <a:srgbClr val="C0C0C0"/>
                  </a:solidFill>
                  <a:ln w="8889" cap="flat" cmpd="sng">
                    <a:solidFill>
                      <a:srgbClr val="C0C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" name="Freeform 148"/>
                  <p:cNvSpPr>
                    <a:spLocks/>
                  </p:cNvSpPr>
                  <p:nvPr/>
                </p:nvSpPr>
                <p:spPr bwMode="auto">
                  <a:xfrm>
                    <a:off x="966" y="800"/>
                    <a:ext cx="64" cy="58"/>
                  </a:xfrm>
                  <a:custGeom>
                    <a:avLst/>
                    <a:gdLst>
                      <a:gd name="T0" fmla="*/ 61 w 64"/>
                      <a:gd name="T1" fmla="*/ 22 h 58"/>
                      <a:gd name="T2" fmla="*/ 56 w 64"/>
                      <a:gd name="T3" fmla="*/ 18 h 58"/>
                      <a:gd name="T4" fmla="*/ 50 w 64"/>
                      <a:gd name="T5" fmla="*/ 12 h 58"/>
                      <a:gd name="T6" fmla="*/ 40 w 64"/>
                      <a:gd name="T7" fmla="*/ 7 h 58"/>
                      <a:gd name="T8" fmla="*/ 32 w 64"/>
                      <a:gd name="T9" fmla="*/ 3 h 58"/>
                      <a:gd name="T10" fmla="*/ 25 w 64"/>
                      <a:gd name="T11" fmla="*/ 2 h 58"/>
                      <a:gd name="T12" fmla="*/ 18 w 64"/>
                      <a:gd name="T13" fmla="*/ 3 h 58"/>
                      <a:gd name="T14" fmla="*/ 10 w 64"/>
                      <a:gd name="T15" fmla="*/ 6 h 58"/>
                      <a:gd name="T16" fmla="*/ 4 w 64"/>
                      <a:gd name="T17" fmla="*/ 10 h 58"/>
                      <a:gd name="T18" fmla="*/ 0 w 64"/>
                      <a:gd name="T19" fmla="*/ 19 h 58"/>
                      <a:gd name="T20" fmla="*/ 1 w 64"/>
                      <a:gd name="T21" fmla="*/ 28 h 58"/>
                      <a:gd name="T22" fmla="*/ 1 w 64"/>
                      <a:gd name="T23" fmla="*/ 34 h 58"/>
                      <a:gd name="T24" fmla="*/ 1 w 64"/>
                      <a:gd name="T25" fmla="*/ 41 h 58"/>
                      <a:gd name="T26" fmla="*/ 4 w 64"/>
                      <a:gd name="T27" fmla="*/ 47 h 58"/>
                      <a:gd name="T28" fmla="*/ 11 w 64"/>
                      <a:gd name="T29" fmla="*/ 53 h 58"/>
                      <a:gd name="T30" fmla="*/ 21 w 64"/>
                      <a:gd name="T31" fmla="*/ 56 h 58"/>
                      <a:gd name="T32" fmla="*/ 32 w 64"/>
                      <a:gd name="T33" fmla="*/ 57 h 58"/>
                      <a:gd name="T34" fmla="*/ 41 w 64"/>
                      <a:gd name="T35" fmla="*/ 53 h 58"/>
                      <a:gd name="T36" fmla="*/ 47 w 64"/>
                      <a:gd name="T37" fmla="*/ 47 h 58"/>
                      <a:gd name="T38" fmla="*/ 48 w 64"/>
                      <a:gd name="T39" fmla="*/ 41 h 58"/>
                      <a:gd name="T40" fmla="*/ 49 w 64"/>
                      <a:gd name="T41" fmla="*/ 37 h 58"/>
                      <a:gd name="T42" fmla="*/ 49 w 64"/>
                      <a:gd name="T43" fmla="*/ 33 h 58"/>
                      <a:gd name="T44" fmla="*/ 48 w 64"/>
                      <a:gd name="T45" fmla="*/ 25 h 58"/>
                      <a:gd name="T46" fmla="*/ 45 w 64"/>
                      <a:gd name="T47" fmla="*/ 24 h 58"/>
                      <a:gd name="T48" fmla="*/ 43 w 64"/>
                      <a:gd name="T49" fmla="*/ 25 h 58"/>
                      <a:gd name="T50" fmla="*/ 40 w 64"/>
                      <a:gd name="T51" fmla="*/ 27 h 58"/>
                      <a:gd name="T52" fmla="*/ 40 w 64"/>
                      <a:gd name="T53" fmla="*/ 27 h 58"/>
                      <a:gd name="T54" fmla="*/ 37 w 64"/>
                      <a:gd name="T55" fmla="*/ 30 h 58"/>
                      <a:gd name="T56" fmla="*/ 35 w 64"/>
                      <a:gd name="T57" fmla="*/ 34 h 58"/>
                      <a:gd name="T58" fmla="*/ 32 w 64"/>
                      <a:gd name="T59" fmla="*/ 38 h 58"/>
                      <a:gd name="T60" fmla="*/ 32 w 64"/>
                      <a:gd name="T61" fmla="*/ 44 h 58"/>
                      <a:gd name="T62" fmla="*/ 32 w 64"/>
                      <a:gd name="T63" fmla="*/ 46 h 58"/>
                      <a:gd name="T64" fmla="*/ 23 w 64"/>
                      <a:gd name="T65" fmla="*/ 44 h 58"/>
                      <a:gd name="T66" fmla="*/ 16 w 64"/>
                      <a:gd name="T67" fmla="*/ 39 h 58"/>
                      <a:gd name="T68" fmla="*/ 13 w 64"/>
                      <a:gd name="T69" fmla="*/ 33 h 58"/>
                      <a:gd name="T70" fmla="*/ 12 w 64"/>
                      <a:gd name="T71" fmla="*/ 28 h 58"/>
                      <a:gd name="T72" fmla="*/ 13 w 64"/>
                      <a:gd name="T73" fmla="*/ 24 h 58"/>
                      <a:gd name="T74" fmla="*/ 14 w 64"/>
                      <a:gd name="T75" fmla="*/ 21 h 58"/>
                      <a:gd name="T76" fmla="*/ 18 w 64"/>
                      <a:gd name="T77" fmla="*/ 13 h 58"/>
                      <a:gd name="T78" fmla="*/ 23 w 64"/>
                      <a:gd name="T79" fmla="*/ 11 h 58"/>
                      <a:gd name="T80" fmla="*/ 27 w 64"/>
                      <a:gd name="T81" fmla="*/ 9 h 58"/>
                      <a:gd name="T82" fmla="*/ 31 w 64"/>
                      <a:gd name="T83" fmla="*/ 9 h 58"/>
                      <a:gd name="T84" fmla="*/ 35 w 64"/>
                      <a:gd name="T85" fmla="*/ 9 h 58"/>
                      <a:gd name="T86" fmla="*/ 40 w 64"/>
                      <a:gd name="T87" fmla="*/ 11 h 58"/>
                      <a:gd name="T88" fmla="*/ 46 w 64"/>
                      <a:gd name="T89" fmla="*/ 15 h 58"/>
                      <a:gd name="T90" fmla="*/ 53 w 64"/>
                      <a:gd name="T91" fmla="*/ 18 h 58"/>
                      <a:gd name="T92" fmla="*/ 59 w 64"/>
                      <a:gd name="T93" fmla="*/ 22 h 58"/>
                      <a:gd name="T94" fmla="*/ 61 w 64"/>
                      <a:gd name="T95" fmla="*/ 24 h 58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64" h="58">
                        <a:moveTo>
                          <a:pt x="63" y="23"/>
                        </a:moveTo>
                        <a:lnTo>
                          <a:pt x="62" y="23"/>
                        </a:lnTo>
                        <a:lnTo>
                          <a:pt x="61" y="22"/>
                        </a:lnTo>
                        <a:lnTo>
                          <a:pt x="60" y="22"/>
                        </a:lnTo>
                        <a:lnTo>
                          <a:pt x="59" y="20"/>
                        </a:lnTo>
                        <a:lnTo>
                          <a:pt x="56" y="18"/>
                        </a:lnTo>
                        <a:lnTo>
                          <a:pt x="54" y="16"/>
                        </a:lnTo>
                        <a:lnTo>
                          <a:pt x="52" y="15"/>
                        </a:lnTo>
                        <a:lnTo>
                          <a:pt x="50" y="12"/>
                        </a:lnTo>
                        <a:lnTo>
                          <a:pt x="46" y="11"/>
                        </a:lnTo>
                        <a:lnTo>
                          <a:pt x="44" y="9"/>
                        </a:lnTo>
                        <a:lnTo>
                          <a:pt x="40" y="7"/>
                        </a:lnTo>
                        <a:lnTo>
                          <a:pt x="38" y="5"/>
                        </a:lnTo>
                        <a:lnTo>
                          <a:pt x="34" y="4"/>
                        </a:lnTo>
                        <a:lnTo>
                          <a:pt x="32" y="3"/>
                        </a:lnTo>
                        <a:lnTo>
                          <a:pt x="30" y="2"/>
                        </a:lnTo>
                        <a:lnTo>
                          <a:pt x="28" y="0"/>
                        </a:lnTo>
                        <a:lnTo>
                          <a:pt x="25" y="2"/>
                        </a:lnTo>
                        <a:lnTo>
                          <a:pt x="22" y="2"/>
                        </a:lnTo>
                        <a:lnTo>
                          <a:pt x="20" y="3"/>
                        </a:lnTo>
                        <a:lnTo>
                          <a:pt x="18" y="3"/>
                        </a:lnTo>
                        <a:lnTo>
                          <a:pt x="14" y="4"/>
                        </a:lnTo>
                        <a:lnTo>
                          <a:pt x="12" y="4"/>
                        </a:lnTo>
                        <a:lnTo>
                          <a:pt x="10" y="6"/>
                        </a:lnTo>
                        <a:lnTo>
                          <a:pt x="8" y="6"/>
                        </a:lnTo>
                        <a:lnTo>
                          <a:pt x="6" y="9"/>
                        </a:lnTo>
                        <a:lnTo>
                          <a:pt x="4" y="10"/>
                        </a:lnTo>
                        <a:lnTo>
                          <a:pt x="2" y="13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1"/>
                        </a:lnTo>
                        <a:lnTo>
                          <a:pt x="0" y="25"/>
                        </a:lnTo>
                        <a:lnTo>
                          <a:pt x="1" y="28"/>
                        </a:lnTo>
                        <a:lnTo>
                          <a:pt x="1" y="30"/>
                        </a:lnTo>
                        <a:lnTo>
                          <a:pt x="1" y="32"/>
                        </a:lnTo>
                        <a:lnTo>
                          <a:pt x="1" y="34"/>
                        </a:lnTo>
                        <a:lnTo>
                          <a:pt x="1" y="36"/>
                        </a:lnTo>
                        <a:lnTo>
                          <a:pt x="1" y="39"/>
                        </a:lnTo>
                        <a:lnTo>
                          <a:pt x="1" y="41"/>
                        </a:lnTo>
                        <a:lnTo>
                          <a:pt x="2" y="43"/>
                        </a:lnTo>
                        <a:lnTo>
                          <a:pt x="4" y="45"/>
                        </a:lnTo>
                        <a:lnTo>
                          <a:pt x="4" y="47"/>
                        </a:lnTo>
                        <a:lnTo>
                          <a:pt x="6" y="50"/>
                        </a:lnTo>
                        <a:lnTo>
                          <a:pt x="8" y="52"/>
                        </a:lnTo>
                        <a:lnTo>
                          <a:pt x="11" y="53"/>
                        </a:lnTo>
                        <a:lnTo>
                          <a:pt x="13" y="55"/>
                        </a:lnTo>
                        <a:lnTo>
                          <a:pt x="17" y="56"/>
                        </a:lnTo>
                        <a:lnTo>
                          <a:pt x="21" y="56"/>
                        </a:lnTo>
                        <a:lnTo>
                          <a:pt x="26" y="56"/>
                        </a:lnTo>
                        <a:lnTo>
                          <a:pt x="29" y="57"/>
                        </a:lnTo>
                        <a:lnTo>
                          <a:pt x="32" y="57"/>
                        </a:lnTo>
                        <a:lnTo>
                          <a:pt x="35" y="56"/>
                        </a:lnTo>
                        <a:lnTo>
                          <a:pt x="38" y="54"/>
                        </a:lnTo>
                        <a:lnTo>
                          <a:pt x="41" y="53"/>
                        </a:lnTo>
                        <a:lnTo>
                          <a:pt x="43" y="51"/>
                        </a:lnTo>
                        <a:lnTo>
                          <a:pt x="44" y="49"/>
                        </a:lnTo>
                        <a:lnTo>
                          <a:pt x="47" y="47"/>
                        </a:lnTo>
                        <a:lnTo>
                          <a:pt x="47" y="46"/>
                        </a:lnTo>
                        <a:lnTo>
                          <a:pt x="48" y="44"/>
                        </a:lnTo>
                        <a:lnTo>
                          <a:pt x="48" y="41"/>
                        </a:lnTo>
                        <a:lnTo>
                          <a:pt x="49" y="39"/>
                        </a:lnTo>
                        <a:lnTo>
                          <a:pt x="49" y="37"/>
                        </a:lnTo>
                        <a:lnTo>
                          <a:pt x="51" y="35"/>
                        </a:lnTo>
                        <a:lnTo>
                          <a:pt x="49" y="33"/>
                        </a:lnTo>
                        <a:lnTo>
                          <a:pt x="49" y="29"/>
                        </a:lnTo>
                        <a:lnTo>
                          <a:pt x="48" y="27"/>
                        </a:lnTo>
                        <a:lnTo>
                          <a:pt x="48" y="25"/>
                        </a:lnTo>
                        <a:lnTo>
                          <a:pt x="45" y="25"/>
                        </a:lnTo>
                        <a:lnTo>
                          <a:pt x="45" y="24"/>
                        </a:lnTo>
                        <a:lnTo>
                          <a:pt x="45" y="22"/>
                        </a:lnTo>
                        <a:lnTo>
                          <a:pt x="43" y="25"/>
                        </a:lnTo>
                        <a:lnTo>
                          <a:pt x="42" y="25"/>
                        </a:lnTo>
                        <a:lnTo>
                          <a:pt x="40" y="27"/>
                        </a:lnTo>
                        <a:lnTo>
                          <a:pt x="38" y="28"/>
                        </a:lnTo>
                        <a:lnTo>
                          <a:pt x="37" y="30"/>
                        </a:lnTo>
                        <a:lnTo>
                          <a:pt x="35" y="32"/>
                        </a:lnTo>
                        <a:lnTo>
                          <a:pt x="35" y="34"/>
                        </a:lnTo>
                        <a:lnTo>
                          <a:pt x="35" y="36"/>
                        </a:lnTo>
                        <a:lnTo>
                          <a:pt x="32" y="38"/>
                        </a:lnTo>
                        <a:lnTo>
                          <a:pt x="32" y="40"/>
                        </a:lnTo>
                        <a:lnTo>
                          <a:pt x="32" y="42"/>
                        </a:lnTo>
                        <a:lnTo>
                          <a:pt x="32" y="44"/>
                        </a:lnTo>
                        <a:lnTo>
                          <a:pt x="32" y="46"/>
                        </a:lnTo>
                        <a:lnTo>
                          <a:pt x="27" y="46"/>
                        </a:lnTo>
                        <a:lnTo>
                          <a:pt x="23" y="44"/>
                        </a:lnTo>
                        <a:lnTo>
                          <a:pt x="20" y="43"/>
                        </a:lnTo>
                        <a:lnTo>
                          <a:pt x="18" y="41"/>
                        </a:lnTo>
                        <a:lnTo>
                          <a:pt x="16" y="39"/>
                        </a:lnTo>
                        <a:lnTo>
                          <a:pt x="14" y="37"/>
                        </a:lnTo>
                        <a:lnTo>
                          <a:pt x="13" y="35"/>
                        </a:lnTo>
                        <a:lnTo>
                          <a:pt x="13" y="33"/>
                        </a:lnTo>
                        <a:lnTo>
                          <a:pt x="12" y="32"/>
                        </a:lnTo>
                        <a:lnTo>
                          <a:pt x="12" y="30"/>
                        </a:lnTo>
                        <a:lnTo>
                          <a:pt x="12" y="28"/>
                        </a:lnTo>
                        <a:lnTo>
                          <a:pt x="13" y="26"/>
                        </a:lnTo>
                        <a:lnTo>
                          <a:pt x="13" y="24"/>
                        </a:lnTo>
                        <a:lnTo>
                          <a:pt x="14" y="22"/>
                        </a:lnTo>
                        <a:lnTo>
                          <a:pt x="14" y="21"/>
                        </a:lnTo>
                        <a:lnTo>
                          <a:pt x="16" y="17"/>
                        </a:lnTo>
                        <a:lnTo>
                          <a:pt x="16" y="15"/>
                        </a:lnTo>
                        <a:lnTo>
                          <a:pt x="18" y="13"/>
                        </a:lnTo>
                        <a:lnTo>
                          <a:pt x="19" y="13"/>
                        </a:lnTo>
                        <a:lnTo>
                          <a:pt x="21" y="11"/>
                        </a:lnTo>
                        <a:lnTo>
                          <a:pt x="23" y="11"/>
                        </a:lnTo>
                        <a:lnTo>
                          <a:pt x="25" y="9"/>
                        </a:lnTo>
                        <a:lnTo>
                          <a:pt x="27" y="9"/>
                        </a:lnTo>
                        <a:lnTo>
                          <a:pt x="29" y="9"/>
                        </a:lnTo>
                        <a:lnTo>
                          <a:pt x="31" y="9"/>
                        </a:lnTo>
                        <a:lnTo>
                          <a:pt x="33" y="9"/>
                        </a:lnTo>
                        <a:lnTo>
                          <a:pt x="35" y="9"/>
                        </a:lnTo>
                        <a:lnTo>
                          <a:pt x="36" y="10"/>
                        </a:lnTo>
                        <a:lnTo>
                          <a:pt x="38" y="10"/>
                        </a:lnTo>
                        <a:lnTo>
                          <a:pt x="40" y="11"/>
                        </a:lnTo>
                        <a:lnTo>
                          <a:pt x="42" y="11"/>
                        </a:lnTo>
                        <a:lnTo>
                          <a:pt x="44" y="13"/>
                        </a:lnTo>
                        <a:lnTo>
                          <a:pt x="46" y="15"/>
                        </a:lnTo>
                        <a:lnTo>
                          <a:pt x="48" y="16"/>
                        </a:lnTo>
                        <a:lnTo>
                          <a:pt x="51" y="16"/>
                        </a:lnTo>
                        <a:lnTo>
                          <a:pt x="53" y="18"/>
                        </a:lnTo>
                        <a:lnTo>
                          <a:pt x="55" y="20"/>
                        </a:lnTo>
                        <a:lnTo>
                          <a:pt x="57" y="22"/>
                        </a:lnTo>
                        <a:lnTo>
                          <a:pt x="59" y="22"/>
                        </a:lnTo>
                        <a:lnTo>
                          <a:pt x="60" y="24"/>
                        </a:lnTo>
                        <a:lnTo>
                          <a:pt x="61" y="24"/>
                        </a:lnTo>
                        <a:lnTo>
                          <a:pt x="63" y="23"/>
                        </a:lnTo>
                      </a:path>
                    </a:pathLst>
                  </a:custGeom>
                  <a:solidFill>
                    <a:srgbClr val="C0C0C0"/>
                  </a:solidFill>
                  <a:ln w="8889" cap="flat" cmpd="sng">
                    <a:solidFill>
                      <a:srgbClr val="C0C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" name="Group 149"/>
                <p:cNvGrpSpPr>
                  <a:grpSpLocks/>
                </p:cNvGrpSpPr>
                <p:nvPr/>
              </p:nvGrpSpPr>
              <p:grpSpPr bwMode="auto">
                <a:xfrm>
                  <a:off x="5400" y="7920"/>
                  <a:ext cx="1440" cy="753"/>
                  <a:chOff x="5400" y="7920"/>
                  <a:chExt cx="1440" cy="753"/>
                </a:xfrm>
              </p:grpSpPr>
              <p:sp>
                <p:nvSpPr>
                  <p:cNvPr id="97" name="Freeform 150"/>
                  <p:cNvSpPr>
                    <a:spLocks/>
                  </p:cNvSpPr>
                  <p:nvPr/>
                </p:nvSpPr>
                <p:spPr bwMode="auto">
                  <a:xfrm>
                    <a:off x="5660" y="8190"/>
                    <a:ext cx="1082" cy="228"/>
                  </a:xfrm>
                  <a:custGeom>
                    <a:avLst/>
                    <a:gdLst>
                      <a:gd name="T0" fmla="*/ 1077 w 607"/>
                      <a:gd name="T1" fmla="*/ 8 h 152"/>
                      <a:gd name="T2" fmla="*/ 1077 w 607"/>
                      <a:gd name="T3" fmla="*/ 41 h 152"/>
                      <a:gd name="T4" fmla="*/ 1077 w 607"/>
                      <a:gd name="T5" fmla="*/ 89 h 152"/>
                      <a:gd name="T6" fmla="*/ 1077 w 607"/>
                      <a:gd name="T7" fmla="*/ 146 h 152"/>
                      <a:gd name="T8" fmla="*/ 1077 w 607"/>
                      <a:gd name="T9" fmla="*/ 198 h 152"/>
                      <a:gd name="T10" fmla="*/ 1066 w 607"/>
                      <a:gd name="T11" fmla="*/ 227 h 152"/>
                      <a:gd name="T12" fmla="*/ 909 w 607"/>
                      <a:gd name="T13" fmla="*/ 227 h 152"/>
                      <a:gd name="T14" fmla="*/ 640 w 607"/>
                      <a:gd name="T15" fmla="*/ 227 h 152"/>
                      <a:gd name="T16" fmla="*/ 340 w 607"/>
                      <a:gd name="T17" fmla="*/ 227 h 152"/>
                      <a:gd name="T18" fmla="*/ 98 w 607"/>
                      <a:gd name="T19" fmla="*/ 227 h 152"/>
                      <a:gd name="T20" fmla="*/ 0 w 607"/>
                      <a:gd name="T21" fmla="*/ 224 h 152"/>
                      <a:gd name="T22" fmla="*/ 16 w 607"/>
                      <a:gd name="T23" fmla="*/ 224 h 152"/>
                      <a:gd name="T24" fmla="*/ 45 w 607"/>
                      <a:gd name="T25" fmla="*/ 218 h 152"/>
                      <a:gd name="T26" fmla="*/ 73 w 607"/>
                      <a:gd name="T27" fmla="*/ 215 h 152"/>
                      <a:gd name="T28" fmla="*/ 103 w 607"/>
                      <a:gd name="T29" fmla="*/ 210 h 152"/>
                      <a:gd name="T30" fmla="*/ 125 w 607"/>
                      <a:gd name="T31" fmla="*/ 207 h 152"/>
                      <a:gd name="T32" fmla="*/ 150 w 607"/>
                      <a:gd name="T33" fmla="*/ 204 h 152"/>
                      <a:gd name="T34" fmla="*/ 196 w 607"/>
                      <a:gd name="T35" fmla="*/ 203 h 152"/>
                      <a:gd name="T36" fmla="*/ 257 w 607"/>
                      <a:gd name="T37" fmla="*/ 195 h 152"/>
                      <a:gd name="T38" fmla="*/ 314 w 607"/>
                      <a:gd name="T39" fmla="*/ 195 h 152"/>
                      <a:gd name="T40" fmla="*/ 362 w 607"/>
                      <a:gd name="T41" fmla="*/ 191 h 152"/>
                      <a:gd name="T42" fmla="*/ 389 w 607"/>
                      <a:gd name="T43" fmla="*/ 188 h 152"/>
                      <a:gd name="T44" fmla="*/ 428 w 607"/>
                      <a:gd name="T45" fmla="*/ 186 h 152"/>
                      <a:gd name="T46" fmla="*/ 478 w 607"/>
                      <a:gd name="T47" fmla="*/ 183 h 152"/>
                      <a:gd name="T48" fmla="*/ 533 w 607"/>
                      <a:gd name="T49" fmla="*/ 179 h 152"/>
                      <a:gd name="T50" fmla="*/ 583 w 607"/>
                      <a:gd name="T51" fmla="*/ 177 h 152"/>
                      <a:gd name="T52" fmla="*/ 615 w 607"/>
                      <a:gd name="T53" fmla="*/ 171 h 152"/>
                      <a:gd name="T54" fmla="*/ 640 w 607"/>
                      <a:gd name="T55" fmla="*/ 171 h 152"/>
                      <a:gd name="T56" fmla="*/ 679 w 607"/>
                      <a:gd name="T57" fmla="*/ 168 h 152"/>
                      <a:gd name="T58" fmla="*/ 724 w 607"/>
                      <a:gd name="T59" fmla="*/ 165 h 152"/>
                      <a:gd name="T60" fmla="*/ 765 w 607"/>
                      <a:gd name="T61" fmla="*/ 161 h 152"/>
                      <a:gd name="T62" fmla="*/ 795 w 607"/>
                      <a:gd name="T63" fmla="*/ 161 h 152"/>
                      <a:gd name="T64" fmla="*/ 840 w 607"/>
                      <a:gd name="T65" fmla="*/ 152 h 152"/>
                      <a:gd name="T66" fmla="*/ 882 w 607"/>
                      <a:gd name="T67" fmla="*/ 140 h 152"/>
                      <a:gd name="T68" fmla="*/ 918 w 607"/>
                      <a:gd name="T69" fmla="*/ 125 h 152"/>
                      <a:gd name="T70" fmla="*/ 939 w 607"/>
                      <a:gd name="T71" fmla="*/ 114 h 152"/>
                      <a:gd name="T72" fmla="*/ 955 w 607"/>
                      <a:gd name="T73" fmla="*/ 104 h 152"/>
                      <a:gd name="T74" fmla="*/ 963 w 607"/>
                      <a:gd name="T75" fmla="*/ 98 h 152"/>
                      <a:gd name="T76" fmla="*/ 970 w 607"/>
                      <a:gd name="T77" fmla="*/ 84 h 152"/>
                      <a:gd name="T78" fmla="*/ 980 w 607"/>
                      <a:gd name="T79" fmla="*/ 68 h 152"/>
                      <a:gd name="T80" fmla="*/ 998 w 607"/>
                      <a:gd name="T81" fmla="*/ 44 h 152"/>
                      <a:gd name="T82" fmla="*/ 1011 w 607"/>
                      <a:gd name="T83" fmla="*/ 23 h 152"/>
                      <a:gd name="T84" fmla="*/ 1032 w 607"/>
                      <a:gd name="T85" fmla="*/ 0 h 152"/>
                      <a:gd name="T86" fmla="*/ 1036 w 607"/>
                      <a:gd name="T87" fmla="*/ 0 h 152"/>
                      <a:gd name="T88" fmla="*/ 1046 w 607"/>
                      <a:gd name="T89" fmla="*/ 0 h 152"/>
                      <a:gd name="T90" fmla="*/ 1057 w 607"/>
                      <a:gd name="T91" fmla="*/ 0 h 152"/>
                      <a:gd name="T92" fmla="*/ 1068 w 607"/>
                      <a:gd name="T93" fmla="*/ 0 h 152"/>
                      <a:gd name="T94" fmla="*/ 1073 w 607"/>
                      <a:gd name="T95" fmla="*/ 0 h 152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607" h="152">
                        <a:moveTo>
                          <a:pt x="604" y="0"/>
                        </a:moveTo>
                        <a:lnTo>
                          <a:pt x="604" y="2"/>
                        </a:lnTo>
                        <a:lnTo>
                          <a:pt x="604" y="5"/>
                        </a:lnTo>
                        <a:lnTo>
                          <a:pt x="604" y="11"/>
                        </a:lnTo>
                        <a:lnTo>
                          <a:pt x="604" y="17"/>
                        </a:lnTo>
                        <a:lnTo>
                          <a:pt x="604" y="27"/>
                        </a:lnTo>
                        <a:lnTo>
                          <a:pt x="604" y="37"/>
                        </a:lnTo>
                        <a:lnTo>
                          <a:pt x="604" y="48"/>
                        </a:lnTo>
                        <a:lnTo>
                          <a:pt x="604" y="59"/>
                        </a:lnTo>
                        <a:lnTo>
                          <a:pt x="604" y="72"/>
                        </a:lnTo>
                        <a:lnTo>
                          <a:pt x="604" y="85"/>
                        </a:lnTo>
                        <a:lnTo>
                          <a:pt x="604" y="97"/>
                        </a:lnTo>
                        <a:lnTo>
                          <a:pt x="604" y="109"/>
                        </a:lnTo>
                        <a:lnTo>
                          <a:pt x="604" y="121"/>
                        </a:lnTo>
                        <a:lnTo>
                          <a:pt x="604" y="132"/>
                        </a:lnTo>
                        <a:lnTo>
                          <a:pt x="604" y="143"/>
                        </a:lnTo>
                        <a:lnTo>
                          <a:pt x="606" y="151"/>
                        </a:lnTo>
                        <a:lnTo>
                          <a:pt x="598" y="151"/>
                        </a:lnTo>
                        <a:lnTo>
                          <a:pt x="579" y="151"/>
                        </a:lnTo>
                        <a:lnTo>
                          <a:pt x="549" y="151"/>
                        </a:lnTo>
                        <a:lnTo>
                          <a:pt x="510" y="151"/>
                        </a:lnTo>
                        <a:lnTo>
                          <a:pt x="464" y="151"/>
                        </a:lnTo>
                        <a:lnTo>
                          <a:pt x="413" y="151"/>
                        </a:lnTo>
                        <a:lnTo>
                          <a:pt x="359" y="151"/>
                        </a:lnTo>
                        <a:lnTo>
                          <a:pt x="303" y="151"/>
                        </a:lnTo>
                        <a:lnTo>
                          <a:pt x="245" y="151"/>
                        </a:lnTo>
                        <a:lnTo>
                          <a:pt x="191" y="151"/>
                        </a:lnTo>
                        <a:lnTo>
                          <a:pt x="139" y="151"/>
                        </a:lnTo>
                        <a:lnTo>
                          <a:pt x="94" y="151"/>
                        </a:lnTo>
                        <a:lnTo>
                          <a:pt x="55" y="151"/>
                        </a:lnTo>
                        <a:lnTo>
                          <a:pt x="25" y="151"/>
                        </a:lnTo>
                        <a:lnTo>
                          <a:pt x="6" y="151"/>
                        </a:lnTo>
                        <a:lnTo>
                          <a:pt x="0" y="149"/>
                        </a:lnTo>
                        <a:lnTo>
                          <a:pt x="1" y="149"/>
                        </a:lnTo>
                        <a:lnTo>
                          <a:pt x="6" y="149"/>
                        </a:lnTo>
                        <a:lnTo>
                          <a:pt x="9" y="149"/>
                        </a:lnTo>
                        <a:lnTo>
                          <a:pt x="15" y="147"/>
                        </a:lnTo>
                        <a:lnTo>
                          <a:pt x="19" y="147"/>
                        </a:lnTo>
                        <a:lnTo>
                          <a:pt x="25" y="145"/>
                        </a:lnTo>
                        <a:lnTo>
                          <a:pt x="30" y="145"/>
                        </a:lnTo>
                        <a:lnTo>
                          <a:pt x="36" y="143"/>
                        </a:lnTo>
                        <a:lnTo>
                          <a:pt x="41" y="143"/>
                        </a:lnTo>
                        <a:lnTo>
                          <a:pt x="47" y="142"/>
                        </a:lnTo>
                        <a:lnTo>
                          <a:pt x="52" y="142"/>
                        </a:lnTo>
                        <a:lnTo>
                          <a:pt x="58" y="140"/>
                        </a:lnTo>
                        <a:lnTo>
                          <a:pt x="62" y="140"/>
                        </a:lnTo>
                        <a:lnTo>
                          <a:pt x="67" y="138"/>
                        </a:lnTo>
                        <a:lnTo>
                          <a:pt x="70" y="138"/>
                        </a:lnTo>
                        <a:lnTo>
                          <a:pt x="74" y="136"/>
                        </a:lnTo>
                        <a:lnTo>
                          <a:pt x="78" y="136"/>
                        </a:lnTo>
                        <a:lnTo>
                          <a:pt x="84" y="136"/>
                        </a:lnTo>
                        <a:lnTo>
                          <a:pt x="91" y="136"/>
                        </a:lnTo>
                        <a:lnTo>
                          <a:pt x="100" y="135"/>
                        </a:lnTo>
                        <a:lnTo>
                          <a:pt x="110" y="135"/>
                        </a:lnTo>
                        <a:lnTo>
                          <a:pt x="120" y="132"/>
                        </a:lnTo>
                        <a:lnTo>
                          <a:pt x="132" y="132"/>
                        </a:lnTo>
                        <a:lnTo>
                          <a:pt x="144" y="130"/>
                        </a:lnTo>
                        <a:lnTo>
                          <a:pt x="154" y="130"/>
                        </a:lnTo>
                        <a:lnTo>
                          <a:pt x="166" y="130"/>
                        </a:lnTo>
                        <a:lnTo>
                          <a:pt x="176" y="130"/>
                        </a:lnTo>
                        <a:lnTo>
                          <a:pt x="187" y="128"/>
                        </a:lnTo>
                        <a:lnTo>
                          <a:pt x="195" y="128"/>
                        </a:lnTo>
                        <a:lnTo>
                          <a:pt x="203" y="127"/>
                        </a:lnTo>
                        <a:lnTo>
                          <a:pt x="209" y="127"/>
                        </a:lnTo>
                        <a:lnTo>
                          <a:pt x="215" y="125"/>
                        </a:lnTo>
                        <a:lnTo>
                          <a:pt x="218" y="125"/>
                        </a:lnTo>
                        <a:lnTo>
                          <a:pt x="224" y="125"/>
                        </a:lnTo>
                        <a:lnTo>
                          <a:pt x="231" y="125"/>
                        </a:lnTo>
                        <a:lnTo>
                          <a:pt x="240" y="124"/>
                        </a:lnTo>
                        <a:lnTo>
                          <a:pt x="248" y="124"/>
                        </a:lnTo>
                        <a:lnTo>
                          <a:pt x="258" y="122"/>
                        </a:lnTo>
                        <a:lnTo>
                          <a:pt x="268" y="122"/>
                        </a:lnTo>
                        <a:lnTo>
                          <a:pt x="280" y="120"/>
                        </a:lnTo>
                        <a:lnTo>
                          <a:pt x="289" y="120"/>
                        </a:lnTo>
                        <a:lnTo>
                          <a:pt x="299" y="119"/>
                        </a:lnTo>
                        <a:lnTo>
                          <a:pt x="309" y="119"/>
                        </a:lnTo>
                        <a:lnTo>
                          <a:pt x="319" y="118"/>
                        </a:lnTo>
                        <a:lnTo>
                          <a:pt x="327" y="118"/>
                        </a:lnTo>
                        <a:lnTo>
                          <a:pt x="334" y="116"/>
                        </a:lnTo>
                        <a:lnTo>
                          <a:pt x="340" y="116"/>
                        </a:lnTo>
                        <a:lnTo>
                          <a:pt x="345" y="114"/>
                        </a:lnTo>
                        <a:lnTo>
                          <a:pt x="349" y="114"/>
                        </a:lnTo>
                        <a:lnTo>
                          <a:pt x="353" y="114"/>
                        </a:lnTo>
                        <a:lnTo>
                          <a:pt x="359" y="114"/>
                        </a:lnTo>
                        <a:lnTo>
                          <a:pt x="365" y="112"/>
                        </a:lnTo>
                        <a:lnTo>
                          <a:pt x="372" y="112"/>
                        </a:lnTo>
                        <a:lnTo>
                          <a:pt x="381" y="112"/>
                        </a:lnTo>
                        <a:lnTo>
                          <a:pt x="388" y="112"/>
                        </a:lnTo>
                        <a:lnTo>
                          <a:pt x="398" y="110"/>
                        </a:lnTo>
                        <a:lnTo>
                          <a:pt x="406" y="110"/>
                        </a:lnTo>
                        <a:lnTo>
                          <a:pt x="414" y="110"/>
                        </a:lnTo>
                        <a:lnTo>
                          <a:pt x="421" y="110"/>
                        </a:lnTo>
                        <a:lnTo>
                          <a:pt x="429" y="107"/>
                        </a:lnTo>
                        <a:lnTo>
                          <a:pt x="435" y="107"/>
                        </a:lnTo>
                        <a:lnTo>
                          <a:pt x="442" y="107"/>
                        </a:lnTo>
                        <a:lnTo>
                          <a:pt x="446" y="107"/>
                        </a:lnTo>
                        <a:lnTo>
                          <a:pt x="450" y="105"/>
                        </a:lnTo>
                        <a:lnTo>
                          <a:pt x="460" y="103"/>
                        </a:lnTo>
                        <a:lnTo>
                          <a:pt x="471" y="101"/>
                        </a:lnTo>
                        <a:lnTo>
                          <a:pt x="478" y="99"/>
                        </a:lnTo>
                        <a:lnTo>
                          <a:pt x="488" y="95"/>
                        </a:lnTo>
                        <a:lnTo>
                          <a:pt x="495" y="93"/>
                        </a:lnTo>
                        <a:lnTo>
                          <a:pt x="502" y="89"/>
                        </a:lnTo>
                        <a:lnTo>
                          <a:pt x="508" y="87"/>
                        </a:lnTo>
                        <a:lnTo>
                          <a:pt x="515" y="83"/>
                        </a:lnTo>
                        <a:lnTo>
                          <a:pt x="519" y="81"/>
                        </a:lnTo>
                        <a:lnTo>
                          <a:pt x="524" y="78"/>
                        </a:lnTo>
                        <a:lnTo>
                          <a:pt x="527" y="76"/>
                        </a:lnTo>
                        <a:lnTo>
                          <a:pt x="531" y="72"/>
                        </a:lnTo>
                        <a:lnTo>
                          <a:pt x="533" y="71"/>
                        </a:lnTo>
                        <a:lnTo>
                          <a:pt x="536" y="69"/>
                        </a:lnTo>
                        <a:lnTo>
                          <a:pt x="538" y="66"/>
                        </a:lnTo>
                        <a:lnTo>
                          <a:pt x="540" y="65"/>
                        </a:lnTo>
                        <a:lnTo>
                          <a:pt x="541" y="63"/>
                        </a:lnTo>
                        <a:lnTo>
                          <a:pt x="542" y="60"/>
                        </a:lnTo>
                        <a:lnTo>
                          <a:pt x="544" y="56"/>
                        </a:lnTo>
                        <a:lnTo>
                          <a:pt x="546" y="53"/>
                        </a:lnTo>
                        <a:lnTo>
                          <a:pt x="548" y="49"/>
                        </a:lnTo>
                        <a:lnTo>
                          <a:pt x="550" y="45"/>
                        </a:lnTo>
                        <a:lnTo>
                          <a:pt x="554" y="39"/>
                        </a:lnTo>
                        <a:lnTo>
                          <a:pt x="556" y="35"/>
                        </a:lnTo>
                        <a:lnTo>
                          <a:pt x="560" y="29"/>
                        </a:lnTo>
                        <a:lnTo>
                          <a:pt x="561" y="25"/>
                        </a:lnTo>
                        <a:lnTo>
                          <a:pt x="566" y="19"/>
                        </a:lnTo>
                        <a:lnTo>
                          <a:pt x="567" y="15"/>
                        </a:lnTo>
                        <a:lnTo>
                          <a:pt x="572" y="9"/>
                        </a:lnTo>
                        <a:lnTo>
                          <a:pt x="576" y="5"/>
                        </a:lnTo>
                        <a:lnTo>
                          <a:pt x="579" y="0"/>
                        </a:lnTo>
                        <a:lnTo>
                          <a:pt x="580" y="0"/>
                        </a:lnTo>
                        <a:lnTo>
                          <a:pt x="581" y="0"/>
                        </a:lnTo>
                        <a:lnTo>
                          <a:pt x="583" y="0"/>
                        </a:lnTo>
                        <a:lnTo>
                          <a:pt x="585" y="0"/>
                        </a:lnTo>
                        <a:lnTo>
                          <a:pt x="587" y="0"/>
                        </a:lnTo>
                        <a:lnTo>
                          <a:pt x="589" y="0"/>
                        </a:lnTo>
                        <a:lnTo>
                          <a:pt x="591" y="0"/>
                        </a:lnTo>
                        <a:lnTo>
                          <a:pt x="593" y="0"/>
                        </a:lnTo>
                        <a:lnTo>
                          <a:pt x="595" y="0"/>
                        </a:lnTo>
                        <a:lnTo>
                          <a:pt x="597" y="0"/>
                        </a:lnTo>
                        <a:lnTo>
                          <a:pt x="599" y="0"/>
                        </a:lnTo>
                        <a:lnTo>
                          <a:pt x="600" y="0"/>
                        </a:lnTo>
                        <a:lnTo>
                          <a:pt x="602" y="0"/>
                        </a:lnTo>
                        <a:lnTo>
                          <a:pt x="604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98" name="Group 151"/>
                  <p:cNvGrpSpPr>
                    <a:grpSpLocks/>
                  </p:cNvGrpSpPr>
                  <p:nvPr/>
                </p:nvGrpSpPr>
                <p:grpSpPr bwMode="auto">
                  <a:xfrm flipV="1">
                    <a:off x="5400" y="7920"/>
                    <a:ext cx="1440" cy="753"/>
                    <a:chOff x="3560" y="2102"/>
                    <a:chExt cx="1440" cy="745"/>
                  </a:xfrm>
                </p:grpSpPr>
                <p:sp>
                  <p:nvSpPr>
                    <p:cNvPr id="100" name="Oval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12" y="2546"/>
                      <a:ext cx="65" cy="48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 w="8889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01" name="Group 1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60" y="2102"/>
                      <a:ext cx="1440" cy="745"/>
                      <a:chOff x="3600" y="2102"/>
                      <a:chExt cx="1440" cy="745"/>
                    </a:xfrm>
                  </p:grpSpPr>
                  <p:sp>
                    <p:nvSpPr>
                      <p:cNvPr id="102" name="Freeform 1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20" y="2168"/>
                        <a:ext cx="487" cy="343"/>
                      </a:xfrm>
                      <a:custGeom>
                        <a:avLst/>
                        <a:gdLst>
                          <a:gd name="T0" fmla="*/ 143 w 273"/>
                          <a:gd name="T1" fmla="*/ 1 h 229"/>
                          <a:gd name="T2" fmla="*/ 23 w 273"/>
                          <a:gd name="T3" fmla="*/ 55 h 229"/>
                          <a:gd name="T4" fmla="*/ 21 w 273"/>
                          <a:gd name="T5" fmla="*/ 117 h 229"/>
                          <a:gd name="T6" fmla="*/ 2 w 273"/>
                          <a:gd name="T7" fmla="*/ 117 h 229"/>
                          <a:gd name="T8" fmla="*/ 0 w 273"/>
                          <a:gd name="T9" fmla="*/ 129 h 229"/>
                          <a:gd name="T10" fmla="*/ 0 w 273"/>
                          <a:gd name="T11" fmla="*/ 253 h 229"/>
                          <a:gd name="T12" fmla="*/ 0 w 273"/>
                          <a:gd name="T13" fmla="*/ 342 h 229"/>
                          <a:gd name="T14" fmla="*/ 70 w 273"/>
                          <a:gd name="T15" fmla="*/ 331 h 229"/>
                          <a:gd name="T16" fmla="*/ 169 w 273"/>
                          <a:gd name="T17" fmla="*/ 318 h 229"/>
                          <a:gd name="T18" fmla="*/ 202 w 273"/>
                          <a:gd name="T19" fmla="*/ 315 h 229"/>
                          <a:gd name="T20" fmla="*/ 275 w 273"/>
                          <a:gd name="T21" fmla="*/ 315 h 229"/>
                          <a:gd name="T22" fmla="*/ 293 w 273"/>
                          <a:gd name="T23" fmla="*/ 319 h 229"/>
                          <a:gd name="T24" fmla="*/ 293 w 273"/>
                          <a:gd name="T25" fmla="*/ 331 h 229"/>
                          <a:gd name="T26" fmla="*/ 298 w 273"/>
                          <a:gd name="T27" fmla="*/ 337 h 229"/>
                          <a:gd name="T28" fmla="*/ 334 w 273"/>
                          <a:gd name="T29" fmla="*/ 322 h 229"/>
                          <a:gd name="T30" fmla="*/ 359 w 273"/>
                          <a:gd name="T31" fmla="*/ 301 h 229"/>
                          <a:gd name="T32" fmla="*/ 371 w 273"/>
                          <a:gd name="T33" fmla="*/ 250 h 229"/>
                          <a:gd name="T34" fmla="*/ 423 w 273"/>
                          <a:gd name="T35" fmla="*/ 198 h 229"/>
                          <a:gd name="T36" fmla="*/ 469 w 273"/>
                          <a:gd name="T37" fmla="*/ 187 h 229"/>
                          <a:gd name="T38" fmla="*/ 414 w 273"/>
                          <a:gd name="T39" fmla="*/ 183 h 229"/>
                          <a:gd name="T40" fmla="*/ 364 w 273"/>
                          <a:gd name="T41" fmla="*/ 199 h 229"/>
                          <a:gd name="T42" fmla="*/ 326 w 273"/>
                          <a:gd name="T43" fmla="*/ 243 h 229"/>
                          <a:gd name="T44" fmla="*/ 318 w 273"/>
                          <a:gd name="T45" fmla="*/ 277 h 229"/>
                          <a:gd name="T46" fmla="*/ 282 w 273"/>
                          <a:gd name="T47" fmla="*/ 286 h 229"/>
                          <a:gd name="T48" fmla="*/ 243 w 273"/>
                          <a:gd name="T49" fmla="*/ 286 h 229"/>
                          <a:gd name="T50" fmla="*/ 234 w 273"/>
                          <a:gd name="T51" fmla="*/ 265 h 229"/>
                          <a:gd name="T52" fmla="*/ 232 w 273"/>
                          <a:gd name="T53" fmla="*/ 208 h 229"/>
                          <a:gd name="T54" fmla="*/ 230 w 273"/>
                          <a:gd name="T55" fmla="*/ 204 h 229"/>
                          <a:gd name="T56" fmla="*/ 221 w 273"/>
                          <a:gd name="T57" fmla="*/ 253 h 229"/>
                          <a:gd name="T58" fmla="*/ 148 w 273"/>
                          <a:gd name="T59" fmla="*/ 279 h 229"/>
                          <a:gd name="T60" fmla="*/ 59 w 273"/>
                          <a:gd name="T61" fmla="*/ 255 h 229"/>
                          <a:gd name="T62" fmla="*/ 25 w 273"/>
                          <a:gd name="T63" fmla="*/ 213 h 229"/>
                          <a:gd name="T64" fmla="*/ 41 w 273"/>
                          <a:gd name="T65" fmla="*/ 163 h 229"/>
                          <a:gd name="T66" fmla="*/ 84 w 273"/>
                          <a:gd name="T67" fmla="*/ 148 h 229"/>
                          <a:gd name="T68" fmla="*/ 139 w 273"/>
                          <a:gd name="T69" fmla="*/ 147 h 229"/>
                          <a:gd name="T70" fmla="*/ 219 w 273"/>
                          <a:gd name="T71" fmla="*/ 163 h 229"/>
                          <a:gd name="T72" fmla="*/ 248 w 273"/>
                          <a:gd name="T73" fmla="*/ 172 h 229"/>
                          <a:gd name="T74" fmla="*/ 248 w 273"/>
                          <a:gd name="T75" fmla="*/ 163 h 229"/>
                          <a:gd name="T76" fmla="*/ 248 w 273"/>
                          <a:gd name="T77" fmla="*/ 148 h 229"/>
                          <a:gd name="T78" fmla="*/ 171 w 273"/>
                          <a:gd name="T79" fmla="*/ 142 h 229"/>
                          <a:gd name="T80" fmla="*/ 95 w 273"/>
                          <a:gd name="T81" fmla="*/ 126 h 229"/>
                          <a:gd name="T82" fmla="*/ 59 w 273"/>
                          <a:gd name="T83" fmla="*/ 102 h 229"/>
                          <a:gd name="T84" fmla="*/ 52 w 273"/>
                          <a:gd name="T85" fmla="*/ 54 h 229"/>
                          <a:gd name="T86" fmla="*/ 114 w 273"/>
                          <a:gd name="T87" fmla="*/ 33 h 229"/>
                          <a:gd name="T88" fmla="*/ 153 w 273"/>
                          <a:gd name="T89" fmla="*/ 64 h 229"/>
                          <a:gd name="T90" fmla="*/ 116 w 273"/>
                          <a:gd name="T91" fmla="*/ 90 h 229"/>
                          <a:gd name="T92" fmla="*/ 103 w 273"/>
                          <a:gd name="T93" fmla="*/ 78 h 229"/>
                          <a:gd name="T94" fmla="*/ 96 w 273"/>
                          <a:gd name="T95" fmla="*/ 64 h 229"/>
                          <a:gd name="T96" fmla="*/ 86 w 273"/>
                          <a:gd name="T97" fmla="*/ 76 h 229"/>
                          <a:gd name="T98" fmla="*/ 77 w 273"/>
                          <a:gd name="T99" fmla="*/ 97 h 229"/>
                          <a:gd name="T100" fmla="*/ 120 w 273"/>
                          <a:gd name="T101" fmla="*/ 108 h 229"/>
                          <a:gd name="T102" fmla="*/ 191 w 273"/>
                          <a:gd name="T103" fmla="*/ 124 h 229"/>
                          <a:gd name="T104" fmla="*/ 198 w 273"/>
                          <a:gd name="T105" fmla="*/ 117 h 229"/>
                          <a:gd name="T106" fmla="*/ 182 w 273"/>
                          <a:gd name="T107" fmla="*/ 97 h 229"/>
                          <a:gd name="T108" fmla="*/ 184 w 273"/>
                          <a:gd name="T109" fmla="*/ 43 h 229"/>
                          <a:gd name="T110" fmla="*/ 196 w 273"/>
                          <a:gd name="T111" fmla="*/ 25 h 229"/>
                          <a:gd name="T112" fmla="*/ 214 w 273"/>
                          <a:gd name="T113" fmla="*/ 3 h 229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</a:gdLst>
                        <a:ahLst/>
                        <a:cxnLst>
                          <a:cxn ang="T114">
                            <a:pos x="T0" y="T1"/>
                          </a:cxn>
                          <a:cxn ang="T115">
                            <a:pos x="T2" y="T3"/>
                          </a:cxn>
                          <a:cxn ang="T116">
                            <a:pos x="T4" y="T5"/>
                          </a:cxn>
                          <a:cxn ang="T117">
                            <a:pos x="T6" y="T7"/>
                          </a:cxn>
                          <a:cxn ang="T118">
                            <a:pos x="T8" y="T9"/>
                          </a:cxn>
                          <a:cxn ang="T119">
                            <a:pos x="T10" y="T11"/>
                          </a:cxn>
                          <a:cxn ang="T120">
                            <a:pos x="T12" y="T13"/>
                          </a:cxn>
                          <a:cxn ang="T121">
                            <a:pos x="T14" y="T15"/>
                          </a:cxn>
                          <a:cxn ang="T122">
                            <a:pos x="T16" y="T17"/>
                          </a:cxn>
                          <a:cxn ang="T123">
                            <a:pos x="T18" y="T19"/>
                          </a:cxn>
                          <a:cxn ang="T124">
                            <a:pos x="T20" y="T21"/>
                          </a:cxn>
                          <a:cxn ang="T125">
                            <a:pos x="T22" y="T23"/>
                          </a:cxn>
                          <a:cxn ang="T126">
                            <a:pos x="T24" y="T25"/>
                          </a:cxn>
                          <a:cxn ang="T127">
                            <a:pos x="T26" y="T27"/>
                          </a:cxn>
                          <a:cxn ang="T128">
                            <a:pos x="T28" y="T29"/>
                          </a:cxn>
                          <a:cxn ang="T129">
                            <a:pos x="T30" y="T31"/>
                          </a:cxn>
                          <a:cxn ang="T130">
                            <a:pos x="T32" y="T33"/>
                          </a:cxn>
                          <a:cxn ang="T131">
                            <a:pos x="T34" y="T35"/>
                          </a:cxn>
                          <a:cxn ang="T132">
                            <a:pos x="T36" y="T37"/>
                          </a:cxn>
                          <a:cxn ang="T133">
                            <a:pos x="T38" y="T39"/>
                          </a:cxn>
                          <a:cxn ang="T134">
                            <a:pos x="T40" y="T41"/>
                          </a:cxn>
                          <a:cxn ang="T135">
                            <a:pos x="T42" y="T43"/>
                          </a:cxn>
                          <a:cxn ang="T136">
                            <a:pos x="T44" y="T45"/>
                          </a:cxn>
                          <a:cxn ang="T137">
                            <a:pos x="T46" y="T47"/>
                          </a:cxn>
                          <a:cxn ang="T138">
                            <a:pos x="T48" y="T49"/>
                          </a:cxn>
                          <a:cxn ang="T139">
                            <a:pos x="T50" y="T51"/>
                          </a:cxn>
                          <a:cxn ang="T140">
                            <a:pos x="T52" y="T53"/>
                          </a:cxn>
                          <a:cxn ang="T141">
                            <a:pos x="T54" y="T55"/>
                          </a:cxn>
                          <a:cxn ang="T142">
                            <a:pos x="T56" y="T57"/>
                          </a:cxn>
                          <a:cxn ang="T143">
                            <a:pos x="T58" y="T59"/>
                          </a:cxn>
                          <a:cxn ang="T144">
                            <a:pos x="T60" y="T61"/>
                          </a:cxn>
                          <a:cxn ang="T145">
                            <a:pos x="T62" y="T63"/>
                          </a:cxn>
                          <a:cxn ang="T146">
                            <a:pos x="T64" y="T65"/>
                          </a:cxn>
                          <a:cxn ang="T147">
                            <a:pos x="T66" y="T67"/>
                          </a:cxn>
                          <a:cxn ang="T148">
                            <a:pos x="T68" y="T69"/>
                          </a:cxn>
                          <a:cxn ang="T149">
                            <a:pos x="T70" y="T71"/>
                          </a:cxn>
                          <a:cxn ang="T150">
                            <a:pos x="T72" y="T73"/>
                          </a:cxn>
                          <a:cxn ang="T151">
                            <a:pos x="T74" y="T75"/>
                          </a:cxn>
                          <a:cxn ang="T152">
                            <a:pos x="T76" y="T77"/>
                          </a:cxn>
                          <a:cxn ang="T153">
                            <a:pos x="T78" y="T79"/>
                          </a:cxn>
                          <a:cxn ang="T154">
                            <a:pos x="T80" y="T81"/>
                          </a:cxn>
                          <a:cxn ang="T155">
                            <a:pos x="T82" y="T83"/>
                          </a:cxn>
                          <a:cxn ang="T156">
                            <a:pos x="T84" y="T85"/>
                          </a:cxn>
                          <a:cxn ang="T157">
                            <a:pos x="T86" y="T87"/>
                          </a:cxn>
                          <a:cxn ang="T158">
                            <a:pos x="T88" y="T89"/>
                          </a:cxn>
                          <a:cxn ang="T159">
                            <a:pos x="T90" y="T91"/>
                          </a:cxn>
                          <a:cxn ang="T160">
                            <a:pos x="T92" y="T93"/>
                          </a:cxn>
                          <a:cxn ang="T161">
                            <a:pos x="T94" y="T95"/>
                          </a:cxn>
                          <a:cxn ang="T162">
                            <a:pos x="T96" y="T97"/>
                          </a:cxn>
                          <a:cxn ang="T163">
                            <a:pos x="T98" y="T99"/>
                          </a:cxn>
                          <a:cxn ang="T164">
                            <a:pos x="T100" y="T101"/>
                          </a:cxn>
                          <a:cxn ang="T165">
                            <a:pos x="T102" y="T103"/>
                          </a:cxn>
                          <a:cxn ang="T166">
                            <a:pos x="T104" y="T105"/>
                          </a:cxn>
                          <a:cxn ang="T167">
                            <a:pos x="T106" y="T107"/>
                          </a:cxn>
                          <a:cxn ang="T168">
                            <a:pos x="T108" y="T109"/>
                          </a:cxn>
                          <a:cxn ang="T169">
                            <a:pos x="T110" y="T111"/>
                          </a:cxn>
                          <a:cxn ang="T170">
                            <a:pos x="T112" y="T113"/>
                          </a:cxn>
                        </a:cxnLst>
                        <a:rect l="0" t="0" r="r" b="b"/>
                        <a:pathLst>
                          <a:path w="273" h="229">
                            <a:moveTo>
                              <a:pt x="121" y="0"/>
                            </a:moveTo>
                            <a:lnTo>
                              <a:pt x="119" y="0"/>
                            </a:lnTo>
                            <a:lnTo>
                              <a:pt x="114" y="0"/>
                            </a:lnTo>
                            <a:lnTo>
                              <a:pt x="108" y="0"/>
                            </a:lnTo>
                            <a:lnTo>
                              <a:pt x="101" y="0"/>
                            </a:lnTo>
                            <a:lnTo>
                              <a:pt x="90" y="1"/>
                            </a:lnTo>
                            <a:lnTo>
                              <a:pt x="80" y="1"/>
                            </a:lnTo>
                            <a:lnTo>
                              <a:pt x="69" y="3"/>
                            </a:lnTo>
                            <a:lnTo>
                              <a:pt x="59" y="5"/>
                            </a:lnTo>
                            <a:lnTo>
                              <a:pt x="47" y="8"/>
                            </a:lnTo>
                            <a:lnTo>
                              <a:pt x="37" y="13"/>
                            </a:lnTo>
                            <a:lnTo>
                              <a:pt x="28" y="20"/>
                            </a:lnTo>
                            <a:lnTo>
                              <a:pt x="20" y="27"/>
                            </a:lnTo>
                            <a:lnTo>
                              <a:pt x="13" y="37"/>
                            </a:lnTo>
                            <a:lnTo>
                              <a:pt x="11" y="49"/>
                            </a:lnTo>
                            <a:lnTo>
                              <a:pt x="10" y="63"/>
                            </a:lnTo>
                            <a:lnTo>
                              <a:pt x="14" y="78"/>
                            </a:lnTo>
                            <a:lnTo>
                              <a:pt x="13" y="78"/>
                            </a:lnTo>
                            <a:lnTo>
                              <a:pt x="12" y="78"/>
                            </a:lnTo>
                            <a:lnTo>
                              <a:pt x="10" y="78"/>
                            </a:lnTo>
                            <a:lnTo>
                              <a:pt x="9" y="78"/>
                            </a:lnTo>
                            <a:lnTo>
                              <a:pt x="7" y="78"/>
                            </a:lnTo>
                            <a:lnTo>
                              <a:pt x="5" y="78"/>
                            </a:lnTo>
                            <a:lnTo>
                              <a:pt x="4" y="78"/>
                            </a:lnTo>
                            <a:lnTo>
                              <a:pt x="1" y="78"/>
                            </a:lnTo>
                            <a:lnTo>
                              <a:pt x="0" y="78"/>
                            </a:lnTo>
                            <a:lnTo>
                              <a:pt x="0" y="81"/>
                            </a:lnTo>
                            <a:lnTo>
                              <a:pt x="0" y="86"/>
                            </a:lnTo>
                            <a:lnTo>
                              <a:pt x="0" y="94"/>
                            </a:lnTo>
                            <a:lnTo>
                              <a:pt x="0" y="102"/>
                            </a:lnTo>
                            <a:lnTo>
                              <a:pt x="0" y="115"/>
                            </a:lnTo>
                            <a:lnTo>
                              <a:pt x="0" y="127"/>
                            </a:lnTo>
                            <a:lnTo>
                              <a:pt x="0" y="141"/>
                            </a:lnTo>
                            <a:lnTo>
                              <a:pt x="0" y="155"/>
                            </a:lnTo>
                            <a:lnTo>
                              <a:pt x="0" y="169"/>
                            </a:lnTo>
                            <a:lnTo>
                              <a:pt x="0" y="183"/>
                            </a:lnTo>
                            <a:lnTo>
                              <a:pt x="0" y="196"/>
                            </a:lnTo>
                            <a:lnTo>
                              <a:pt x="0" y="206"/>
                            </a:lnTo>
                            <a:lnTo>
                              <a:pt x="0" y="216"/>
                            </a:lnTo>
                            <a:lnTo>
                              <a:pt x="0" y="223"/>
                            </a:lnTo>
                            <a:lnTo>
                              <a:pt x="0" y="228"/>
                            </a:lnTo>
                            <a:lnTo>
                              <a:pt x="4" y="227"/>
                            </a:lnTo>
                            <a:lnTo>
                              <a:pt x="8" y="227"/>
                            </a:lnTo>
                            <a:lnTo>
                              <a:pt x="15" y="225"/>
                            </a:lnTo>
                            <a:lnTo>
                              <a:pt x="23" y="225"/>
                            </a:lnTo>
                            <a:lnTo>
                              <a:pt x="30" y="223"/>
                            </a:lnTo>
                            <a:lnTo>
                              <a:pt x="39" y="221"/>
                            </a:lnTo>
                            <a:lnTo>
                              <a:pt x="49" y="219"/>
                            </a:lnTo>
                            <a:lnTo>
                              <a:pt x="57" y="219"/>
                            </a:lnTo>
                            <a:lnTo>
                              <a:pt x="67" y="217"/>
                            </a:lnTo>
                            <a:lnTo>
                              <a:pt x="75" y="216"/>
                            </a:lnTo>
                            <a:lnTo>
                              <a:pt x="83" y="214"/>
                            </a:lnTo>
                            <a:lnTo>
                              <a:pt x="89" y="214"/>
                            </a:lnTo>
                            <a:lnTo>
                              <a:pt x="95" y="212"/>
                            </a:lnTo>
                            <a:lnTo>
                              <a:pt x="97" y="210"/>
                            </a:lnTo>
                            <a:lnTo>
                              <a:pt x="99" y="208"/>
                            </a:lnTo>
                            <a:lnTo>
                              <a:pt x="99" y="210"/>
                            </a:lnTo>
                            <a:lnTo>
                              <a:pt x="101" y="210"/>
                            </a:lnTo>
                            <a:lnTo>
                              <a:pt x="105" y="210"/>
                            </a:lnTo>
                            <a:lnTo>
                              <a:pt x="109" y="210"/>
                            </a:lnTo>
                            <a:lnTo>
                              <a:pt x="113" y="210"/>
                            </a:lnTo>
                            <a:lnTo>
                              <a:pt x="119" y="210"/>
                            </a:lnTo>
                            <a:lnTo>
                              <a:pt x="125" y="210"/>
                            </a:lnTo>
                            <a:lnTo>
                              <a:pt x="131" y="210"/>
                            </a:lnTo>
                            <a:lnTo>
                              <a:pt x="137" y="210"/>
                            </a:lnTo>
                            <a:lnTo>
                              <a:pt x="143" y="210"/>
                            </a:lnTo>
                            <a:lnTo>
                              <a:pt x="148" y="210"/>
                            </a:lnTo>
                            <a:lnTo>
                              <a:pt x="154" y="210"/>
                            </a:lnTo>
                            <a:lnTo>
                              <a:pt x="157" y="210"/>
                            </a:lnTo>
                            <a:lnTo>
                              <a:pt x="161" y="210"/>
                            </a:lnTo>
                            <a:lnTo>
                              <a:pt x="163" y="210"/>
                            </a:lnTo>
                            <a:lnTo>
                              <a:pt x="164" y="209"/>
                            </a:lnTo>
                            <a:lnTo>
                              <a:pt x="164" y="211"/>
                            </a:lnTo>
                            <a:lnTo>
                              <a:pt x="164" y="213"/>
                            </a:lnTo>
                            <a:lnTo>
                              <a:pt x="164" y="214"/>
                            </a:lnTo>
                            <a:lnTo>
                              <a:pt x="164" y="216"/>
                            </a:lnTo>
                            <a:lnTo>
                              <a:pt x="164" y="218"/>
                            </a:lnTo>
                            <a:lnTo>
                              <a:pt x="164" y="220"/>
                            </a:lnTo>
                            <a:lnTo>
                              <a:pt x="164" y="221"/>
                            </a:lnTo>
                            <a:lnTo>
                              <a:pt x="164" y="223"/>
                            </a:lnTo>
                            <a:lnTo>
                              <a:pt x="164" y="225"/>
                            </a:lnTo>
                            <a:lnTo>
                              <a:pt x="167" y="225"/>
                            </a:lnTo>
                            <a:lnTo>
                              <a:pt x="171" y="223"/>
                            </a:lnTo>
                            <a:lnTo>
                              <a:pt x="173" y="223"/>
                            </a:lnTo>
                            <a:lnTo>
                              <a:pt x="177" y="221"/>
                            </a:lnTo>
                            <a:lnTo>
                              <a:pt x="179" y="221"/>
                            </a:lnTo>
                            <a:lnTo>
                              <a:pt x="182" y="219"/>
                            </a:lnTo>
                            <a:lnTo>
                              <a:pt x="184" y="217"/>
                            </a:lnTo>
                            <a:lnTo>
                              <a:pt x="187" y="215"/>
                            </a:lnTo>
                            <a:lnTo>
                              <a:pt x="189" y="214"/>
                            </a:lnTo>
                            <a:lnTo>
                              <a:pt x="191" y="212"/>
                            </a:lnTo>
                            <a:lnTo>
                              <a:pt x="193" y="209"/>
                            </a:lnTo>
                            <a:lnTo>
                              <a:pt x="195" y="208"/>
                            </a:lnTo>
                            <a:lnTo>
                              <a:pt x="197" y="206"/>
                            </a:lnTo>
                            <a:lnTo>
                              <a:pt x="199" y="203"/>
                            </a:lnTo>
                            <a:lnTo>
                              <a:pt x="201" y="201"/>
                            </a:lnTo>
                            <a:lnTo>
                              <a:pt x="203" y="197"/>
                            </a:lnTo>
                            <a:lnTo>
                              <a:pt x="203" y="194"/>
                            </a:lnTo>
                            <a:lnTo>
                              <a:pt x="204" y="190"/>
                            </a:lnTo>
                            <a:lnTo>
                              <a:pt x="204" y="185"/>
                            </a:lnTo>
                            <a:lnTo>
                              <a:pt x="206" y="179"/>
                            </a:lnTo>
                            <a:lnTo>
                              <a:pt x="206" y="173"/>
                            </a:lnTo>
                            <a:lnTo>
                              <a:pt x="208" y="167"/>
                            </a:lnTo>
                            <a:lnTo>
                              <a:pt x="209" y="161"/>
                            </a:lnTo>
                            <a:lnTo>
                              <a:pt x="212" y="155"/>
                            </a:lnTo>
                            <a:lnTo>
                              <a:pt x="214" y="150"/>
                            </a:lnTo>
                            <a:lnTo>
                              <a:pt x="218" y="144"/>
                            </a:lnTo>
                            <a:lnTo>
                              <a:pt x="223" y="140"/>
                            </a:lnTo>
                            <a:lnTo>
                              <a:pt x="230" y="134"/>
                            </a:lnTo>
                            <a:lnTo>
                              <a:pt x="237" y="132"/>
                            </a:lnTo>
                            <a:lnTo>
                              <a:pt x="246" y="128"/>
                            </a:lnTo>
                            <a:lnTo>
                              <a:pt x="258" y="128"/>
                            </a:lnTo>
                            <a:lnTo>
                              <a:pt x="272" y="126"/>
                            </a:lnTo>
                            <a:lnTo>
                              <a:pt x="271" y="126"/>
                            </a:lnTo>
                            <a:lnTo>
                              <a:pt x="269" y="126"/>
                            </a:lnTo>
                            <a:lnTo>
                              <a:pt x="266" y="126"/>
                            </a:lnTo>
                            <a:lnTo>
                              <a:pt x="263" y="125"/>
                            </a:lnTo>
                            <a:lnTo>
                              <a:pt x="259" y="125"/>
                            </a:lnTo>
                            <a:lnTo>
                              <a:pt x="255" y="124"/>
                            </a:lnTo>
                            <a:lnTo>
                              <a:pt x="251" y="124"/>
                            </a:lnTo>
                            <a:lnTo>
                              <a:pt x="246" y="122"/>
                            </a:lnTo>
                            <a:lnTo>
                              <a:pt x="240" y="122"/>
                            </a:lnTo>
                            <a:lnTo>
                              <a:pt x="237" y="122"/>
                            </a:lnTo>
                            <a:lnTo>
                              <a:pt x="232" y="122"/>
                            </a:lnTo>
                            <a:lnTo>
                              <a:pt x="228" y="120"/>
                            </a:lnTo>
                            <a:lnTo>
                              <a:pt x="224" y="120"/>
                            </a:lnTo>
                            <a:lnTo>
                              <a:pt x="222" y="119"/>
                            </a:lnTo>
                            <a:lnTo>
                              <a:pt x="221" y="119"/>
                            </a:lnTo>
                            <a:lnTo>
                              <a:pt x="221" y="118"/>
                            </a:lnTo>
                            <a:lnTo>
                              <a:pt x="212" y="126"/>
                            </a:lnTo>
                            <a:lnTo>
                              <a:pt x="204" y="133"/>
                            </a:lnTo>
                            <a:lnTo>
                              <a:pt x="198" y="139"/>
                            </a:lnTo>
                            <a:lnTo>
                              <a:pt x="194" y="144"/>
                            </a:lnTo>
                            <a:lnTo>
                              <a:pt x="190" y="149"/>
                            </a:lnTo>
                            <a:lnTo>
                              <a:pt x="187" y="152"/>
                            </a:lnTo>
                            <a:lnTo>
                              <a:pt x="185" y="156"/>
                            </a:lnTo>
                            <a:lnTo>
                              <a:pt x="185" y="158"/>
                            </a:lnTo>
                            <a:lnTo>
                              <a:pt x="183" y="162"/>
                            </a:lnTo>
                            <a:lnTo>
                              <a:pt x="183" y="164"/>
                            </a:lnTo>
                            <a:lnTo>
                              <a:pt x="182" y="167"/>
                            </a:lnTo>
                            <a:lnTo>
                              <a:pt x="182" y="169"/>
                            </a:lnTo>
                            <a:lnTo>
                              <a:pt x="180" y="173"/>
                            </a:lnTo>
                            <a:lnTo>
                              <a:pt x="180" y="177"/>
                            </a:lnTo>
                            <a:lnTo>
                              <a:pt x="179" y="181"/>
                            </a:lnTo>
                            <a:lnTo>
                              <a:pt x="178" y="185"/>
                            </a:lnTo>
                            <a:lnTo>
                              <a:pt x="176" y="187"/>
                            </a:lnTo>
                            <a:lnTo>
                              <a:pt x="174" y="189"/>
                            </a:lnTo>
                            <a:lnTo>
                              <a:pt x="171" y="191"/>
                            </a:lnTo>
                            <a:lnTo>
                              <a:pt x="169" y="191"/>
                            </a:lnTo>
                            <a:lnTo>
                              <a:pt x="165" y="191"/>
                            </a:lnTo>
                            <a:lnTo>
                              <a:pt x="162" y="191"/>
                            </a:lnTo>
                            <a:lnTo>
                              <a:pt x="158" y="191"/>
                            </a:lnTo>
                            <a:lnTo>
                              <a:pt x="155" y="191"/>
                            </a:lnTo>
                            <a:lnTo>
                              <a:pt x="151" y="191"/>
                            </a:lnTo>
                            <a:lnTo>
                              <a:pt x="147" y="191"/>
                            </a:lnTo>
                            <a:lnTo>
                              <a:pt x="143" y="191"/>
                            </a:lnTo>
                            <a:lnTo>
                              <a:pt x="141" y="191"/>
                            </a:lnTo>
                            <a:lnTo>
                              <a:pt x="138" y="191"/>
                            </a:lnTo>
                            <a:lnTo>
                              <a:pt x="136" y="191"/>
                            </a:lnTo>
                            <a:lnTo>
                              <a:pt x="136" y="190"/>
                            </a:lnTo>
                            <a:lnTo>
                              <a:pt x="133" y="190"/>
                            </a:lnTo>
                            <a:lnTo>
                              <a:pt x="133" y="187"/>
                            </a:lnTo>
                            <a:lnTo>
                              <a:pt x="133" y="185"/>
                            </a:lnTo>
                            <a:lnTo>
                              <a:pt x="133" y="181"/>
                            </a:lnTo>
                            <a:lnTo>
                              <a:pt x="131" y="177"/>
                            </a:lnTo>
                            <a:lnTo>
                              <a:pt x="131" y="172"/>
                            </a:lnTo>
                            <a:lnTo>
                              <a:pt x="131" y="166"/>
                            </a:lnTo>
                            <a:lnTo>
                              <a:pt x="131" y="160"/>
                            </a:lnTo>
                            <a:lnTo>
                              <a:pt x="130" y="156"/>
                            </a:lnTo>
                            <a:lnTo>
                              <a:pt x="130" y="150"/>
                            </a:lnTo>
                            <a:lnTo>
                              <a:pt x="130" y="145"/>
                            </a:lnTo>
                            <a:lnTo>
                              <a:pt x="130" y="139"/>
                            </a:lnTo>
                            <a:lnTo>
                              <a:pt x="130" y="136"/>
                            </a:lnTo>
                            <a:lnTo>
                              <a:pt x="130" y="132"/>
                            </a:lnTo>
                            <a:lnTo>
                              <a:pt x="130" y="130"/>
                            </a:lnTo>
                            <a:lnTo>
                              <a:pt x="130" y="129"/>
                            </a:lnTo>
                            <a:lnTo>
                              <a:pt x="129" y="131"/>
                            </a:lnTo>
                            <a:lnTo>
                              <a:pt x="129" y="133"/>
                            </a:lnTo>
                            <a:lnTo>
                              <a:pt x="129" y="136"/>
                            </a:lnTo>
                            <a:lnTo>
                              <a:pt x="130" y="139"/>
                            </a:lnTo>
                            <a:lnTo>
                              <a:pt x="129" y="144"/>
                            </a:lnTo>
                            <a:lnTo>
                              <a:pt x="129" y="149"/>
                            </a:lnTo>
                            <a:lnTo>
                              <a:pt x="128" y="155"/>
                            </a:lnTo>
                            <a:lnTo>
                              <a:pt x="128" y="159"/>
                            </a:lnTo>
                            <a:lnTo>
                              <a:pt x="126" y="165"/>
                            </a:lnTo>
                            <a:lnTo>
                              <a:pt x="124" y="169"/>
                            </a:lnTo>
                            <a:lnTo>
                              <a:pt x="120" y="174"/>
                            </a:lnTo>
                            <a:lnTo>
                              <a:pt x="118" y="178"/>
                            </a:lnTo>
                            <a:lnTo>
                              <a:pt x="113" y="182"/>
                            </a:lnTo>
                            <a:lnTo>
                              <a:pt x="108" y="184"/>
                            </a:lnTo>
                            <a:lnTo>
                              <a:pt x="101" y="186"/>
                            </a:lnTo>
                            <a:lnTo>
                              <a:pt x="94" y="186"/>
                            </a:lnTo>
                            <a:lnTo>
                              <a:pt x="83" y="186"/>
                            </a:lnTo>
                            <a:lnTo>
                              <a:pt x="73" y="185"/>
                            </a:lnTo>
                            <a:lnTo>
                              <a:pt x="65" y="184"/>
                            </a:lnTo>
                            <a:lnTo>
                              <a:pt x="57" y="182"/>
                            </a:lnTo>
                            <a:lnTo>
                              <a:pt x="49" y="180"/>
                            </a:lnTo>
                            <a:lnTo>
                              <a:pt x="43" y="177"/>
                            </a:lnTo>
                            <a:lnTo>
                              <a:pt x="37" y="174"/>
                            </a:lnTo>
                            <a:lnTo>
                              <a:pt x="33" y="170"/>
                            </a:lnTo>
                            <a:lnTo>
                              <a:pt x="28" y="167"/>
                            </a:lnTo>
                            <a:lnTo>
                              <a:pt x="24" y="162"/>
                            </a:lnTo>
                            <a:lnTo>
                              <a:pt x="20" y="159"/>
                            </a:lnTo>
                            <a:lnTo>
                              <a:pt x="18" y="155"/>
                            </a:lnTo>
                            <a:lnTo>
                              <a:pt x="16" y="150"/>
                            </a:lnTo>
                            <a:lnTo>
                              <a:pt x="15" y="147"/>
                            </a:lnTo>
                            <a:lnTo>
                              <a:pt x="14" y="142"/>
                            </a:lnTo>
                            <a:lnTo>
                              <a:pt x="14" y="136"/>
                            </a:lnTo>
                            <a:lnTo>
                              <a:pt x="14" y="131"/>
                            </a:lnTo>
                            <a:lnTo>
                              <a:pt x="15" y="125"/>
                            </a:lnTo>
                            <a:lnTo>
                              <a:pt x="16" y="121"/>
                            </a:lnTo>
                            <a:lnTo>
                              <a:pt x="18" y="115"/>
                            </a:lnTo>
                            <a:lnTo>
                              <a:pt x="20" y="113"/>
                            </a:lnTo>
                            <a:lnTo>
                              <a:pt x="23" y="109"/>
                            </a:lnTo>
                            <a:lnTo>
                              <a:pt x="26" y="107"/>
                            </a:lnTo>
                            <a:lnTo>
                              <a:pt x="30" y="103"/>
                            </a:lnTo>
                            <a:lnTo>
                              <a:pt x="32" y="102"/>
                            </a:lnTo>
                            <a:lnTo>
                              <a:pt x="36" y="101"/>
                            </a:lnTo>
                            <a:lnTo>
                              <a:pt x="39" y="101"/>
                            </a:lnTo>
                            <a:lnTo>
                              <a:pt x="43" y="99"/>
                            </a:lnTo>
                            <a:lnTo>
                              <a:pt x="47" y="99"/>
                            </a:lnTo>
                            <a:lnTo>
                              <a:pt x="51" y="98"/>
                            </a:lnTo>
                            <a:lnTo>
                              <a:pt x="54" y="98"/>
                            </a:lnTo>
                            <a:lnTo>
                              <a:pt x="58" y="96"/>
                            </a:lnTo>
                            <a:lnTo>
                              <a:pt x="61" y="96"/>
                            </a:lnTo>
                            <a:lnTo>
                              <a:pt x="66" y="96"/>
                            </a:lnTo>
                            <a:lnTo>
                              <a:pt x="72" y="98"/>
                            </a:lnTo>
                            <a:lnTo>
                              <a:pt x="78" y="98"/>
                            </a:lnTo>
                            <a:lnTo>
                              <a:pt x="84" y="100"/>
                            </a:lnTo>
                            <a:lnTo>
                              <a:pt x="91" y="101"/>
                            </a:lnTo>
                            <a:lnTo>
                              <a:pt x="97" y="103"/>
                            </a:lnTo>
                            <a:lnTo>
                              <a:pt x="105" y="103"/>
                            </a:lnTo>
                            <a:lnTo>
                              <a:pt x="111" y="106"/>
                            </a:lnTo>
                            <a:lnTo>
                              <a:pt x="117" y="107"/>
                            </a:lnTo>
                            <a:lnTo>
                              <a:pt x="123" y="109"/>
                            </a:lnTo>
                            <a:lnTo>
                              <a:pt x="129" y="111"/>
                            </a:lnTo>
                            <a:lnTo>
                              <a:pt x="133" y="113"/>
                            </a:lnTo>
                            <a:lnTo>
                              <a:pt x="136" y="114"/>
                            </a:lnTo>
                            <a:lnTo>
                              <a:pt x="138" y="115"/>
                            </a:lnTo>
                            <a:lnTo>
                              <a:pt x="139" y="115"/>
                            </a:lnTo>
                            <a:lnTo>
                              <a:pt x="139" y="114"/>
                            </a:lnTo>
                            <a:lnTo>
                              <a:pt x="139" y="112"/>
                            </a:lnTo>
                            <a:lnTo>
                              <a:pt x="139" y="111"/>
                            </a:lnTo>
                            <a:lnTo>
                              <a:pt x="139" y="109"/>
                            </a:lnTo>
                            <a:lnTo>
                              <a:pt x="139" y="107"/>
                            </a:lnTo>
                            <a:lnTo>
                              <a:pt x="139" y="106"/>
                            </a:lnTo>
                            <a:lnTo>
                              <a:pt x="139" y="103"/>
                            </a:lnTo>
                            <a:lnTo>
                              <a:pt x="139" y="101"/>
                            </a:lnTo>
                            <a:lnTo>
                              <a:pt x="139" y="99"/>
                            </a:lnTo>
                            <a:lnTo>
                              <a:pt x="133" y="99"/>
                            </a:lnTo>
                            <a:lnTo>
                              <a:pt x="129" y="99"/>
                            </a:lnTo>
                            <a:lnTo>
                              <a:pt x="123" y="99"/>
                            </a:lnTo>
                            <a:lnTo>
                              <a:pt x="117" y="97"/>
                            </a:lnTo>
                            <a:lnTo>
                              <a:pt x="110" y="97"/>
                            </a:lnTo>
                            <a:lnTo>
                              <a:pt x="104" y="95"/>
                            </a:lnTo>
                            <a:lnTo>
                              <a:pt x="96" y="95"/>
                            </a:lnTo>
                            <a:lnTo>
                              <a:pt x="90" y="93"/>
                            </a:lnTo>
                            <a:lnTo>
                              <a:pt x="83" y="93"/>
                            </a:lnTo>
                            <a:lnTo>
                              <a:pt x="76" y="90"/>
                            </a:lnTo>
                            <a:lnTo>
                              <a:pt x="70" y="89"/>
                            </a:lnTo>
                            <a:lnTo>
                              <a:pt x="64" y="87"/>
                            </a:lnTo>
                            <a:lnTo>
                              <a:pt x="57" y="86"/>
                            </a:lnTo>
                            <a:lnTo>
                              <a:pt x="53" y="84"/>
                            </a:lnTo>
                            <a:lnTo>
                              <a:pt x="48" y="82"/>
                            </a:lnTo>
                            <a:lnTo>
                              <a:pt x="45" y="80"/>
                            </a:lnTo>
                            <a:lnTo>
                              <a:pt x="42" y="80"/>
                            </a:lnTo>
                            <a:lnTo>
                              <a:pt x="40" y="78"/>
                            </a:lnTo>
                            <a:lnTo>
                              <a:pt x="38" y="75"/>
                            </a:lnTo>
                            <a:lnTo>
                              <a:pt x="36" y="71"/>
                            </a:lnTo>
                            <a:lnTo>
                              <a:pt x="33" y="68"/>
                            </a:lnTo>
                            <a:lnTo>
                              <a:pt x="31" y="64"/>
                            </a:lnTo>
                            <a:lnTo>
                              <a:pt x="29" y="60"/>
                            </a:lnTo>
                            <a:lnTo>
                              <a:pt x="29" y="54"/>
                            </a:lnTo>
                            <a:lnTo>
                              <a:pt x="26" y="50"/>
                            </a:lnTo>
                            <a:lnTo>
                              <a:pt x="26" y="46"/>
                            </a:lnTo>
                            <a:lnTo>
                              <a:pt x="26" y="41"/>
                            </a:lnTo>
                            <a:lnTo>
                              <a:pt x="29" y="36"/>
                            </a:lnTo>
                            <a:lnTo>
                              <a:pt x="30" y="33"/>
                            </a:lnTo>
                            <a:lnTo>
                              <a:pt x="34" y="29"/>
                            </a:lnTo>
                            <a:lnTo>
                              <a:pt x="38" y="26"/>
                            </a:lnTo>
                            <a:lnTo>
                              <a:pt x="45" y="23"/>
                            </a:lnTo>
                            <a:lnTo>
                              <a:pt x="51" y="22"/>
                            </a:lnTo>
                            <a:lnTo>
                              <a:pt x="58" y="21"/>
                            </a:lnTo>
                            <a:lnTo>
                              <a:pt x="64" y="22"/>
                            </a:lnTo>
                            <a:lnTo>
                              <a:pt x="70" y="23"/>
                            </a:lnTo>
                            <a:lnTo>
                              <a:pt x="74" y="26"/>
                            </a:lnTo>
                            <a:lnTo>
                              <a:pt x="79" y="29"/>
                            </a:lnTo>
                            <a:lnTo>
                              <a:pt x="82" y="33"/>
                            </a:lnTo>
                            <a:lnTo>
                              <a:pt x="85" y="35"/>
                            </a:lnTo>
                            <a:lnTo>
                              <a:pt x="85" y="40"/>
                            </a:lnTo>
                            <a:lnTo>
                              <a:pt x="86" y="43"/>
                            </a:lnTo>
                            <a:lnTo>
                              <a:pt x="84" y="48"/>
                            </a:lnTo>
                            <a:lnTo>
                              <a:pt x="84" y="51"/>
                            </a:lnTo>
                            <a:lnTo>
                              <a:pt x="80" y="55"/>
                            </a:lnTo>
                            <a:lnTo>
                              <a:pt x="77" y="58"/>
                            </a:lnTo>
                            <a:lnTo>
                              <a:pt x="72" y="60"/>
                            </a:lnTo>
                            <a:lnTo>
                              <a:pt x="67" y="60"/>
                            </a:lnTo>
                            <a:lnTo>
                              <a:pt x="65" y="60"/>
                            </a:lnTo>
                            <a:lnTo>
                              <a:pt x="64" y="60"/>
                            </a:lnTo>
                            <a:lnTo>
                              <a:pt x="61" y="60"/>
                            </a:lnTo>
                            <a:lnTo>
                              <a:pt x="61" y="58"/>
                            </a:lnTo>
                            <a:lnTo>
                              <a:pt x="60" y="58"/>
                            </a:lnTo>
                            <a:lnTo>
                              <a:pt x="60" y="55"/>
                            </a:lnTo>
                            <a:lnTo>
                              <a:pt x="58" y="54"/>
                            </a:lnTo>
                            <a:lnTo>
                              <a:pt x="58" y="52"/>
                            </a:lnTo>
                            <a:lnTo>
                              <a:pt x="56" y="52"/>
                            </a:lnTo>
                            <a:lnTo>
                              <a:pt x="56" y="49"/>
                            </a:lnTo>
                            <a:lnTo>
                              <a:pt x="55" y="48"/>
                            </a:lnTo>
                            <a:lnTo>
                              <a:pt x="55" y="46"/>
                            </a:lnTo>
                            <a:lnTo>
                              <a:pt x="54" y="46"/>
                            </a:lnTo>
                            <a:lnTo>
                              <a:pt x="54" y="43"/>
                            </a:lnTo>
                            <a:lnTo>
                              <a:pt x="54" y="42"/>
                            </a:lnTo>
                            <a:lnTo>
                              <a:pt x="52" y="43"/>
                            </a:lnTo>
                            <a:lnTo>
                              <a:pt x="52" y="44"/>
                            </a:lnTo>
                            <a:lnTo>
                              <a:pt x="50" y="46"/>
                            </a:lnTo>
                            <a:lnTo>
                              <a:pt x="50" y="47"/>
                            </a:lnTo>
                            <a:lnTo>
                              <a:pt x="48" y="49"/>
                            </a:lnTo>
                            <a:lnTo>
                              <a:pt x="48" y="51"/>
                            </a:lnTo>
                            <a:lnTo>
                              <a:pt x="47" y="53"/>
                            </a:lnTo>
                            <a:lnTo>
                              <a:pt x="47" y="54"/>
                            </a:lnTo>
                            <a:lnTo>
                              <a:pt x="45" y="57"/>
                            </a:lnTo>
                            <a:lnTo>
                              <a:pt x="45" y="59"/>
                            </a:lnTo>
                            <a:lnTo>
                              <a:pt x="44" y="61"/>
                            </a:lnTo>
                            <a:lnTo>
                              <a:pt x="44" y="62"/>
                            </a:lnTo>
                            <a:lnTo>
                              <a:pt x="43" y="65"/>
                            </a:lnTo>
                            <a:lnTo>
                              <a:pt x="43" y="66"/>
                            </a:lnTo>
                            <a:lnTo>
                              <a:pt x="44" y="66"/>
                            </a:lnTo>
                            <a:lnTo>
                              <a:pt x="48" y="68"/>
                            </a:lnTo>
                            <a:lnTo>
                              <a:pt x="54" y="69"/>
                            </a:lnTo>
                            <a:lnTo>
                              <a:pt x="60" y="71"/>
                            </a:lnTo>
                            <a:lnTo>
                              <a:pt x="67" y="72"/>
                            </a:lnTo>
                            <a:lnTo>
                              <a:pt x="73" y="74"/>
                            </a:lnTo>
                            <a:lnTo>
                              <a:pt x="79" y="76"/>
                            </a:lnTo>
                            <a:lnTo>
                              <a:pt x="85" y="78"/>
                            </a:lnTo>
                            <a:lnTo>
                              <a:pt x="92" y="78"/>
                            </a:lnTo>
                            <a:lnTo>
                              <a:pt x="96" y="80"/>
                            </a:lnTo>
                            <a:lnTo>
                              <a:pt x="102" y="81"/>
                            </a:lnTo>
                            <a:lnTo>
                              <a:pt x="107" y="83"/>
                            </a:lnTo>
                            <a:lnTo>
                              <a:pt x="111" y="83"/>
                            </a:lnTo>
                            <a:lnTo>
                              <a:pt x="113" y="83"/>
                            </a:lnTo>
                            <a:lnTo>
                              <a:pt x="114" y="82"/>
                            </a:lnTo>
                            <a:lnTo>
                              <a:pt x="114" y="80"/>
                            </a:lnTo>
                            <a:lnTo>
                              <a:pt x="113" y="78"/>
                            </a:lnTo>
                            <a:lnTo>
                              <a:pt x="111" y="78"/>
                            </a:lnTo>
                            <a:lnTo>
                              <a:pt x="108" y="78"/>
                            </a:lnTo>
                            <a:lnTo>
                              <a:pt x="108" y="76"/>
                            </a:lnTo>
                            <a:lnTo>
                              <a:pt x="107" y="74"/>
                            </a:lnTo>
                            <a:lnTo>
                              <a:pt x="106" y="72"/>
                            </a:lnTo>
                            <a:lnTo>
                              <a:pt x="104" y="71"/>
                            </a:lnTo>
                            <a:lnTo>
                              <a:pt x="104" y="67"/>
                            </a:lnTo>
                            <a:lnTo>
                              <a:pt x="102" y="65"/>
                            </a:lnTo>
                            <a:lnTo>
                              <a:pt x="102" y="62"/>
                            </a:lnTo>
                            <a:lnTo>
                              <a:pt x="101" y="58"/>
                            </a:lnTo>
                            <a:lnTo>
                              <a:pt x="101" y="53"/>
                            </a:lnTo>
                            <a:lnTo>
                              <a:pt x="101" y="48"/>
                            </a:lnTo>
                            <a:lnTo>
                              <a:pt x="101" y="42"/>
                            </a:lnTo>
                            <a:lnTo>
                              <a:pt x="101" y="36"/>
                            </a:lnTo>
                            <a:lnTo>
                              <a:pt x="103" y="29"/>
                            </a:lnTo>
                            <a:lnTo>
                              <a:pt x="103" y="27"/>
                            </a:lnTo>
                            <a:lnTo>
                              <a:pt x="103" y="25"/>
                            </a:lnTo>
                            <a:lnTo>
                              <a:pt x="105" y="23"/>
                            </a:lnTo>
                            <a:lnTo>
                              <a:pt x="106" y="21"/>
                            </a:lnTo>
                            <a:lnTo>
                              <a:pt x="108" y="19"/>
                            </a:lnTo>
                            <a:lnTo>
                              <a:pt x="110" y="17"/>
                            </a:lnTo>
                            <a:lnTo>
                              <a:pt x="112" y="14"/>
                            </a:lnTo>
                            <a:lnTo>
                              <a:pt x="112" y="12"/>
                            </a:lnTo>
                            <a:lnTo>
                              <a:pt x="114" y="10"/>
                            </a:lnTo>
                            <a:lnTo>
                              <a:pt x="116" y="8"/>
                            </a:lnTo>
                            <a:lnTo>
                              <a:pt x="118" y="5"/>
                            </a:lnTo>
                            <a:lnTo>
                              <a:pt x="120" y="2"/>
                            </a:lnTo>
                            <a:lnTo>
                              <a:pt x="121" y="0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03" name="Group 15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00" y="2102"/>
                        <a:ext cx="1440" cy="745"/>
                        <a:chOff x="3600" y="2102"/>
                        <a:chExt cx="1440" cy="745"/>
                      </a:xfrm>
                    </p:grpSpPr>
                    <p:sp>
                      <p:nvSpPr>
                        <p:cNvPr id="104" name="Freeform 15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92" y="2535"/>
                          <a:ext cx="110" cy="234"/>
                        </a:xfrm>
                        <a:custGeom>
                          <a:avLst/>
                          <a:gdLst>
                            <a:gd name="T0" fmla="*/ 0 w 62"/>
                            <a:gd name="T1" fmla="*/ 0 h 156"/>
                            <a:gd name="T2" fmla="*/ 0 w 62"/>
                            <a:gd name="T3" fmla="*/ 3 h 156"/>
                            <a:gd name="T4" fmla="*/ 2 w 62"/>
                            <a:gd name="T5" fmla="*/ 3 h 156"/>
                            <a:gd name="T6" fmla="*/ 4 w 62"/>
                            <a:gd name="T7" fmla="*/ 6 h 156"/>
                            <a:gd name="T8" fmla="*/ 7 w 62"/>
                            <a:gd name="T9" fmla="*/ 8 h 156"/>
                            <a:gd name="T10" fmla="*/ 11 w 62"/>
                            <a:gd name="T11" fmla="*/ 9 h 156"/>
                            <a:gd name="T12" fmla="*/ 18 w 62"/>
                            <a:gd name="T13" fmla="*/ 14 h 156"/>
                            <a:gd name="T14" fmla="*/ 21 w 62"/>
                            <a:gd name="T15" fmla="*/ 17 h 156"/>
                            <a:gd name="T16" fmla="*/ 28 w 62"/>
                            <a:gd name="T17" fmla="*/ 18 h 156"/>
                            <a:gd name="T18" fmla="*/ 32 w 62"/>
                            <a:gd name="T19" fmla="*/ 24 h 156"/>
                            <a:gd name="T20" fmla="*/ 39 w 62"/>
                            <a:gd name="T21" fmla="*/ 27 h 156"/>
                            <a:gd name="T22" fmla="*/ 43 w 62"/>
                            <a:gd name="T23" fmla="*/ 30 h 156"/>
                            <a:gd name="T24" fmla="*/ 50 w 62"/>
                            <a:gd name="T25" fmla="*/ 33 h 156"/>
                            <a:gd name="T26" fmla="*/ 53 w 62"/>
                            <a:gd name="T27" fmla="*/ 36 h 156"/>
                            <a:gd name="T28" fmla="*/ 57 w 62"/>
                            <a:gd name="T29" fmla="*/ 41 h 156"/>
                            <a:gd name="T30" fmla="*/ 60 w 62"/>
                            <a:gd name="T31" fmla="*/ 44 h 156"/>
                            <a:gd name="T32" fmla="*/ 64 w 62"/>
                            <a:gd name="T33" fmla="*/ 45 h 156"/>
                            <a:gd name="T34" fmla="*/ 67 w 62"/>
                            <a:gd name="T35" fmla="*/ 56 h 156"/>
                            <a:gd name="T36" fmla="*/ 73 w 62"/>
                            <a:gd name="T37" fmla="*/ 69 h 156"/>
                            <a:gd name="T38" fmla="*/ 76 w 62"/>
                            <a:gd name="T39" fmla="*/ 83 h 156"/>
                            <a:gd name="T40" fmla="*/ 83 w 62"/>
                            <a:gd name="T41" fmla="*/ 96 h 156"/>
                            <a:gd name="T42" fmla="*/ 87 w 62"/>
                            <a:gd name="T43" fmla="*/ 113 h 156"/>
                            <a:gd name="T44" fmla="*/ 90 w 62"/>
                            <a:gd name="T45" fmla="*/ 126 h 156"/>
                            <a:gd name="T46" fmla="*/ 94 w 62"/>
                            <a:gd name="T47" fmla="*/ 143 h 156"/>
                            <a:gd name="T48" fmla="*/ 98 w 62"/>
                            <a:gd name="T49" fmla="*/ 158 h 156"/>
                            <a:gd name="T50" fmla="*/ 98 w 62"/>
                            <a:gd name="T51" fmla="*/ 173 h 156"/>
                            <a:gd name="T52" fmla="*/ 101 w 62"/>
                            <a:gd name="T53" fmla="*/ 186 h 156"/>
                            <a:gd name="T54" fmla="*/ 101 w 62"/>
                            <a:gd name="T55" fmla="*/ 200 h 156"/>
                            <a:gd name="T56" fmla="*/ 106 w 62"/>
                            <a:gd name="T57" fmla="*/ 212 h 156"/>
                            <a:gd name="T58" fmla="*/ 106 w 62"/>
                            <a:gd name="T59" fmla="*/ 221 h 156"/>
                            <a:gd name="T60" fmla="*/ 106 w 62"/>
                            <a:gd name="T61" fmla="*/ 228 h 156"/>
                            <a:gd name="T62" fmla="*/ 106 w 62"/>
                            <a:gd name="T63" fmla="*/ 231 h 156"/>
                            <a:gd name="T64" fmla="*/ 108 w 62"/>
                            <a:gd name="T65" fmla="*/ 233 h 15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0" t="0" r="r" b="b"/>
                          <a:pathLst>
                            <a:path w="62" h="156">
                              <a:moveTo>
                                <a:pt x="0" y="0"/>
                              </a:moveTo>
                              <a:lnTo>
                                <a:pt x="0" y="2"/>
                              </a:lnTo>
                              <a:lnTo>
                                <a:pt x="1" y="2"/>
                              </a:lnTo>
                              <a:lnTo>
                                <a:pt x="2" y="4"/>
                              </a:lnTo>
                              <a:lnTo>
                                <a:pt x="4" y="5"/>
                              </a:lnTo>
                              <a:lnTo>
                                <a:pt x="6" y="6"/>
                              </a:lnTo>
                              <a:lnTo>
                                <a:pt x="10" y="9"/>
                              </a:lnTo>
                              <a:lnTo>
                                <a:pt x="12" y="11"/>
                              </a:lnTo>
                              <a:lnTo>
                                <a:pt x="16" y="12"/>
                              </a:lnTo>
                              <a:lnTo>
                                <a:pt x="18" y="16"/>
                              </a:lnTo>
                              <a:lnTo>
                                <a:pt x="22" y="18"/>
                              </a:lnTo>
                              <a:lnTo>
                                <a:pt x="24" y="20"/>
                              </a:lnTo>
                              <a:lnTo>
                                <a:pt x="28" y="22"/>
                              </a:lnTo>
                              <a:lnTo>
                                <a:pt x="30" y="24"/>
                              </a:lnTo>
                              <a:lnTo>
                                <a:pt x="32" y="27"/>
                              </a:lnTo>
                              <a:lnTo>
                                <a:pt x="34" y="29"/>
                              </a:lnTo>
                              <a:lnTo>
                                <a:pt x="36" y="30"/>
                              </a:lnTo>
                              <a:lnTo>
                                <a:pt x="38" y="37"/>
                              </a:lnTo>
                              <a:lnTo>
                                <a:pt x="41" y="46"/>
                              </a:lnTo>
                              <a:lnTo>
                                <a:pt x="43" y="55"/>
                              </a:lnTo>
                              <a:lnTo>
                                <a:pt x="47" y="64"/>
                              </a:lnTo>
                              <a:lnTo>
                                <a:pt x="49" y="75"/>
                              </a:lnTo>
                              <a:lnTo>
                                <a:pt x="51" y="84"/>
                              </a:lnTo>
                              <a:lnTo>
                                <a:pt x="53" y="95"/>
                              </a:lnTo>
                              <a:lnTo>
                                <a:pt x="55" y="105"/>
                              </a:lnTo>
                              <a:lnTo>
                                <a:pt x="55" y="115"/>
                              </a:lnTo>
                              <a:lnTo>
                                <a:pt x="57" y="124"/>
                              </a:lnTo>
                              <a:lnTo>
                                <a:pt x="57" y="133"/>
                              </a:lnTo>
                              <a:lnTo>
                                <a:pt x="60" y="141"/>
                              </a:lnTo>
                              <a:lnTo>
                                <a:pt x="60" y="147"/>
                              </a:lnTo>
                              <a:lnTo>
                                <a:pt x="60" y="152"/>
                              </a:lnTo>
                              <a:lnTo>
                                <a:pt x="60" y="154"/>
                              </a:lnTo>
                              <a:lnTo>
                                <a:pt x="61" y="155"/>
                              </a:lnTo>
                            </a:path>
                          </a:pathLst>
                        </a:custGeom>
                        <a:noFill/>
                        <a:ln w="18494" cap="flat" cmpd="sng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CC99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5" name="Freeform 1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8" y="2535"/>
                          <a:ext cx="112" cy="234"/>
                        </a:xfrm>
                        <a:custGeom>
                          <a:avLst/>
                          <a:gdLst>
                            <a:gd name="T0" fmla="*/ 110 w 63"/>
                            <a:gd name="T1" fmla="*/ 0 h 156"/>
                            <a:gd name="T2" fmla="*/ 108 w 63"/>
                            <a:gd name="T3" fmla="*/ 3 h 156"/>
                            <a:gd name="T4" fmla="*/ 107 w 63"/>
                            <a:gd name="T5" fmla="*/ 3 h 156"/>
                            <a:gd name="T6" fmla="*/ 103 w 63"/>
                            <a:gd name="T7" fmla="*/ 6 h 156"/>
                            <a:gd name="T8" fmla="*/ 101 w 63"/>
                            <a:gd name="T9" fmla="*/ 8 h 156"/>
                            <a:gd name="T10" fmla="*/ 96 w 63"/>
                            <a:gd name="T11" fmla="*/ 9 h 156"/>
                            <a:gd name="T12" fmla="*/ 91 w 63"/>
                            <a:gd name="T13" fmla="*/ 14 h 156"/>
                            <a:gd name="T14" fmla="*/ 85 w 63"/>
                            <a:gd name="T15" fmla="*/ 17 h 156"/>
                            <a:gd name="T16" fmla="*/ 82 w 63"/>
                            <a:gd name="T17" fmla="*/ 18 h 156"/>
                            <a:gd name="T18" fmla="*/ 75 w 63"/>
                            <a:gd name="T19" fmla="*/ 24 h 156"/>
                            <a:gd name="T20" fmla="*/ 69 w 63"/>
                            <a:gd name="T21" fmla="*/ 27 h 156"/>
                            <a:gd name="T22" fmla="*/ 62 w 63"/>
                            <a:gd name="T23" fmla="*/ 30 h 156"/>
                            <a:gd name="T24" fmla="*/ 59 w 63"/>
                            <a:gd name="T25" fmla="*/ 33 h 156"/>
                            <a:gd name="T26" fmla="*/ 53 w 63"/>
                            <a:gd name="T27" fmla="*/ 36 h 156"/>
                            <a:gd name="T28" fmla="*/ 50 w 63"/>
                            <a:gd name="T29" fmla="*/ 41 h 156"/>
                            <a:gd name="T30" fmla="*/ 46 w 63"/>
                            <a:gd name="T31" fmla="*/ 44 h 156"/>
                            <a:gd name="T32" fmla="*/ 44 w 63"/>
                            <a:gd name="T33" fmla="*/ 45 h 156"/>
                            <a:gd name="T34" fmla="*/ 37 w 63"/>
                            <a:gd name="T35" fmla="*/ 56 h 156"/>
                            <a:gd name="T36" fmla="*/ 34 w 63"/>
                            <a:gd name="T37" fmla="*/ 69 h 156"/>
                            <a:gd name="T38" fmla="*/ 27 w 63"/>
                            <a:gd name="T39" fmla="*/ 83 h 156"/>
                            <a:gd name="T40" fmla="*/ 23 w 63"/>
                            <a:gd name="T41" fmla="*/ 96 h 156"/>
                            <a:gd name="T42" fmla="*/ 18 w 63"/>
                            <a:gd name="T43" fmla="*/ 113 h 156"/>
                            <a:gd name="T44" fmla="*/ 14 w 63"/>
                            <a:gd name="T45" fmla="*/ 126 h 156"/>
                            <a:gd name="T46" fmla="*/ 11 w 63"/>
                            <a:gd name="T47" fmla="*/ 143 h 156"/>
                            <a:gd name="T48" fmla="*/ 9 w 63"/>
                            <a:gd name="T49" fmla="*/ 158 h 156"/>
                            <a:gd name="T50" fmla="*/ 5 w 63"/>
                            <a:gd name="T51" fmla="*/ 173 h 156"/>
                            <a:gd name="T52" fmla="*/ 4 w 63"/>
                            <a:gd name="T53" fmla="*/ 186 h 156"/>
                            <a:gd name="T54" fmla="*/ 2 w 63"/>
                            <a:gd name="T55" fmla="*/ 200 h 156"/>
                            <a:gd name="T56" fmla="*/ 2 w 63"/>
                            <a:gd name="T57" fmla="*/ 212 h 156"/>
                            <a:gd name="T58" fmla="*/ 0 w 63"/>
                            <a:gd name="T59" fmla="*/ 221 h 156"/>
                            <a:gd name="T60" fmla="*/ 0 w 63"/>
                            <a:gd name="T61" fmla="*/ 228 h 156"/>
                            <a:gd name="T62" fmla="*/ 0 w 63"/>
                            <a:gd name="T63" fmla="*/ 231 h 156"/>
                            <a:gd name="T64" fmla="*/ 0 w 63"/>
                            <a:gd name="T65" fmla="*/ 233 h 15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0" t="0" r="r" b="b"/>
                          <a:pathLst>
                            <a:path w="63" h="156">
                              <a:moveTo>
                                <a:pt x="62" y="0"/>
                              </a:moveTo>
                              <a:lnTo>
                                <a:pt x="61" y="2"/>
                              </a:lnTo>
                              <a:lnTo>
                                <a:pt x="60" y="2"/>
                              </a:lnTo>
                              <a:lnTo>
                                <a:pt x="58" y="4"/>
                              </a:lnTo>
                              <a:lnTo>
                                <a:pt x="57" y="5"/>
                              </a:lnTo>
                              <a:lnTo>
                                <a:pt x="54" y="6"/>
                              </a:lnTo>
                              <a:lnTo>
                                <a:pt x="51" y="9"/>
                              </a:lnTo>
                              <a:lnTo>
                                <a:pt x="48" y="11"/>
                              </a:lnTo>
                              <a:lnTo>
                                <a:pt x="46" y="12"/>
                              </a:lnTo>
                              <a:lnTo>
                                <a:pt x="42" y="16"/>
                              </a:lnTo>
                              <a:lnTo>
                                <a:pt x="39" y="18"/>
                              </a:lnTo>
                              <a:lnTo>
                                <a:pt x="35" y="20"/>
                              </a:lnTo>
                              <a:lnTo>
                                <a:pt x="33" y="22"/>
                              </a:lnTo>
                              <a:lnTo>
                                <a:pt x="30" y="24"/>
                              </a:lnTo>
                              <a:lnTo>
                                <a:pt x="28" y="27"/>
                              </a:lnTo>
                              <a:lnTo>
                                <a:pt x="26" y="29"/>
                              </a:lnTo>
                              <a:lnTo>
                                <a:pt x="25" y="30"/>
                              </a:lnTo>
                              <a:lnTo>
                                <a:pt x="21" y="37"/>
                              </a:lnTo>
                              <a:lnTo>
                                <a:pt x="19" y="46"/>
                              </a:lnTo>
                              <a:lnTo>
                                <a:pt x="15" y="55"/>
                              </a:lnTo>
                              <a:lnTo>
                                <a:pt x="13" y="64"/>
                              </a:lnTo>
                              <a:lnTo>
                                <a:pt x="10" y="75"/>
                              </a:lnTo>
                              <a:lnTo>
                                <a:pt x="8" y="84"/>
                              </a:lnTo>
                              <a:lnTo>
                                <a:pt x="6" y="95"/>
                              </a:lnTo>
                              <a:lnTo>
                                <a:pt x="5" y="105"/>
                              </a:lnTo>
                              <a:lnTo>
                                <a:pt x="3" y="115"/>
                              </a:lnTo>
                              <a:lnTo>
                                <a:pt x="2" y="124"/>
                              </a:lnTo>
                              <a:lnTo>
                                <a:pt x="1" y="133"/>
                              </a:lnTo>
                              <a:lnTo>
                                <a:pt x="1" y="141"/>
                              </a:lnTo>
                              <a:lnTo>
                                <a:pt x="0" y="147"/>
                              </a:lnTo>
                              <a:lnTo>
                                <a:pt x="0" y="152"/>
                              </a:lnTo>
                              <a:lnTo>
                                <a:pt x="0" y="154"/>
                              </a:lnTo>
                              <a:lnTo>
                                <a:pt x="0" y="155"/>
                              </a:lnTo>
                            </a:path>
                          </a:pathLst>
                        </a:custGeom>
                        <a:noFill/>
                        <a:ln w="18494" cap="flat" cmpd="sng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CC99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106" name="Group 15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00" y="2102"/>
                          <a:ext cx="1440" cy="745"/>
                          <a:chOff x="3600" y="2102"/>
                          <a:chExt cx="1440" cy="745"/>
                        </a:xfrm>
                      </p:grpSpPr>
                      <p:sp>
                        <p:nvSpPr>
                          <p:cNvPr id="107" name="Freeform 15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79" y="2531"/>
                            <a:ext cx="105" cy="240"/>
                          </a:xfrm>
                          <a:custGeom>
                            <a:avLst/>
                            <a:gdLst>
                              <a:gd name="T0" fmla="*/ 0 w 59"/>
                              <a:gd name="T1" fmla="*/ 12 h 160"/>
                              <a:gd name="T2" fmla="*/ 0 w 59"/>
                              <a:gd name="T3" fmla="*/ 15 h 160"/>
                              <a:gd name="T4" fmla="*/ 4 w 59"/>
                              <a:gd name="T5" fmla="*/ 21 h 160"/>
                              <a:gd name="T6" fmla="*/ 11 w 59"/>
                              <a:gd name="T7" fmla="*/ 29 h 160"/>
                              <a:gd name="T8" fmla="*/ 14 w 59"/>
                              <a:gd name="T9" fmla="*/ 38 h 160"/>
                              <a:gd name="T10" fmla="*/ 20 w 59"/>
                              <a:gd name="T11" fmla="*/ 47 h 160"/>
                              <a:gd name="T12" fmla="*/ 23 w 59"/>
                              <a:gd name="T13" fmla="*/ 54 h 160"/>
                              <a:gd name="T14" fmla="*/ 25 w 59"/>
                              <a:gd name="T15" fmla="*/ 60 h 160"/>
                              <a:gd name="T16" fmla="*/ 30 w 59"/>
                              <a:gd name="T17" fmla="*/ 74 h 160"/>
                              <a:gd name="T18" fmla="*/ 32 w 59"/>
                              <a:gd name="T19" fmla="*/ 93 h 160"/>
                              <a:gd name="T20" fmla="*/ 34 w 59"/>
                              <a:gd name="T21" fmla="*/ 120 h 160"/>
                              <a:gd name="T22" fmla="*/ 34 w 59"/>
                              <a:gd name="T23" fmla="*/ 147 h 160"/>
                              <a:gd name="T24" fmla="*/ 30 w 59"/>
                              <a:gd name="T25" fmla="*/ 174 h 160"/>
                              <a:gd name="T26" fmla="*/ 30 w 59"/>
                              <a:gd name="T27" fmla="*/ 198 h 160"/>
                              <a:gd name="T28" fmla="*/ 30 w 59"/>
                              <a:gd name="T29" fmla="*/ 218 h 160"/>
                              <a:gd name="T30" fmla="*/ 30 w 59"/>
                              <a:gd name="T31" fmla="*/ 231 h 160"/>
                              <a:gd name="T32" fmla="*/ 30 w 59"/>
                              <a:gd name="T33" fmla="*/ 236 h 160"/>
                              <a:gd name="T34" fmla="*/ 30 w 59"/>
                              <a:gd name="T35" fmla="*/ 236 h 160"/>
                              <a:gd name="T36" fmla="*/ 32 w 59"/>
                              <a:gd name="T37" fmla="*/ 237 h 160"/>
                              <a:gd name="T38" fmla="*/ 34 w 59"/>
                              <a:gd name="T39" fmla="*/ 237 h 160"/>
                              <a:gd name="T40" fmla="*/ 37 w 59"/>
                              <a:gd name="T41" fmla="*/ 239 h 160"/>
                              <a:gd name="T42" fmla="*/ 37 w 59"/>
                              <a:gd name="T43" fmla="*/ 239 h 160"/>
                              <a:gd name="T44" fmla="*/ 41 w 59"/>
                              <a:gd name="T45" fmla="*/ 239 h 160"/>
                              <a:gd name="T46" fmla="*/ 43 w 59"/>
                              <a:gd name="T47" fmla="*/ 239 h 160"/>
                              <a:gd name="T48" fmla="*/ 44 w 59"/>
                              <a:gd name="T49" fmla="*/ 237 h 160"/>
                              <a:gd name="T50" fmla="*/ 44 w 59"/>
                              <a:gd name="T51" fmla="*/ 228 h 160"/>
                              <a:gd name="T52" fmla="*/ 44 w 59"/>
                              <a:gd name="T53" fmla="*/ 215 h 160"/>
                              <a:gd name="T54" fmla="*/ 44 w 59"/>
                              <a:gd name="T55" fmla="*/ 197 h 160"/>
                              <a:gd name="T56" fmla="*/ 48 w 59"/>
                              <a:gd name="T57" fmla="*/ 176 h 160"/>
                              <a:gd name="T58" fmla="*/ 48 w 59"/>
                              <a:gd name="T59" fmla="*/ 156 h 160"/>
                              <a:gd name="T60" fmla="*/ 50 w 59"/>
                              <a:gd name="T61" fmla="*/ 137 h 160"/>
                              <a:gd name="T62" fmla="*/ 52 w 59"/>
                              <a:gd name="T63" fmla="*/ 120 h 160"/>
                              <a:gd name="T64" fmla="*/ 53 w 59"/>
                              <a:gd name="T65" fmla="*/ 110 h 160"/>
                              <a:gd name="T66" fmla="*/ 53 w 59"/>
                              <a:gd name="T67" fmla="*/ 101 h 160"/>
                              <a:gd name="T68" fmla="*/ 53 w 59"/>
                              <a:gd name="T69" fmla="*/ 89 h 160"/>
                              <a:gd name="T70" fmla="*/ 53 w 59"/>
                              <a:gd name="T71" fmla="*/ 75 h 160"/>
                              <a:gd name="T72" fmla="*/ 59 w 59"/>
                              <a:gd name="T73" fmla="*/ 63 h 160"/>
                              <a:gd name="T74" fmla="*/ 59 w 59"/>
                              <a:gd name="T75" fmla="*/ 51 h 160"/>
                              <a:gd name="T76" fmla="*/ 62 w 59"/>
                              <a:gd name="T77" fmla="*/ 41 h 160"/>
                              <a:gd name="T78" fmla="*/ 66 w 59"/>
                              <a:gd name="T79" fmla="*/ 30 h 160"/>
                              <a:gd name="T80" fmla="*/ 69 w 59"/>
                              <a:gd name="T81" fmla="*/ 24 h 160"/>
                              <a:gd name="T82" fmla="*/ 73 w 59"/>
                              <a:gd name="T83" fmla="*/ 21 h 160"/>
                              <a:gd name="T84" fmla="*/ 77 w 59"/>
                              <a:gd name="T85" fmla="*/ 18 h 160"/>
                              <a:gd name="T86" fmla="*/ 84 w 59"/>
                              <a:gd name="T87" fmla="*/ 12 h 160"/>
                              <a:gd name="T88" fmla="*/ 87 w 59"/>
                              <a:gd name="T89" fmla="*/ 9 h 160"/>
                              <a:gd name="T90" fmla="*/ 94 w 59"/>
                              <a:gd name="T91" fmla="*/ 6 h 160"/>
                              <a:gd name="T92" fmla="*/ 98 w 59"/>
                              <a:gd name="T93" fmla="*/ 3 h 160"/>
                              <a:gd name="T94" fmla="*/ 101 w 59"/>
                              <a:gd name="T95" fmla="*/ 2 h 160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</a:gdLst>
                            <a:ahLst/>
                            <a:cxnLst>
                              <a:cxn ang="T96">
                                <a:pos x="T0" y="T1"/>
                              </a:cxn>
                              <a:cxn ang="T97">
                                <a:pos x="T2" y="T3"/>
                              </a:cxn>
                              <a:cxn ang="T98">
                                <a:pos x="T4" y="T5"/>
                              </a:cxn>
                              <a:cxn ang="T99">
                                <a:pos x="T6" y="T7"/>
                              </a:cxn>
                              <a:cxn ang="T100">
                                <a:pos x="T8" y="T9"/>
                              </a:cxn>
                              <a:cxn ang="T101">
                                <a:pos x="T10" y="T11"/>
                              </a:cxn>
                              <a:cxn ang="T102">
                                <a:pos x="T12" y="T13"/>
                              </a:cxn>
                              <a:cxn ang="T103">
                                <a:pos x="T14" y="T15"/>
                              </a:cxn>
                              <a:cxn ang="T104">
                                <a:pos x="T16" y="T17"/>
                              </a:cxn>
                              <a:cxn ang="T105">
                                <a:pos x="T18" y="T19"/>
                              </a:cxn>
                              <a:cxn ang="T106">
                                <a:pos x="T20" y="T21"/>
                              </a:cxn>
                              <a:cxn ang="T107">
                                <a:pos x="T22" y="T23"/>
                              </a:cxn>
                              <a:cxn ang="T108">
                                <a:pos x="T24" y="T25"/>
                              </a:cxn>
                              <a:cxn ang="T109">
                                <a:pos x="T26" y="T27"/>
                              </a:cxn>
                              <a:cxn ang="T110">
                                <a:pos x="T28" y="T29"/>
                              </a:cxn>
                              <a:cxn ang="T111">
                                <a:pos x="T30" y="T31"/>
                              </a:cxn>
                              <a:cxn ang="T112">
                                <a:pos x="T32" y="T33"/>
                              </a:cxn>
                              <a:cxn ang="T113">
                                <a:pos x="T34" y="T35"/>
                              </a:cxn>
                              <a:cxn ang="T114">
                                <a:pos x="T36" y="T37"/>
                              </a:cxn>
                              <a:cxn ang="T115">
                                <a:pos x="T38" y="T39"/>
                              </a:cxn>
                              <a:cxn ang="T116">
                                <a:pos x="T40" y="T41"/>
                              </a:cxn>
                              <a:cxn ang="T117">
                                <a:pos x="T42" y="T43"/>
                              </a:cxn>
                              <a:cxn ang="T118">
                                <a:pos x="T44" y="T45"/>
                              </a:cxn>
                              <a:cxn ang="T119">
                                <a:pos x="T46" y="T47"/>
                              </a:cxn>
                              <a:cxn ang="T120">
                                <a:pos x="T48" y="T49"/>
                              </a:cxn>
                              <a:cxn ang="T121">
                                <a:pos x="T50" y="T51"/>
                              </a:cxn>
                              <a:cxn ang="T122">
                                <a:pos x="T52" y="T53"/>
                              </a:cxn>
                              <a:cxn ang="T123">
                                <a:pos x="T54" y="T55"/>
                              </a:cxn>
                              <a:cxn ang="T124">
                                <a:pos x="T56" y="T57"/>
                              </a:cxn>
                              <a:cxn ang="T125">
                                <a:pos x="T58" y="T59"/>
                              </a:cxn>
                              <a:cxn ang="T126">
                                <a:pos x="T60" y="T61"/>
                              </a:cxn>
                              <a:cxn ang="T127">
                                <a:pos x="T62" y="T63"/>
                              </a:cxn>
                              <a:cxn ang="T128">
                                <a:pos x="T64" y="T65"/>
                              </a:cxn>
                              <a:cxn ang="T129">
                                <a:pos x="T66" y="T67"/>
                              </a:cxn>
                              <a:cxn ang="T130">
                                <a:pos x="T68" y="T69"/>
                              </a:cxn>
                              <a:cxn ang="T131">
                                <a:pos x="T70" y="T71"/>
                              </a:cxn>
                              <a:cxn ang="T132">
                                <a:pos x="T72" y="T73"/>
                              </a:cxn>
                              <a:cxn ang="T133">
                                <a:pos x="T74" y="T75"/>
                              </a:cxn>
                              <a:cxn ang="T134">
                                <a:pos x="T76" y="T77"/>
                              </a:cxn>
                              <a:cxn ang="T135">
                                <a:pos x="T78" y="T79"/>
                              </a:cxn>
                              <a:cxn ang="T136">
                                <a:pos x="T80" y="T81"/>
                              </a:cxn>
                              <a:cxn ang="T137">
                                <a:pos x="T82" y="T83"/>
                              </a:cxn>
                              <a:cxn ang="T138">
                                <a:pos x="T84" y="T85"/>
                              </a:cxn>
                              <a:cxn ang="T139">
                                <a:pos x="T86" y="T87"/>
                              </a:cxn>
                              <a:cxn ang="T140">
                                <a:pos x="T88" y="T89"/>
                              </a:cxn>
                              <a:cxn ang="T141">
                                <a:pos x="T90" y="T91"/>
                              </a:cxn>
                              <a:cxn ang="T142">
                                <a:pos x="T92" y="T93"/>
                              </a:cxn>
                              <a:cxn ang="T143">
                                <a:pos x="T94" y="T95"/>
                              </a:cxn>
                            </a:cxnLst>
                            <a:rect l="0" t="0" r="r" b="b"/>
                            <a:pathLst>
                              <a:path w="59" h="160">
                                <a:moveTo>
                                  <a:pt x="0" y="6"/>
                                </a:moveTo>
                                <a:lnTo>
                                  <a:pt x="0" y="8"/>
                                </a:lnTo>
                                <a:lnTo>
                                  <a:pt x="0" y="10"/>
                                </a:lnTo>
                                <a:lnTo>
                                  <a:pt x="2" y="11"/>
                                </a:lnTo>
                                <a:lnTo>
                                  <a:pt x="2" y="14"/>
                                </a:lnTo>
                                <a:lnTo>
                                  <a:pt x="4" y="16"/>
                                </a:lnTo>
                                <a:lnTo>
                                  <a:pt x="6" y="19"/>
                                </a:lnTo>
                                <a:lnTo>
                                  <a:pt x="8" y="21"/>
                                </a:lnTo>
                                <a:lnTo>
                                  <a:pt x="8" y="25"/>
                                </a:lnTo>
                                <a:lnTo>
                                  <a:pt x="10" y="27"/>
                                </a:lnTo>
                                <a:lnTo>
                                  <a:pt x="11" y="31"/>
                                </a:lnTo>
                                <a:lnTo>
                                  <a:pt x="13" y="33"/>
                                </a:lnTo>
                                <a:lnTo>
                                  <a:pt x="13" y="36"/>
                                </a:lnTo>
                                <a:lnTo>
                                  <a:pt x="14" y="38"/>
                                </a:lnTo>
                                <a:lnTo>
                                  <a:pt x="14" y="40"/>
                                </a:lnTo>
                                <a:lnTo>
                                  <a:pt x="17" y="41"/>
                                </a:lnTo>
                                <a:lnTo>
                                  <a:pt x="17" y="49"/>
                                </a:lnTo>
                                <a:lnTo>
                                  <a:pt x="18" y="55"/>
                                </a:lnTo>
                                <a:lnTo>
                                  <a:pt x="18" y="62"/>
                                </a:lnTo>
                                <a:lnTo>
                                  <a:pt x="19" y="70"/>
                                </a:lnTo>
                                <a:lnTo>
                                  <a:pt x="19" y="80"/>
                                </a:lnTo>
                                <a:lnTo>
                                  <a:pt x="19" y="88"/>
                                </a:lnTo>
                                <a:lnTo>
                                  <a:pt x="19" y="98"/>
                                </a:lnTo>
                                <a:lnTo>
                                  <a:pt x="19" y="106"/>
                                </a:lnTo>
                                <a:lnTo>
                                  <a:pt x="17" y="116"/>
                                </a:lnTo>
                                <a:lnTo>
                                  <a:pt x="17" y="124"/>
                                </a:lnTo>
                                <a:lnTo>
                                  <a:pt x="17" y="132"/>
                                </a:lnTo>
                                <a:lnTo>
                                  <a:pt x="17" y="138"/>
                                </a:lnTo>
                                <a:lnTo>
                                  <a:pt x="17" y="145"/>
                                </a:lnTo>
                                <a:lnTo>
                                  <a:pt x="17" y="150"/>
                                </a:lnTo>
                                <a:lnTo>
                                  <a:pt x="17" y="154"/>
                                </a:lnTo>
                                <a:lnTo>
                                  <a:pt x="17" y="156"/>
                                </a:lnTo>
                                <a:lnTo>
                                  <a:pt x="17" y="157"/>
                                </a:lnTo>
                                <a:lnTo>
                                  <a:pt x="18" y="157"/>
                                </a:lnTo>
                                <a:lnTo>
                                  <a:pt x="18" y="158"/>
                                </a:lnTo>
                                <a:lnTo>
                                  <a:pt x="19" y="158"/>
                                </a:lnTo>
                                <a:lnTo>
                                  <a:pt x="21" y="158"/>
                                </a:lnTo>
                                <a:lnTo>
                                  <a:pt x="21" y="159"/>
                                </a:lnTo>
                                <a:lnTo>
                                  <a:pt x="23" y="159"/>
                                </a:lnTo>
                                <a:lnTo>
                                  <a:pt x="24" y="159"/>
                                </a:lnTo>
                                <a:lnTo>
                                  <a:pt x="25" y="159"/>
                                </a:lnTo>
                                <a:lnTo>
                                  <a:pt x="25" y="158"/>
                                </a:lnTo>
                                <a:lnTo>
                                  <a:pt x="25" y="156"/>
                                </a:lnTo>
                                <a:lnTo>
                                  <a:pt x="25" y="152"/>
                                </a:lnTo>
                                <a:lnTo>
                                  <a:pt x="25" y="147"/>
                                </a:lnTo>
                                <a:lnTo>
                                  <a:pt x="25" y="143"/>
                                </a:lnTo>
                                <a:lnTo>
                                  <a:pt x="25" y="137"/>
                                </a:lnTo>
                                <a:lnTo>
                                  <a:pt x="25" y="131"/>
                                </a:lnTo>
                                <a:lnTo>
                                  <a:pt x="27" y="123"/>
                                </a:lnTo>
                                <a:lnTo>
                                  <a:pt x="27" y="117"/>
                                </a:lnTo>
                                <a:lnTo>
                                  <a:pt x="27" y="110"/>
                                </a:lnTo>
                                <a:lnTo>
                                  <a:pt x="27" y="104"/>
                                </a:lnTo>
                                <a:lnTo>
                                  <a:pt x="28" y="97"/>
                                </a:lnTo>
                                <a:lnTo>
                                  <a:pt x="28" y="91"/>
                                </a:lnTo>
                                <a:lnTo>
                                  <a:pt x="29" y="85"/>
                                </a:lnTo>
                                <a:lnTo>
                                  <a:pt x="29" y="80"/>
                                </a:lnTo>
                                <a:lnTo>
                                  <a:pt x="30" y="75"/>
                                </a:lnTo>
                                <a:lnTo>
                                  <a:pt x="30" y="73"/>
                                </a:lnTo>
                                <a:lnTo>
                                  <a:pt x="30" y="69"/>
                                </a:lnTo>
                                <a:lnTo>
                                  <a:pt x="30" y="67"/>
                                </a:lnTo>
                                <a:lnTo>
                                  <a:pt x="30" y="62"/>
                                </a:lnTo>
                                <a:lnTo>
                                  <a:pt x="30" y="59"/>
                                </a:lnTo>
                                <a:lnTo>
                                  <a:pt x="30" y="55"/>
                                </a:lnTo>
                                <a:lnTo>
                                  <a:pt x="30" y="50"/>
                                </a:lnTo>
                                <a:lnTo>
                                  <a:pt x="33" y="46"/>
                                </a:lnTo>
                                <a:lnTo>
                                  <a:pt x="33" y="42"/>
                                </a:lnTo>
                                <a:lnTo>
                                  <a:pt x="33" y="38"/>
                                </a:lnTo>
                                <a:lnTo>
                                  <a:pt x="33" y="34"/>
                                </a:lnTo>
                                <a:lnTo>
                                  <a:pt x="35" y="30"/>
                                </a:lnTo>
                                <a:lnTo>
                                  <a:pt x="35" y="27"/>
                                </a:lnTo>
                                <a:lnTo>
                                  <a:pt x="36" y="23"/>
                                </a:lnTo>
                                <a:lnTo>
                                  <a:pt x="37" y="20"/>
                                </a:lnTo>
                                <a:lnTo>
                                  <a:pt x="39" y="16"/>
                                </a:lnTo>
                                <a:lnTo>
                                  <a:pt x="41" y="14"/>
                                </a:lnTo>
                                <a:lnTo>
                                  <a:pt x="43" y="12"/>
                                </a:lnTo>
                                <a:lnTo>
                                  <a:pt x="46" y="10"/>
                                </a:lnTo>
                                <a:lnTo>
                                  <a:pt x="47" y="8"/>
                                </a:lnTo>
                                <a:lnTo>
                                  <a:pt x="49" y="6"/>
                                </a:lnTo>
                                <a:lnTo>
                                  <a:pt x="52" y="4"/>
                                </a:lnTo>
                                <a:lnTo>
                                  <a:pt x="53" y="4"/>
                                </a:lnTo>
                                <a:lnTo>
                                  <a:pt x="55" y="2"/>
                                </a:lnTo>
                                <a:lnTo>
                                  <a:pt x="57" y="1"/>
                                </a:lnTo>
                                <a:lnTo>
                                  <a:pt x="58" y="0"/>
                                </a:lnTo>
                              </a:path>
                            </a:pathLst>
                          </a:custGeom>
                          <a:noFill/>
                          <a:ln w="18494" cap="flat" cmpd="sng">
                            <a:solidFill>
                              <a:srgbClr val="80808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00CC99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08" name="Oval 1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063" y="2540"/>
                            <a:ext cx="65" cy="48"/>
                          </a:xfrm>
                          <a:prstGeom prst="ellipse">
                            <a:avLst/>
                          </a:prstGeom>
                          <a:solidFill>
                            <a:srgbClr val="808080"/>
                          </a:solidFill>
                          <a:ln w="8889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09" name="Freeform 16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63" y="2496"/>
                            <a:ext cx="107" cy="240"/>
                          </a:xfrm>
                          <a:custGeom>
                            <a:avLst/>
                            <a:gdLst>
                              <a:gd name="T0" fmla="*/ 2 w 60"/>
                              <a:gd name="T1" fmla="*/ 5 h 160"/>
                              <a:gd name="T2" fmla="*/ 5 w 60"/>
                              <a:gd name="T3" fmla="*/ 9 h 160"/>
                              <a:gd name="T4" fmla="*/ 9 w 60"/>
                              <a:gd name="T5" fmla="*/ 18 h 160"/>
                              <a:gd name="T6" fmla="*/ 16 w 60"/>
                              <a:gd name="T7" fmla="*/ 29 h 160"/>
                              <a:gd name="T8" fmla="*/ 18 w 60"/>
                              <a:gd name="T9" fmla="*/ 42 h 160"/>
                              <a:gd name="T10" fmla="*/ 20 w 60"/>
                              <a:gd name="T11" fmla="*/ 56 h 160"/>
                              <a:gd name="T12" fmla="*/ 16 w 60"/>
                              <a:gd name="T13" fmla="*/ 71 h 160"/>
                              <a:gd name="T14" fmla="*/ 7 w 60"/>
                              <a:gd name="T15" fmla="*/ 86 h 160"/>
                              <a:gd name="T16" fmla="*/ 0 w 60"/>
                              <a:gd name="T17" fmla="*/ 95 h 160"/>
                              <a:gd name="T18" fmla="*/ 7 w 60"/>
                              <a:gd name="T19" fmla="*/ 99 h 160"/>
                              <a:gd name="T20" fmla="*/ 20 w 60"/>
                              <a:gd name="T21" fmla="*/ 105 h 160"/>
                              <a:gd name="T22" fmla="*/ 36 w 60"/>
                              <a:gd name="T23" fmla="*/ 113 h 160"/>
                              <a:gd name="T24" fmla="*/ 54 w 60"/>
                              <a:gd name="T25" fmla="*/ 122 h 160"/>
                              <a:gd name="T26" fmla="*/ 70 w 60"/>
                              <a:gd name="T27" fmla="*/ 131 h 160"/>
                              <a:gd name="T28" fmla="*/ 82 w 60"/>
                              <a:gd name="T29" fmla="*/ 137 h 160"/>
                              <a:gd name="T30" fmla="*/ 91 w 60"/>
                              <a:gd name="T31" fmla="*/ 144 h 160"/>
                              <a:gd name="T32" fmla="*/ 93 w 60"/>
                              <a:gd name="T33" fmla="*/ 147 h 160"/>
                              <a:gd name="T34" fmla="*/ 93 w 60"/>
                              <a:gd name="T35" fmla="*/ 156 h 160"/>
                              <a:gd name="T36" fmla="*/ 91 w 60"/>
                              <a:gd name="T37" fmla="*/ 171 h 160"/>
                              <a:gd name="T38" fmla="*/ 91 w 60"/>
                              <a:gd name="T39" fmla="*/ 188 h 160"/>
                              <a:gd name="T40" fmla="*/ 87 w 60"/>
                              <a:gd name="T41" fmla="*/ 206 h 160"/>
                              <a:gd name="T42" fmla="*/ 86 w 60"/>
                              <a:gd name="T43" fmla="*/ 222 h 160"/>
                              <a:gd name="T44" fmla="*/ 86 w 60"/>
                              <a:gd name="T45" fmla="*/ 234 h 160"/>
                              <a:gd name="T46" fmla="*/ 86 w 60"/>
                              <a:gd name="T47" fmla="*/ 239 h 160"/>
                              <a:gd name="T48" fmla="*/ 89 w 60"/>
                              <a:gd name="T49" fmla="*/ 234 h 160"/>
                              <a:gd name="T50" fmla="*/ 91 w 60"/>
                              <a:gd name="T51" fmla="*/ 222 h 160"/>
                              <a:gd name="T52" fmla="*/ 95 w 60"/>
                              <a:gd name="T53" fmla="*/ 207 h 160"/>
                              <a:gd name="T54" fmla="*/ 100 w 60"/>
                              <a:gd name="T55" fmla="*/ 191 h 160"/>
                              <a:gd name="T56" fmla="*/ 102 w 60"/>
                              <a:gd name="T57" fmla="*/ 174 h 160"/>
                              <a:gd name="T58" fmla="*/ 102 w 60"/>
                              <a:gd name="T59" fmla="*/ 161 h 160"/>
                              <a:gd name="T60" fmla="*/ 103 w 60"/>
                              <a:gd name="T61" fmla="*/ 150 h 160"/>
                              <a:gd name="T62" fmla="*/ 103 w 60"/>
                              <a:gd name="T63" fmla="*/ 141 h 160"/>
                              <a:gd name="T64" fmla="*/ 93 w 60"/>
                              <a:gd name="T65" fmla="*/ 132 h 160"/>
                              <a:gd name="T66" fmla="*/ 75 w 60"/>
                              <a:gd name="T67" fmla="*/ 116 h 160"/>
                              <a:gd name="T68" fmla="*/ 57 w 60"/>
                              <a:gd name="T69" fmla="*/ 95 h 160"/>
                              <a:gd name="T70" fmla="*/ 43 w 60"/>
                              <a:gd name="T71" fmla="*/ 71 h 160"/>
                              <a:gd name="T72" fmla="*/ 29 w 60"/>
                              <a:gd name="T73" fmla="*/ 48 h 160"/>
                              <a:gd name="T74" fmla="*/ 16 w 60"/>
                              <a:gd name="T75" fmla="*/ 27 h 160"/>
                              <a:gd name="T76" fmla="*/ 7 w 60"/>
                              <a:gd name="T77" fmla="*/ 12 h 160"/>
                              <a:gd name="T78" fmla="*/ 2 w 60"/>
                              <a:gd name="T79" fmla="*/ 2 h 160"/>
                              <a:gd name="T80" fmla="*/ 2 w 60"/>
                              <a:gd name="T81" fmla="*/ 2 h 160"/>
                              <a:gd name="T82" fmla="*/ 2 w 60"/>
                              <a:gd name="T83" fmla="*/ 2 h 160"/>
                              <a:gd name="T84" fmla="*/ 2 w 60"/>
                              <a:gd name="T85" fmla="*/ 2 h 160"/>
                              <a:gd name="T86" fmla="*/ 2 w 60"/>
                              <a:gd name="T87" fmla="*/ 2 h 160"/>
                              <a:gd name="T88" fmla="*/ 2 w 60"/>
                              <a:gd name="T89" fmla="*/ 2 h 160"/>
                              <a:gd name="T90" fmla="*/ 2 w 60"/>
                              <a:gd name="T91" fmla="*/ 2 h 160"/>
                              <a:gd name="T92" fmla="*/ 2 w 60"/>
                              <a:gd name="T93" fmla="*/ 2 h 160"/>
                              <a:gd name="T94" fmla="*/ 2 w 60"/>
                              <a:gd name="T95" fmla="*/ 2 h 160"/>
                              <a:gd name="T96" fmla="*/ 2 w 60"/>
                              <a:gd name="T97" fmla="*/ 2 h 160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</a:gdLst>
                            <a:ahLst/>
                            <a:cxnLst>
                              <a:cxn ang="T98">
                                <a:pos x="T0" y="T1"/>
                              </a:cxn>
                              <a:cxn ang="T99">
                                <a:pos x="T2" y="T3"/>
                              </a:cxn>
                              <a:cxn ang="T100">
                                <a:pos x="T4" y="T5"/>
                              </a:cxn>
                              <a:cxn ang="T101">
                                <a:pos x="T6" y="T7"/>
                              </a:cxn>
                              <a:cxn ang="T102">
                                <a:pos x="T8" y="T9"/>
                              </a:cxn>
                              <a:cxn ang="T103">
                                <a:pos x="T10" y="T11"/>
                              </a:cxn>
                              <a:cxn ang="T104">
                                <a:pos x="T12" y="T13"/>
                              </a:cxn>
                              <a:cxn ang="T105">
                                <a:pos x="T14" y="T15"/>
                              </a:cxn>
                              <a:cxn ang="T106">
                                <a:pos x="T16" y="T17"/>
                              </a:cxn>
                              <a:cxn ang="T107">
                                <a:pos x="T18" y="T19"/>
                              </a:cxn>
                              <a:cxn ang="T108">
                                <a:pos x="T20" y="T21"/>
                              </a:cxn>
                              <a:cxn ang="T109">
                                <a:pos x="T22" y="T23"/>
                              </a:cxn>
                              <a:cxn ang="T110">
                                <a:pos x="T24" y="T25"/>
                              </a:cxn>
                              <a:cxn ang="T111">
                                <a:pos x="T26" y="T27"/>
                              </a:cxn>
                              <a:cxn ang="T112">
                                <a:pos x="T28" y="T29"/>
                              </a:cxn>
                              <a:cxn ang="T113">
                                <a:pos x="T30" y="T31"/>
                              </a:cxn>
                              <a:cxn ang="T114">
                                <a:pos x="T32" y="T33"/>
                              </a:cxn>
                              <a:cxn ang="T115">
                                <a:pos x="T34" y="T35"/>
                              </a:cxn>
                              <a:cxn ang="T116">
                                <a:pos x="T36" y="T37"/>
                              </a:cxn>
                              <a:cxn ang="T117">
                                <a:pos x="T38" y="T39"/>
                              </a:cxn>
                              <a:cxn ang="T118">
                                <a:pos x="T40" y="T41"/>
                              </a:cxn>
                              <a:cxn ang="T119">
                                <a:pos x="T42" y="T43"/>
                              </a:cxn>
                              <a:cxn ang="T120">
                                <a:pos x="T44" y="T45"/>
                              </a:cxn>
                              <a:cxn ang="T121">
                                <a:pos x="T46" y="T47"/>
                              </a:cxn>
                              <a:cxn ang="T122">
                                <a:pos x="T48" y="T49"/>
                              </a:cxn>
                              <a:cxn ang="T123">
                                <a:pos x="T50" y="T51"/>
                              </a:cxn>
                              <a:cxn ang="T124">
                                <a:pos x="T52" y="T53"/>
                              </a:cxn>
                              <a:cxn ang="T125">
                                <a:pos x="T54" y="T55"/>
                              </a:cxn>
                              <a:cxn ang="T126">
                                <a:pos x="T56" y="T57"/>
                              </a:cxn>
                              <a:cxn ang="T127">
                                <a:pos x="T58" y="T59"/>
                              </a:cxn>
                              <a:cxn ang="T128">
                                <a:pos x="T60" y="T61"/>
                              </a:cxn>
                              <a:cxn ang="T129">
                                <a:pos x="T62" y="T63"/>
                              </a:cxn>
                              <a:cxn ang="T130">
                                <a:pos x="T64" y="T65"/>
                              </a:cxn>
                              <a:cxn ang="T131">
                                <a:pos x="T66" y="T67"/>
                              </a:cxn>
                              <a:cxn ang="T132">
                                <a:pos x="T68" y="T69"/>
                              </a:cxn>
                              <a:cxn ang="T133">
                                <a:pos x="T70" y="T71"/>
                              </a:cxn>
                              <a:cxn ang="T134">
                                <a:pos x="T72" y="T73"/>
                              </a:cxn>
                              <a:cxn ang="T135">
                                <a:pos x="T74" y="T75"/>
                              </a:cxn>
                              <a:cxn ang="T136">
                                <a:pos x="T76" y="T77"/>
                              </a:cxn>
                              <a:cxn ang="T137">
                                <a:pos x="T78" y="T79"/>
                              </a:cxn>
                              <a:cxn ang="T138">
                                <a:pos x="T80" y="T81"/>
                              </a:cxn>
                              <a:cxn ang="T139">
                                <a:pos x="T82" y="T83"/>
                              </a:cxn>
                              <a:cxn ang="T140">
                                <a:pos x="T84" y="T85"/>
                              </a:cxn>
                              <a:cxn ang="T141">
                                <a:pos x="T86" y="T87"/>
                              </a:cxn>
                              <a:cxn ang="T142">
                                <a:pos x="T88" y="T89"/>
                              </a:cxn>
                              <a:cxn ang="T143">
                                <a:pos x="T90" y="T91"/>
                              </a:cxn>
                              <a:cxn ang="T144">
                                <a:pos x="T92" y="T93"/>
                              </a:cxn>
                              <a:cxn ang="T145">
                                <a:pos x="T94" y="T95"/>
                              </a:cxn>
                              <a:cxn ang="T146">
                                <a:pos x="T96" y="T97"/>
                              </a:cxn>
                            </a:cxnLst>
                            <a:rect l="0" t="0" r="r" b="b"/>
                            <a:pathLst>
                              <a:path w="60" h="160">
                                <a:moveTo>
                                  <a:pt x="1" y="1"/>
                                </a:moveTo>
                                <a:lnTo>
                                  <a:pt x="1" y="3"/>
                                </a:lnTo>
                                <a:lnTo>
                                  <a:pt x="2" y="3"/>
                                </a:lnTo>
                                <a:lnTo>
                                  <a:pt x="3" y="6"/>
                                </a:lnTo>
                                <a:lnTo>
                                  <a:pt x="4" y="8"/>
                                </a:lnTo>
                                <a:lnTo>
                                  <a:pt x="5" y="12"/>
                                </a:lnTo>
                                <a:lnTo>
                                  <a:pt x="7" y="15"/>
                                </a:lnTo>
                                <a:lnTo>
                                  <a:pt x="9" y="19"/>
                                </a:lnTo>
                                <a:lnTo>
                                  <a:pt x="10" y="22"/>
                                </a:lnTo>
                                <a:lnTo>
                                  <a:pt x="10" y="28"/>
                                </a:lnTo>
                                <a:lnTo>
                                  <a:pt x="11" y="32"/>
                                </a:lnTo>
                                <a:lnTo>
                                  <a:pt x="11" y="37"/>
                                </a:lnTo>
                                <a:lnTo>
                                  <a:pt x="11" y="41"/>
                                </a:lnTo>
                                <a:lnTo>
                                  <a:pt x="9" y="47"/>
                                </a:lnTo>
                                <a:lnTo>
                                  <a:pt x="7" y="51"/>
                                </a:lnTo>
                                <a:lnTo>
                                  <a:pt x="4" y="57"/>
                                </a:lnTo>
                                <a:lnTo>
                                  <a:pt x="0" y="61"/>
                                </a:lnTo>
                                <a:lnTo>
                                  <a:pt x="0" y="63"/>
                                </a:lnTo>
                                <a:lnTo>
                                  <a:pt x="2" y="63"/>
                                </a:lnTo>
                                <a:lnTo>
                                  <a:pt x="4" y="66"/>
                                </a:lnTo>
                                <a:lnTo>
                                  <a:pt x="8" y="67"/>
                                </a:lnTo>
                                <a:lnTo>
                                  <a:pt x="11" y="70"/>
                                </a:lnTo>
                                <a:lnTo>
                                  <a:pt x="16" y="72"/>
                                </a:lnTo>
                                <a:lnTo>
                                  <a:pt x="20" y="75"/>
                                </a:lnTo>
                                <a:lnTo>
                                  <a:pt x="26" y="77"/>
                                </a:lnTo>
                                <a:lnTo>
                                  <a:pt x="30" y="81"/>
                                </a:lnTo>
                                <a:lnTo>
                                  <a:pt x="34" y="84"/>
                                </a:lnTo>
                                <a:lnTo>
                                  <a:pt x="39" y="87"/>
                                </a:lnTo>
                                <a:lnTo>
                                  <a:pt x="43" y="89"/>
                                </a:lnTo>
                                <a:lnTo>
                                  <a:pt x="46" y="91"/>
                                </a:lnTo>
                                <a:lnTo>
                                  <a:pt x="50" y="94"/>
                                </a:lnTo>
                                <a:lnTo>
                                  <a:pt x="51" y="96"/>
                                </a:lnTo>
                                <a:lnTo>
                                  <a:pt x="52" y="96"/>
                                </a:lnTo>
                                <a:lnTo>
                                  <a:pt x="52" y="98"/>
                                </a:lnTo>
                                <a:lnTo>
                                  <a:pt x="52" y="100"/>
                                </a:lnTo>
                                <a:lnTo>
                                  <a:pt x="52" y="104"/>
                                </a:lnTo>
                                <a:lnTo>
                                  <a:pt x="52" y="108"/>
                                </a:lnTo>
                                <a:lnTo>
                                  <a:pt x="51" y="114"/>
                                </a:lnTo>
                                <a:lnTo>
                                  <a:pt x="51" y="119"/>
                                </a:lnTo>
                                <a:lnTo>
                                  <a:pt x="51" y="125"/>
                                </a:lnTo>
                                <a:lnTo>
                                  <a:pt x="51" y="131"/>
                                </a:lnTo>
                                <a:lnTo>
                                  <a:pt x="49" y="137"/>
                                </a:lnTo>
                                <a:lnTo>
                                  <a:pt x="49" y="143"/>
                                </a:lnTo>
                                <a:lnTo>
                                  <a:pt x="48" y="148"/>
                                </a:lnTo>
                                <a:lnTo>
                                  <a:pt x="48" y="152"/>
                                </a:lnTo>
                                <a:lnTo>
                                  <a:pt x="48" y="156"/>
                                </a:lnTo>
                                <a:lnTo>
                                  <a:pt x="48" y="158"/>
                                </a:lnTo>
                                <a:lnTo>
                                  <a:pt x="48" y="159"/>
                                </a:lnTo>
                                <a:lnTo>
                                  <a:pt x="50" y="157"/>
                                </a:lnTo>
                                <a:lnTo>
                                  <a:pt x="50" y="156"/>
                                </a:lnTo>
                                <a:lnTo>
                                  <a:pt x="51" y="151"/>
                                </a:lnTo>
                                <a:lnTo>
                                  <a:pt x="51" y="148"/>
                                </a:lnTo>
                                <a:lnTo>
                                  <a:pt x="53" y="142"/>
                                </a:lnTo>
                                <a:lnTo>
                                  <a:pt x="53" y="138"/>
                                </a:lnTo>
                                <a:lnTo>
                                  <a:pt x="56" y="132"/>
                                </a:lnTo>
                                <a:lnTo>
                                  <a:pt x="56" y="127"/>
                                </a:lnTo>
                                <a:lnTo>
                                  <a:pt x="57" y="121"/>
                                </a:lnTo>
                                <a:lnTo>
                                  <a:pt x="57" y="116"/>
                                </a:lnTo>
                                <a:lnTo>
                                  <a:pt x="57" y="111"/>
                                </a:lnTo>
                                <a:lnTo>
                                  <a:pt x="57" y="107"/>
                                </a:lnTo>
                                <a:lnTo>
                                  <a:pt x="59" y="102"/>
                                </a:lnTo>
                                <a:lnTo>
                                  <a:pt x="58" y="100"/>
                                </a:lnTo>
                                <a:lnTo>
                                  <a:pt x="58" y="96"/>
                                </a:lnTo>
                                <a:lnTo>
                                  <a:pt x="58" y="94"/>
                                </a:lnTo>
                                <a:lnTo>
                                  <a:pt x="58" y="91"/>
                                </a:lnTo>
                                <a:lnTo>
                                  <a:pt x="52" y="88"/>
                                </a:lnTo>
                                <a:lnTo>
                                  <a:pt x="48" y="83"/>
                                </a:lnTo>
                                <a:lnTo>
                                  <a:pt x="42" y="77"/>
                                </a:lnTo>
                                <a:lnTo>
                                  <a:pt x="38" y="69"/>
                                </a:lnTo>
                                <a:lnTo>
                                  <a:pt x="32" y="63"/>
                                </a:lnTo>
                                <a:lnTo>
                                  <a:pt x="28" y="55"/>
                                </a:lnTo>
                                <a:lnTo>
                                  <a:pt x="24" y="47"/>
                                </a:lnTo>
                                <a:lnTo>
                                  <a:pt x="20" y="38"/>
                                </a:lnTo>
                                <a:lnTo>
                                  <a:pt x="16" y="32"/>
                                </a:lnTo>
                                <a:lnTo>
                                  <a:pt x="12" y="24"/>
                                </a:lnTo>
                                <a:lnTo>
                                  <a:pt x="9" y="18"/>
                                </a:lnTo>
                                <a:lnTo>
                                  <a:pt x="6" y="12"/>
                                </a:lnTo>
                                <a:lnTo>
                                  <a:pt x="4" y="8"/>
                                </a:lnTo>
                                <a:lnTo>
                                  <a:pt x="2" y="4"/>
                                </a:lnTo>
                                <a:lnTo>
                                  <a:pt x="1" y="1"/>
                                </a:lnTo>
                                <a:lnTo>
                                  <a:pt x="1" y="0"/>
                                </a:lnTo>
                                <a:lnTo>
                                  <a:pt x="1" y="1"/>
                                </a:lnTo>
                              </a:path>
                            </a:pathLst>
                          </a:custGeom>
                          <a:solidFill>
                            <a:srgbClr val="C0C0C0"/>
                          </a:solidFill>
                          <a:ln w="8889" cap="flat" cmpd="sng">
                            <a:solidFill>
                              <a:srgbClr val="C0C0C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10" name="Freeform 16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610" y="2187"/>
                            <a:ext cx="325" cy="116"/>
                          </a:xfrm>
                          <a:custGeom>
                            <a:avLst/>
                            <a:gdLst>
                              <a:gd name="T0" fmla="*/ 2 w 182"/>
                              <a:gd name="T1" fmla="*/ 93 h 77"/>
                              <a:gd name="T2" fmla="*/ 18 w 182"/>
                              <a:gd name="T3" fmla="*/ 78 h 77"/>
                              <a:gd name="T4" fmla="*/ 45 w 182"/>
                              <a:gd name="T5" fmla="*/ 54 h 77"/>
                              <a:gd name="T6" fmla="*/ 82 w 182"/>
                              <a:gd name="T7" fmla="*/ 33 h 77"/>
                              <a:gd name="T8" fmla="*/ 134 w 182"/>
                              <a:gd name="T9" fmla="*/ 11 h 77"/>
                              <a:gd name="T10" fmla="*/ 177 w 182"/>
                              <a:gd name="T11" fmla="*/ 2 h 77"/>
                              <a:gd name="T12" fmla="*/ 191 w 182"/>
                              <a:gd name="T13" fmla="*/ 2 h 77"/>
                              <a:gd name="T14" fmla="*/ 214 w 182"/>
                              <a:gd name="T15" fmla="*/ 3 h 77"/>
                              <a:gd name="T16" fmla="*/ 241 w 182"/>
                              <a:gd name="T17" fmla="*/ 6 h 77"/>
                              <a:gd name="T18" fmla="*/ 266 w 182"/>
                              <a:gd name="T19" fmla="*/ 11 h 77"/>
                              <a:gd name="T20" fmla="*/ 284 w 182"/>
                              <a:gd name="T21" fmla="*/ 12 h 77"/>
                              <a:gd name="T22" fmla="*/ 295 w 182"/>
                              <a:gd name="T23" fmla="*/ 21 h 77"/>
                              <a:gd name="T24" fmla="*/ 309 w 182"/>
                              <a:gd name="T25" fmla="*/ 33 h 77"/>
                              <a:gd name="T26" fmla="*/ 316 w 182"/>
                              <a:gd name="T27" fmla="*/ 48 h 77"/>
                              <a:gd name="T28" fmla="*/ 323 w 182"/>
                              <a:gd name="T29" fmla="*/ 62 h 77"/>
                              <a:gd name="T30" fmla="*/ 323 w 182"/>
                              <a:gd name="T31" fmla="*/ 74 h 77"/>
                              <a:gd name="T32" fmla="*/ 316 w 182"/>
                              <a:gd name="T33" fmla="*/ 84 h 77"/>
                              <a:gd name="T34" fmla="*/ 309 w 182"/>
                              <a:gd name="T35" fmla="*/ 93 h 77"/>
                              <a:gd name="T36" fmla="*/ 304 w 182"/>
                              <a:gd name="T37" fmla="*/ 101 h 77"/>
                              <a:gd name="T38" fmla="*/ 293 w 182"/>
                              <a:gd name="T39" fmla="*/ 111 h 77"/>
                              <a:gd name="T40" fmla="*/ 282 w 182"/>
                              <a:gd name="T41" fmla="*/ 114 h 77"/>
                              <a:gd name="T42" fmla="*/ 268 w 182"/>
                              <a:gd name="T43" fmla="*/ 114 h 77"/>
                              <a:gd name="T44" fmla="*/ 255 w 182"/>
                              <a:gd name="T45" fmla="*/ 114 h 77"/>
                              <a:gd name="T46" fmla="*/ 239 w 182"/>
                              <a:gd name="T47" fmla="*/ 114 h 77"/>
                              <a:gd name="T48" fmla="*/ 225 w 182"/>
                              <a:gd name="T49" fmla="*/ 111 h 77"/>
                              <a:gd name="T50" fmla="*/ 214 w 182"/>
                              <a:gd name="T51" fmla="*/ 108 h 77"/>
                              <a:gd name="T52" fmla="*/ 211 w 182"/>
                              <a:gd name="T53" fmla="*/ 101 h 77"/>
                              <a:gd name="T54" fmla="*/ 207 w 182"/>
                              <a:gd name="T55" fmla="*/ 96 h 77"/>
                              <a:gd name="T56" fmla="*/ 211 w 182"/>
                              <a:gd name="T57" fmla="*/ 90 h 77"/>
                              <a:gd name="T58" fmla="*/ 221 w 182"/>
                              <a:gd name="T59" fmla="*/ 86 h 77"/>
                              <a:gd name="T60" fmla="*/ 241 w 182"/>
                              <a:gd name="T61" fmla="*/ 81 h 77"/>
                              <a:gd name="T62" fmla="*/ 270 w 182"/>
                              <a:gd name="T63" fmla="*/ 78 h 77"/>
                              <a:gd name="T64" fmla="*/ 280 w 182"/>
                              <a:gd name="T65" fmla="*/ 74 h 77"/>
                              <a:gd name="T66" fmla="*/ 273 w 182"/>
                              <a:gd name="T67" fmla="*/ 68 h 77"/>
                              <a:gd name="T68" fmla="*/ 266 w 182"/>
                              <a:gd name="T69" fmla="*/ 57 h 77"/>
                              <a:gd name="T70" fmla="*/ 255 w 182"/>
                              <a:gd name="T71" fmla="*/ 50 h 77"/>
                              <a:gd name="T72" fmla="*/ 252 w 182"/>
                              <a:gd name="T73" fmla="*/ 42 h 77"/>
                              <a:gd name="T74" fmla="*/ 223 w 182"/>
                              <a:gd name="T75" fmla="*/ 35 h 77"/>
                              <a:gd name="T76" fmla="*/ 148 w 182"/>
                              <a:gd name="T77" fmla="*/ 36 h 77"/>
                              <a:gd name="T78" fmla="*/ 88 w 182"/>
                              <a:gd name="T79" fmla="*/ 53 h 77"/>
                              <a:gd name="T80" fmla="*/ 39 w 182"/>
                              <a:gd name="T81" fmla="*/ 74 h 77"/>
                              <a:gd name="T82" fmla="*/ 9 w 182"/>
                              <a:gd name="T83" fmla="*/ 92 h 77"/>
                              <a:gd name="T84" fmla="*/ 0 w 182"/>
                              <a:gd name="T85" fmla="*/ 96 h 77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</a:gdLst>
                            <a:ahLst/>
                            <a:cxnLst>
                              <a:cxn ang="T86">
                                <a:pos x="T0" y="T1"/>
                              </a:cxn>
                              <a:cxn ang="T87">
                                <a:pos x="T2" y="T3"/>
                              </a:cxn>
                              <a:cxn ang="T88">
                                <a:pos x="T4" y="T5"/>
                              </a:cxn>
                              <a:cxn ang="T89">
                                <a:pos x="T6" y="T7"/>
                              </a:cxn>
                              <a:cxn ang="T90">
                                <a:pos x="T8" y="T9"/>
                              </a:cxn>
                              <a:cxn ang="T91">
                                <a:pos x="T10" y="T11"/>
                              </a:cxn>
                              <a:cxn ang="T92">
                                <a:pos x="T12" y="T13"/>
                              </a:cxn>
                              <a:cxn ang="T93">
                                <a:pos x="T14" y="T15"/>
                              </a:cxn>
                              <a:cxn ang="T94">
                                <a:pos x="T16" y="T17"/>
                              </a:cxn>
                              <a:cxn ang="T95">
                                <a:pos x="T18" y="T19"/>
                              </a:cxn>
                              <a:cxn ang="T96">
                                <a:pos x="T20" y="T21"/>
                              </a:cxn>
                              <a:cxn ang="T97">
                                <a:pos x="T22" y="T23"/>
                              </a:cxn>
                              <a:cxn ang="T98">
                                <a:pos x="T24" y="T25"/>
                              </a:cxn>
                              <a:cxn ang="T99">
                                <a:pos x="T26" y="T27"/>
                              </a:cxn>
                              <a:cxn ang="T100">
                                <a:pos x="T28" y="T29"/>
                              </a:cxn>
                              <a:cxn ang="T101">
                                <a:pos x="T30" y="T31"/>
                              </a:cxn>
                              <a:cxn ang="T102">
                                <a:pos x="T32" y="T33"/>
                              </a:cxn>
                              <a:cxn ang="T103">
                                <a:pos x="T34" y="T35"/>
                              </a:cxn>
                              <a:cxn ang="T104">
                                <a:pos x="T36" y="T37"/>
                              </a:cxn>
                              <a:cxn ang="T105">
                                <a:pos x="T38" y="T39"/>
                              </a:cxn>
                              <a:cxn ang="T106">
                                <a:pos x="T40" y="T41"/>
                              </a:cxn>
                              <a:cxn ang="T107">
                                <a:pos x="T42" y="T43"/>
                              </a:cxn>
                              <a:cxn ang="T108">
                                <a:pos x="T44" y="T45"/>
                              </a:cxn>
                              <a:cxn ang="T109">
                                <a:pos x="T46" y="T47"/>
                              </a:cxn>
                              <a:cxn ang="T110">
                                <a:pos x="T48" y="T49"/>
                              </a:cxn>
                              <a:cxn ang="T111">
                                <a:pos x="T50" y="T51"/>
                              </a:cxn>
                              <a:cxn ang="T112">
                                <a:pos x="T52" y="T53"/>
                              </a:cxn>
                              <a:cxn ang="T113">
                                <a:pos x="T54" y="T55"/>
                              </a:cxn>
                              <a:cxn ang="T114">
                                <a:pos x="T56" y="T57"/>
                              </a:cxn>
                              <a:cxn ang="T115">
                                <a:pos x="T58" y="T59"/>
                              </a:cxn>
                              <a:cxn ang="T116">
                                <a:pos x="T60" y="T61"/>
                              </a:cxn>
                              <a:cxn ang="T117">
                                <a:pos x="T62" y="T63"/>
                              </a:cxn>
                              <a:cxn ang="T118">
                                <a:pos x="T64" y="T65"/>
                              </a:cxn>
                              <a:cxn ang="T119">
                                <a:pos x="T66" y="T67"/>
                              </a:cxn>
                              <a:cxn ang="T120">
                                <a:pos x="T68" y="T69"/>
                              </a:cxn>
                              <a:cxn ang="T121">
                                <a:pos x="T70" y="T71"/>
                              </a:cxn>
                              <a:cxn ang="T122">
                                <a:pos x="T72" y="T73"/>
                              </a:cxn>
                              <a:cxn ang="T123">
                                <a:pos x="T74" y="T75"/>
                              </a:cxn>
                              <a:cxn ang="T124">
                                <a:pos x="T76" y="T77"/>
                              </a:cxn>
                              <a:cxn ang="T125">
                                <a:pos x="T78" y="T79"/>
                              </a:cxn>
                              <a:cxn ang="T126">
                                <a:pos x="T80" y="T81"/>
                              </a:cxn>
                              <a:cxn ang="T127">
                                <a:pos x="T82" y="T83"/>
                              </a:cxn>
                              <a:cxn ang="T128">
                                <a:pos x="T84" y="T85"/>
                              </a:cxn>
                            </a:cxnLst>
                            <a:rect l="0" t="0" r="r" b="b"/>
                            <a:pathLst>
                              <a:path w="182" h="77">
                                <a:moveTo>
                                  <a:pt x="0" y="64"/>
                                </a:moveTo>
                                <a:lnTo>
                                  <a:pt x="0" y="64"/>
                                </a:lnTo>
                                <a:lnTo>
                                  <a:pt x="1" y="62"/>
                                </a:lnTo>
                                <a:lnTo>
                                  <a:pt x="3" y="60"/>
                                </a:lnTo>
                                <a:lnTo>
                                  <a:pt x="6" y="56"/>
                                </a:lnTo>
                                <a:lnTo>
                                  <a:pt x="10" y="52"/>
                                </a:lnTo>
                                <a:lnTo>
                                  <a:pt x="14" y="47"/>
                                </a:lnTo>
                                <a:lnTo>
                                  <a:pt x="19" y="42"/>
                                </a:lnTo>
                                <a:lnTo>
                                  <a:pt x="25" y="36"/>
                                </a:lnTo>
                                <a:lnTo>
                                  <a:pt x="31" y="33"/>
                                </a:lnTo>
                                <a:lnTo>
                                  <a:pt x="38" y="27"/>
                                </a:lnTo>
                                <a:lnTo>
                                  <a:pt x="46" y="22"/>
                                </a:lnTo>
                                <a:lnTo>
                                  <a:pt x="55" y="16"/>
                                </a:lnTo>
                                <a:lnTo>
                                  <a:pt x="65" y="11"/>
                                </a:lnTo>
                                <a:lnTo>
                                  <a:pt x="75" y="7"/>
                                </a:lnTo>
                                <a:lnTo>
                                  <a:pt x="86" y="4"/>
                                </a:lnTo>
                                <a:lnTo>
                                  <a:pt x="99" y="0"/>
                                </a:lnTo>
                                <a:lnTo>
                                  <a:pt x="99" y="1"/>
                                </a:lnTo>
                                <a:lnTo>
                                  <a:pt x="100" y="1"/>
                                </a:lnTo>
                                <a:lnTo>
                                  <a:pt x="103" y="1"/>
                                </a:lnTo>
                                <a:lnTo>
                                  <a:pt x="107" y="1"/>
                                </a:lnTo>
                                <a:lnTo>
                                  <a:pt x="111" y="2"/>
                                </a:lnTo>
                                <a:lnTo>
                                  <a:pt x="116" y="2"/>
                                </a:lnTo>
                                <a:lnTo>
                                  <a:pt x="120" y="2"/>
                                </a:lnTo>
                                <a:lnTo>
                                  <a:pt x="126" y="2"/>
                                </a:lnTo>
                                <a:lnTo>
                                  <a:pt x="130" y="4"/>
                                </a:lnTo>
                                <a:lnTo>
                                  <a:pt x="135" y="4"/>
                                </a:lnTo>
                                <a:lnTo>
                                  <a:pt x="140" y="5"/>
                                </a:lnTo>
                                <a:lnTo>
                                  <a:pt x="145" y="5"/>
                                </a:lnTo>
                                <a:lnTo>
                                  <a:pt x="149" y="7"/>
                                </a:lnTo>
                                <a:lnTo>
                                  <a:pt x="153" y="7"/>
                                </a:lnTo>
                                <a:lnTo>
                                  <a:pt x="156" y="8"/>
                                </a:lnTo>
                                <a:lnTo>
                                  <a:pt x="159" y="8"/>
                                </a:lnTo>
                                <a:lnTo>
                                  <a:pt x="161" y="10"/>
                                </a:lnTo>
                                <a:lnTo>
                                  <a:pt x="163" y="12"/>
                                </a:lnTo>
                                <a:lnTo>
                                  <a:pt x="165" y="14"/>
                                </a:lnTo>
                                <a:lnTo>
                                  <a:pt x="169" y="16"/>
                                </a:lnTo>
                                <a:lnTo>
                                  <a:pt x="171" y="20"/>
                                </a:lnTo>
                                <a:lnTo>
                                  <a:pt x="173" y="22"/>
                                </a:lnTo>
                                <a:lnTo>
                                  <a:pt x="175" y="26"/>
                                </a:lnTo>
                                <a:lnTo>
                                  <a:pt x="177" y="28"/>
                                </a:lnTo>
                                <a:lnTo>
                                  <a:pt x="177" y="32"/>
                                </a:lnTo>
                                <a:lnTo>
                                  <a:pt x="179" y="35"/>
                                </a:lnTo>
                                <a:lnTo>
                                  <a:pt x="179" y="39"/>
                                </a:lnTo>
                                <a:lnTo>
                                  <a:pt x="181" y="41"/>
                                </a:lnTo>
                                <a:lnTo>
                                  <a:pt x="181" y="45"/>
                                </a:lnTo>
                                <a:lnTo>
                                  <a:pt x="181" y="47"/>
                                </a:lnTo>
                                <a:lnTo>
                                  <a:pt x="181" y="49"/>
                                </a:lnTo>
                                <a:lnTo>
                                  <a:pt x="181" y="52"/>
                                </a:lnTo>
                                <a:lnTo>
                                  <a:pt x="178" y="54"/>
                                </a:lnTo>
                                <a:lnTo>
                                  <a:pt x="177" y="56"/>
                                </a:lnTo>
                                <a:lnTo>
                                  <a:pt x="175" y="58"/>
                                </a:lnTo>
                                <a:lnTo>
                                  <a:pt x="175" y="60"/>
                                </a:lnTo>
                                <a:lnTo>
                                  <a:pt x="173" y="62"/>
                                </a:lnTo>
                                <a:lnTo>
                                  <a:pt x="172" y="64"/>
                                </a:lnTo>
                                <a:lnTo>
                                  <a:pt x="170" y="66"/>
                                </a:lnTo>
                                <a:lnTo>
                                  <a:pt x="170" y="67"/>
                                </a:lnTo>
                                <a:lnTo>
                                  <a:pt x="168" y="70"/>
                                </a:lnTo>
                                <a:lnTo>
                                  <a:pt x="166" y="71"/>
                                </a:lnTo>
                                <a:lnTo>
                                  <a:pt x="164" y="74"/>
                                </a:lnTo>
                                <a:lnTo>
                                  <a:pt x="162" y="74"/>
                                </a:lnTo>
                                <a:lnTo>
                                  <a:pt x="160" y="76"/>
                                </a:lnTo>
                                <a:lnTo>
                                  <a:pt x="158" y="76"/>
                                </a:lnTo>
                                <a:lnTo>
                                  <a:pt x="156" y="76"/>
                                </a:lnTo>
                                <a:lnTo>
                                  <a:pt x="154" y="76"/>
                                </a:lnTo>
                                <a:lnTo>
                                  <a:pt x="150" y="76"/>
                                </a:lnTo>
                                <a:lnTo>
                                  <a:pt x="148" y="76"/>
                                </a:lnTo>
                                <a:lnTo>
                                  <a:pt x="145" y="76"/>
                                </a:lnTo>
                                <a:lnTo>
                                  <a:pt x="143" y="76"/>
                                </a:lnTo>
                                <a:lnTo>
                                  <a:pt x="139" y="76"/>
                                </a:lnTo>
                                <a:lnTo>
                                  <a:pt x="137" y="76"/>
                                </a:lnTo>
                                <a:lnTo>
                                  <a:pt x="134" y="76"/>
                                </a:lnTo>
                                <a:lnTo>
                                  <a:pt x="132" y="74"/>
                                </a:lnTo>
                                <a:lnTo>
                                  <a:pt x="128" y="74"/>
                                </a:lnTo>
                                <a:lnTo>
                                  <a:pt x="126" y="74"/>
                                </a:lnTo>
                                <a:lnTo>
                                  <a:pt x="124" y="74"/>
                                </a:lnTo>
                                <a:lnTo>
                                  <a:pt x="122" y="72"/>
                                </a:lnTo>
                                <a:lnTo>
                                  <a:pt x="120" y="72"/>
                                </a:lnTo>
                                <a:lnTo>
                                  <a:pt x="118" y="70"/>
                                </a:lnTo>
                                <a:lnTo>
                                  <a:pt x="118" y="67"/>
                                </a:lnTo>
                                <a:lnTo>
                                  <a:pt x="116" y="67"/>
                                </a:lnTo>
                                <a:lnTo>
                                  <a:pt x="116" y="65"/>
                                </a:lnTo>
                                <a:lnTo>
                                  <a:pt x="116" y="64"/>
                                </a:lnTo>
                                <a:lnTo>
                                  <a:pt x="117" y="62"/>
                                </a:lnTo>
                                <a:lnTo>
                                  <a:pt x="118" y="60"/>
                                </a:lnTo>
                                <a:lnTo>
                                  <a:pt x="120" y="59"/>
                                </a:lnTo>
                                <a:lnTo>
                                  <a:pt x="123" y="57"/>
                                </a:lnTo>
                                <a:lnTo>
                                  <a:pt x="124" y="57"/>
                                </a:lnTo>
                                <a:lnTo>
                                  <a:pt x="127" y="56"/>
                                </a:lnTo>
                                <a:lnTo>
                                  <a:pt x="130" y="56"/>
                                </a:lnTo>
                                <a:lnTo>
                                  <a:pt x="135" y="54"/>
                                </a:lnTo>
                                <a:lnTo>
                                  <a:pt x="140" y="54"/>
                                </a:lnTo>
                                <a:lnTo>
                                  <a:pt x="145" y="52"/>
                                </a:lnTo>
                                <a:lnTo>
                                  <a:pt x="151" y="52"/>
                                </a:lnTo>
                                <a:lnTo>
                                  <a:pt x="158" y="50"/>
                                </a:lnTo>
                                <a:lnTo>
                                  <a:pt x="157" y="50"/>
                                </a:lnTo>
                                <a:lnTo>
                                  <a:pt x="157" y="49"/>
                                </a:lnTo>
                                <a:lnTo>
                                  <a:pt x="155" y="49"/>
                                </a:lnTo>
                                <a:lnTo>
                                  <a:pt x="155" y="47"/>
                                </a:lnTo>
                                <a:lnTo>
                                  <a:pt x="153" y="45"/>
                                </a:lnTo>
                                <a:lnTo>
                                  <a:pt x="152" y="43"/>
                                </a:lnTo>
                                <a:lnTo>
                                  <a:pt x="149" y="41"/>
                                </a:lnTo>
                                <a:lnTo>
                                  <a:pt x="149" y="38"/>
                                </a:lnTo>
                                <a:lnTo>
                                  <a:pt x="147" y="36"/>
                                </a:lnTo>
                                <a:lnTo>
                                  <a:pt x="146" y="35"/>
                                </a:lnTo>
                                <a:lnTo>
                                  <a:pt x="143" y="33"/>
                                </a:lnTo>
                                <a:lnTo>
                                  <a:pt x="143" y="30"/>
                                </a:lnTo>
                                <a:lnTo>
                                  <a:pt x="141" y="30"/>
                                </a:lnTo>
                                <a:lnTo>
                                  <a:pt x="141" y="28"/>
                                </a:lnTo>
                                <a:lnTo>
                                  <a:pt x="141" y="27"/>
                                </a:lnTo>
                                <a:lnTo>
                                  <a:pt x="141" y="26"/>
                                </a:lnTo>
                                <a:lnTo>
                                  <a:pt x="125" y="23"/>
                                </a:lnTo>
                                <a:lnTo>
                                  <a:pt x="110" y="22"/>
                                </a:lnTo>
                                <a:lnTo>
                                  <a:pt x="96" y="23"/>
                                </a:lnTo>
                                <a:lnTo>
                                  <a:pt x="83" y="24"/>
                                </a:lnTo>
                                <a:lnTo>
                                  <a:pt x="70" y="27"/>
                                </a:lnTo>
                                <a:lnTo>
                                  <a:pt x="58" y="30"/>
                                </a:lnTo>
                                <a:lnTo>
                                  <a:pt x="49" y="35"/>
                                </a:lnTo>
                                <a:lnTo>
                                  <a:pt x="39" y="39"/>
                                </a:lnTo>
                                <a:lnTo>
                                  <a:pt x="30" y="45"/>
                                </a:lnTo>
                                <a:lnTo>
                                  <a:pt x="22" y="49"/>
                                </a:lnTo>
                                <a:lnTo>
                                  <a:pt x="16" y="53"/>
                                </a:lnTo>
                                <a:lnTo>
                                  <a:pt x="10" y="58"/>
                                </a:lnTo>
                                <a:lnTo>
                                  <a:pt x="5" y="61"/>
                                </a:lnTo>
                                <a:lnTo>
                                  <a:pt x="2" y="64"/>
                                </a:lnTo>
                                <a:lnTo>
                                  <a:pt x="0" y="64"/>
                                </a:lnTo>
                              </a:path>
                            </a:pathLst>
                          </a:custGeom>
                          <a:solidFill>
                            <a:srgbClr val="808080"/>
                          </a:solidFill>
                          <a:ln w="8889" cap="flat" cmpd="sng">
                            <a:solidFill>
                              <a:srgbClr val="80808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grpSp>
                        <p:nvGrpSpPr>
                          <p:cNvPr id="111" name="Group 16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00" y="2102"/>
                            <a:ext cx="1440" cy="745"/>
                            <a:chOff x="3600" y="2102"/>
                            <a:chExt cx="1440" cy="745"/>
                          </a:xfrm>
                        </p:grpSpPr>
                        <p:sp>
                          <p:nvSpPr>
                            <p:cNvPr id="112" name="Freeform 16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80" y="2550"/>
                              <a:ext cx="264" cy="245"/>
                            </a:xfrm>
                            <a:custGeom>
                              <a:avLst/>
                              <a:gdLst>
                                <a:gd name="T0" fmla="*/ 4 w 148"/>
                                <a:gd name="T1" fmla="*/ 17 h 163"/>
                                <a:gd name="T2" fmla="*/ 23 w 148"/>
                                <a:gd name="T3" fmla="*/ 17 h 163"/>
                                <a:gd name="T4" fmla="*/ 52 w 148"/>
                                <a:gd name="T5" fmla="*/ 17 h 163"/>
                                <a:gd name="T6" fmla="*/ 77 w 148"/>
                                <a:gd name="T7" fmla="*/ 18 h 163"/>
                                <a:gd name="T8" fmla="*/ 96 w 148"/>
                                <a:gd name="T9" fmla="*/ 18 h 163"/>
                                <a:gd name="T10" fmla="*/ 102 w 148"/>
                                <a:gd name="T11" fmla="*/ 20 h 163"/>
                                <a:gd name="T12" fmla="*/ 103 w 148"/>
                                <a:gd name="T13" fmla="*/ 29 h 163"/>
                                <a:gd name="T14" fmla="*/ 107 w 148"/>
                                <a:gd name="T15" fmla="*/ 45 h 163"/>
                                <a:gd name="T16" fmla="*/ 116 w 148"/>
                                <a:gd name="T17" fmla="*/ 65 h 163"/>
                                <a:gd name="T18" fmla="*/ 127 w 148"/>
                                <a:gd name="T19" fmla="*/ 83 h 163"/>
                                <a:gd name="T20" fmla="*/ 144 w 148"/>
                                <a:gd name="T21" fmla="*/ 99 h 163"/>
                                <a:gd name="T22" fmla="*/ 155 w 148"/>
                                <a:gd name="T23" fmla="*/ 119 h 163"/>
                                <a:gd name="T24" fmla="*/ 171 w 148"/>
                                <a:gd name="T25" fmla="*/ 141 h 163"/>
                                <a:gd name="T26" fmla="*/ 184 w 148"/>
                                <a:gd name="T27" fmla="*/ 170 h 163"/>
                                <a:gd name="T28" fmla="*/ 194 w 148"/>
                                <a:gd name="T29" fmla="*/ 197 h 163"/>
                                <a:gd name="T30" fmla="*/ 194 w 148"/>
                                <a:gd name="T31" fmla="*/ 221 h 163"/>
                                <a:gd name="T32" fmla="*/ 194 w 148"/>
                                <a:gd name="T33" fmla="*/ 230 h 163"/>
                                <a:gd name="T34" fmla="*/ 198 w 148"/>
                                <a:gd name="T35" fmla="*/ 233 h 163"/>
                                <a:gd name="T36" fmla="*/ 205 w 148"/>
                                <a:gd name="T37" fmla="*/ 234 h 163"/>
                                <a:gd name="T38" fmla="*/ 209 w 148"/>
                                <a:gd name="T39" fmla="*/ 240 h 163"/>
                                <a:gd name="T40" fmla="*/ 216 w 148"/>
                                <a:gd name="T41" fmla="*/ 242 h 163"/>
                                <a:gd name="T42" fmla="*/ 221 w 148"/>
                                <a:gd name="T43" fmla="*/ 243 h 163"/>
                                <a:gd name="T44" fmla="*/ 230 w 148"/>
                                <a:gd name="T45" fmla="*/ 243 h 163"/>
                                <a:gd name="T46" fmla="*/ 241 w 148"/>
                                <a:gd name="T47" fmla="*/ 243 h 163"/>
                                <a:gd name="T48" fmla="*/ 250 w 148"/>
                                <a:gd name="T49" fmla="*/ 242 h 163"/>
                                <a:gd name="T50" fmla="*/ 257 w 148"/>
                                <a:gd name="T51" fmla="*/ 242 h 163"/>
                                <a:gd name="T52" fmla="*/ 262 w 148"/>
                                <a:gd name="T53" fmla="*/ 240 h 163"/>
                                <a:gd name="T54" fmla="*/ 250 w 148"/>
                                <a:gd name="T55" fmla="*/ 222 h 163"/>
                                <a:gd name="T56" fmla="*/ 225 w 148"/>
                                <a:gd name="T57" fmla="*/ 171 h 163"/>
                                <a:gd name="T58" fmla="*/ 194 w 148"/>
                                <a:gd name="T59" fmla="*/ 108 h 163"/>
                                <a:gd name="T60" fmla="*/ 164 w 148"/>
                                <a:gd name="T61" fmla="*/ 50 h 163"/>
                                <a:gd name="T62" fmla="*/ 146 w 148"/>
                                <a:gd name="T63" fmla="*/ 14 h 163"/>
                                <a:gd name="T64" fmla="*/ 134 w 148"/>
                                <a:gd name="T65" fmla="*/ 5 h 163"/>
                                <a:gd name="T66" fmla="*/ 105 w 148"/>
                                <a:gd name="T67" fmla="*/ 2 h 163"/>
                                <a:gd name="T68" fmla="*/ 70 w 148"/>
                                <a:gd name="T69" fmla="*/ 0 h 163"/>
                                <a:gd name="T70" fmla="*/ 34 w 148"/>
                                <a:gd name="T71" fmla="*/ 2 h 163"/>
                                <a:gd name="T72" fmla="*/ 11 w 148"/>
                                <a:gd name="T73" fmla="*/ 2 h 163"/>
                                <a:gd name="T74" fmla="*/ 2 w 148"/>
                                <a:gd name="T75" fmla="*/ 5 h 163"/>
                                <a:gd name="T76" fmla="*/ 2 w 148"/>
                                <a:gd name="T77" fmla="*/ 6 h 163"/>
                                <a:gd name="T78" fmla="*/ 2 w 148"/>
                                <a:gd name="T79" fmla="*/ 9 h 163"/>
                                <a:gd name="T80" fmla="*/ 0 w 148"/>
                                <a:gd name="T81" fmla="*/ 12 h 163"/>
                                <a:gd name="T82" fmla="*/ 0 w 148"/>
                                <a:gd name="T83" fmla="*/ 15 h 163"/>
                                <a:gd name="T84" fmla="*/ 2 w 148"/>
                                <a:gd name="T85" fmla="*/ 15 h 163"/>
                                <a:gd name="T86" fmla="*/ 0 60000 65536"/>
                                <a:gd name="T87" fmla="*/ 0 60000 65536"/>
                                <a:gd name="T88" fmla="*/ 0 60000 65536"/>
                                <a:gd name="T89" fmla="*/ 0 60000 65536"/>
                                <a:gd name="T90" fmla="*/ 0 60000 65536"/>
                                <a:gd name="T91" fmla="*/ 0 60000 65536"/>
                                <a:gd name="T92" fmla="*/ 0 60000 65536"/>
                                <a:gd name="T93" fmla="*/ 0 60000 65536"/>
                                <a:gd name="T94" fmla="*/ 0 60000 65536"/>
                                <a:gd name="T95" fmla="*/ 0 60000 65536"/>
                                <a:gd name="T96" fmla="*/ 0 60000 65536"/>
                                <a:gd name="T97" fmla="*/ 0 60000 65536"/>
                                <a:gd name="T98" fmla="*/ 0 60000 65536"/>
                                <a:gd name="T99" fmla="*/ 0 60000 65536"/>
                                <a:gd name="T100" fmla="*/ 0 60000 65536"/>
                                <a:gd name="T101" fmla="*/ 0 60000 65536"/>
                                <a:gd name="T102" fmla="*/ 0 60000 65536"/>
                                <a:gd name="T103" fmla="*/ 0 60000 65536"/>
                                <a:gd name="T104" fmla="*/ 0 60000 65536"/>
                                <a:gd name="T105" fmla="*/ 0 60000 65536"/>
                                <a:gd name="T106" fmla="*/ 0 60000 65536"/>
                                <a:gd name="T107" fmla="*/ 0 60000 65536"/>
                                <a:gd name="T108" fmla="*/ 0 60000 65536"/>
                                <a:gd name="T109" fmla="*/ 0 60000 65536"/>
                                <a:gd name="T110" fmla="*/ 0 60000 65536"/>
                                <a:gd name="T111" fmla="*/ 0 60000 65536"/>
                                <a:gd name="T112" fmla="*/ 0 60000 65536"/>
                                <a:gd name="T113" fmla="*/ 0 60000 65536"/>
                                <a:gd name="T114" fmla="*/ 0 60000 65536"/>
                                <a:gd name="T115" fmla="*/ 0 60000 65536"/>
                                <a:gd name="T116" fmla="*/ 0 60000 65536"/>
                                <a:gd name="T117" fmla="*/ 0 60000 65536"/>
                                <a:gd name="T118" fmla="*/ 0 60000 65536"/>
                                <a:gd name="T119" fmla="*/ 0 60000 65536"/>
                                <a:gd name="T120" fmla="*/ 0 60000 65536"/>
                                <a:gd name="T121" fmla="*/ 0 60000 65536"/>
                                <a:gd name="T122" fmla="*/ 0 60000 65536"/>
                                <a:gd name="T123" fmla="*/ 0 60000 65536"/>
                                <a:gd name="T124" fmla="*/ 0 60000 65536"/>
                                <a:gd name="T125" fmla="*/ 0 60000 65536"/>
                                <a:gd name="T126" fmla="*/ 0 60000 65536"/>
                                <a:gd name="T127" fmla="*/ 0 60000 65536"/>
                                <a:gd name="T128" fmla="*/ 0 60000 65536"/>
                              </a:gdLst>
                              <a:ahLst/>
                              <a:cxnLst>
                                <a:cxn ang="T86">
                                  <a:pos x="T0" y="T1"/>
                                </a:cxn>
                                <a:cxn ang="T87">
                                  <a:pos x="T2" y="T3"/>
                                </a:cxn>
                                <a:cxn ang="T88">
                                  <a:pos x="T4" y="T5"/>
                                </a:cxn>
                                <a:cxn ang="T89">
                                  <a:pos x="T6" y="T7"/>
                                </a:cxn>
                                <a:cxn ang="T90">
                                  <a:pos x="T8" y="T9"/>
                                </a:cxn>
                                <a:cxn ang="T91">
                                  <a:pos x="T10" y="T11"/>
                                </a:cxn>
                                <a:cxn ang="T92">
                                  <a:pos x="T12" y="T13"/>
                                </a:cxn>
                                <a:cxn ang="T93">
                                  <a:pos x="T14" y="T15"/>
                                </a:cxn>
                                <a:cxn ang="T94">
                                  <a:pos x="T16" y="T17"/>
                                </a:cxn>
                                <a:cxn ang="T95">
                                  <a:pos x="T18" y="T19"/>
                                </a:cxn>
                                <a:cxn ang="T96">
                                  <a:pos x="T20" y="T21"/>
                                </a:cxn>
                                <a:cxn ang="T97">
                                  <a:pos x="T22" y="T23"/>
                                </a:cxn>
                                <a:cxn ang="T98">
                                  <a:pos x="T24" y="T25"/>
                                </a:cxn>
                                <a:cxn ang="T99">
                                  <a:pos x="T26" y="T27"/>
                                </a:cxn>
                                <a:cxn ang="T100">
                                  <a:pos x="T28" y="T29"/>
                                </a:cxn>
                                <a:cxn ang="T101">
                                  <a:pos x="T30" y="T31"/>
                                </a:cxn>
                                <a:cxn ang="T102">
                                  <a:pos x="T32" y="T33"/>
                                </a:cxn>
                                <a:cxn ang="T103">
                                  <a:pos x="T34" y="T35"/>
                                </a:cxn>
                                <a:cxn ang="T104">
                                  <a:pos x="T36" y="T37"/>
                                </a:cxn>
                                <a:cxn ang="T105">
                                  <a:pos x="T38" y="T39"/>
                                </a:cxn>
                                <a:cxn ang="T106">
                                  <a:pos x="T40" y="T41"/>
                                </a:cxn>
                                <a:cxn ang="T107">
                                  <a:pos x="T42" y="T43"/>
                                </a:cxn>
                                <a:cxn ang="T108">
                                  <a:pos x="T44" y="T45"/>
                                </a:cxn>
                                <a:cxn ang="T109">
                                  <a:pos x="T46" y="T47"/>
                                </a:cxn>
                                <a:cxn ang="T110">
                                  <a:pos x="T48" y="T49"/>
                                </a:cxn>
                                <a:cxn ang="T111">
                                  <a:pos x="T50" y="T51"/>
                                </a:cxn>
                                <a:cxn ang="T112">
                                  <a:pos x="T52" y="T53"/>
                                </a:cxn>
                                <a:cxn ang="T113">
                                  <a:pos x="T54" y="T55"/>
                                </a:cxn>
                                <a:cxn ang="T114">
                                  <a:pos x="T56" y="T57"/>
                                </a:cxn>
                                <a:cxn ang="T115">
                                  <a:pos x="T58" y="T59"/>
                                </a:cxn>
                                <a:cxn ang="T116">
                                  <a:pos x="T60" y="T61"/>
                                </a:cxn>
                                <a:cxn ang="T117">
                                  <a:pos x="T62" y="T63"/>
                                </a:cxn>
                                <a:cxn ang="T118">
                                  <a:pos x="T64" y="T65"/>
                                </a:cxn>
                                <a:cxn ang="T119">
                                  <a:pos x="T66" y="T67"/>
                                </a:cxn>
                                <a:cxn ang="T120">
                                  <a:pos x="T68" y="T69"/>
                                </a:cxn>
                                <a:cxn ang="T121">
                                  <a:pos x="T70" y="T71"/>
                                </a:cxn>
                                <a:cxn ang="T122">
                                  <a:pos x="T72" y="T73"/>
                                </a:cxn>
                                <a:cxn ang="T123">
                                  <a:pos x="T74" y="T75"/>
                                </a:cxn>
                                <a:cxn ang="T124">
                                  <a:pos x="T76" y="T77"/>
                                </a:cxn>
                                <a:cxn ang="T125">
                                  <a:pos x="T78" y="T79"/>
                                </a:cxn>
                                <a:cxn ang="T126">
                                  <a:pos x="T80" y="T81"/>
                                </a:cxn>
                                <a:cxn ang="T127">
                                  <a:pos x="T82" y="T83"/>
                                </a:cxn>
                                <a:cxn ang="T128">
                                  <a:pos x="T84" y="T85"/>
                                </a:cxn>
                              </a:cxnLst>
                              <a:rect l="0" t="0" r="r" b="b"/>
                              <a:pathLst>
                                <a:path w="148" h="163">
                                  <a:moveTo>
                                    <a:pt x="1" y="10"/>
                                  </a:moveTo>
                                  <a:lnTo>
                                    <a:pt x="1" y="11"/>
                                  </a:lnTo>
                                  <a:lnTo>
                                    <a:pt x="2" y="11"/>
                                  </a:lnTo>
                                  <a:lnTo>
                                    <a:pt x="4" y="11"/>
                                  </a:lnTo>
                                  <a:lnTo>
                                    <a:pt x="8" y="11"/>
                                  </a:lnTo>
                                  <a:lnTo>
                                    <a:pt x="13" y="11"/>
                                  </a:lnTo>
                                  <a:lnTo>
                                    <a:pt x="17" y="11"/>
                                  </a:lnTo>
                                  <a:lnTo>
                                    <a:pt x="23" y="11"/>
                                  </a:lnTo>
                                  <a:lnTo>
                                    <a:pt x="29" y="11"/>
                                  </a:lnTo>
                                  <a:lnTo>
                                    <a:pt x="33" y="12"/>
                                  </a:lnTo>
                                  <a:lnTo>
                                    <a:pt x="39" y="12"/>
                                  </a:lnTo>
                                  <a:lnTo>
                                    <a:pt x="43" y="12"/>
                                  </a:lnTo>
                                  <a:lnTo>
                                    <a:pt x="48" y="12"/>
                                  </a:lnTo>
                                  <a:lnTo>
                                    <a:pt x="51" y="12"/>
                                  </a:lnTo>
                                  <a:lnTo>
                                    <a:pt x="54" y="12"/>
                                  </a:lnTo>
                                  <a:lnTo>
                                    <a:pt x="56" y="12"/>
                                  </a:lnTo>
                                  <a:lnTo>
                                    <a:pt x="58" y="12"/>
                                  </a:lnTo>
                                  <a:lnTo>
                                    <a:pt x="57" y="13"/>
                                  </a:lnTo>
                                  <a:lnTo>
                                    <a:pt x="57" y="14"/>
                                  </a:lnTo>
                                  <a:lnTo>
                                    <a:pt x="57" y="17"/>
                                  </a:lnTo>
                                  <a:lnTo>
                                    <a:pt x="58" y="19"/>
                                  </a:lnTo>
                                  <a:lnTo>
                                    <a:pt x="58" y="23"/>
                                  </a:lnTo>
                                  <a:lnTo>
                                    <a:pt x="59" y="26"/>
                                  </a:lnTo>
                                  <a:lnTo>
                                    <a:pt x="60" y="30"/>
                                  </a:lnTo>
                                  <a:lnTo>
                                    <a:pt x="62" y="33"/>
                                  </a:lnTo>
                                  <a:lnTo>
                                    <a:pt x="63" y="39"/>
                                  </a:lnTo>
                                  <a:lnTo>
                                    <a:pt x="65" y="43"/>
                                  </a:lnTo>
                                  <a:lnTo>
                                    <a:pt x="67" y="48"/>
                                  </a:lnTo>
                                  <a:lnTo>
                                    <a:pt x="69" y="52"/>
                                  </a:lnTo>
                                  <a:lnTo>
                                    <a:pt x="71" y="55"/>
                                  </a:lnTo>
                                  <a:lnTo>
                                    <a:pt x="74" y="60"/>
                                  </a:lnTo>
                                  <a:lnTo>
                                    <a:pt x="77" y="64"/>
                                  </a:lnTo>
                                  <a:lnTo>
                                    <a:pt x="81" y="66"/>
                                  </a:lnTo>
                                  <a:lnTo>
                                    <a:pt x="83" y="71"/>
                                  </a:lnTo>
                                  <a:lnTo>
                                    <a:pt x="85" y="74"/>
                                  </a:lnTo>
                                  <a:lnTo>
                                    <a:pt x="87" y="79"/>
                                  </a:lnTo>
                                  <a:lnTo>
                                    <a:pt x="91" y="83"/>
                                  </a:lnTo>
                                  <a:lnTo>
                                    <a:pt x="93" y="89"/>
                                  </a:lnTo>
                                  <a:lnTo>
                                    <a:pt x="96" y="94"/>
                                  </a:lnTo>
                                  <a:lnTo>
                                    <a:pt x="98" y="100"/>
                                  </a:lnTo>
                                  <a:lnTo>
                                    <a:pt x="102" y="106"/>
                                  </a:lnTo>
                                  <a:lnTo>
                                    <a:pt x="103" y="113"/>
                                  </a:lnTo>
                                  <a:lnTo>
                                    <a:pt x="105" y="119"/>
                                  </a:lnTo>
                                  <a:lnTo>
                                    <a:pt x="107" y="125"/>
                                  </a:lnTo>
                                  <a:lnTo>
                                    <a:pt x="109" y="131"/>
                                  </a:lnTo>
                                  <a:lnTo>
                                    <a:pt x="109" y="137"/>
                                  </a:lnTo>
                                  <a:lnTo>
                                    <a:pt x="109" y="143"/>
                                  </a:lnTo>
                                  <a:lnTo>
                                    <a:pt x="109" y="147"/>
                                  </a:lnTo>
                                  <a:lnTo>
                                    <a:pt x="109" y="151"/>
                                  </a:lnTo>
                                  <a:lnTo>
                                    <a:pt x="109" y="153"/>
                                  </a:lnTo>
                                  <a:lnTo>
                                    <a:pt x="111" y="153"/>
                                  </a:lnTo>
                                  <a:lnTo>
                                    <a:pt x="111" y="155"/>
                                  </a:lnTo>
                                  <a:lnTo>
                                    <a:pt x="113" y="155"/>
                                  </a:lnTo>
                                  <a:lnTo>
                                    <a:pt x="113" y="156"/>
                                  </a:lnTo>
                                  <a:lnTo>
                                    <a:pt x="115" y="156"/>
                                  </a:lnTo>
                                  <a:lnTo>
                                    <a:pt x="115" y="159"/>
                                  </a:lnTo>
                                  <a:lnTo>
                                    <a:pt x="117" y="159"/>
                                  </a:lnTo>
                                  <a:lnTo>
                                    <a:pt x="117" y="160"/>
                                  </a:lnTo>
                                  <a:lnTo>
                                    <a:pt x="119" y="160"/>
                                  </a:lnTo>
                                  <a:lnTo>
                                    <a:pt x="119" y="161"/>
                                  </a:lnTo>
                                  <a:lnTo>
                                    <a:pt x="121" y="161"/>
                                  </a:lnTo>
                                  <a:lnTo>
                                    <a:pt x="122" y="161"/>
                                  </a:lnTo>
                                  <a:lnTo>
                                    <a:pt x="124" y="161"/>
                                  </a:lnTo>
                                  <a:lnTo>
                                    <a:pt x="124" y="162"/>
                                  </a:lnTo>
                                  <a:lnTo>
                                    <a:pt x="126" y="162"/>
                                  </a:lnTo>
                                  <a:lnTo>
                                    <a:pt x="127" y="162"/>
                                  </a:lnTo>
                                  <a:lnTo>
                                    <a:pt x="129" y="162"/>
                                  </a:lnTo>
                                  <a:lnTo>
                                    <a:pt x="131" y="162"/>
                                  </a:lnTo>
                                  <a:lnTo>
                                    <a:pt x="133" y="162"/>
                                  </a:lnTo>
                                  <a:lnTo>
                                    <a:pt x="135" y="162"/>
                                  </a:lnTo>
                                  <a:lnTo>
                                    <a:pt x="137" y="161"/>
                                  </a:lnTo>
                                  <a:lnTo>
                                    <a:pt x="138" y="161"/>
                                  </a:lnTo>
                                  <a:lnTo>
                                    <a:pt x="140" y="161"/>
                                  </a:lnTo>
                                  <a:lnTo>
                                    <a:pt x="142" y="161"/>
                                  </a:lnTo>
                                  <a:lnTo>
                                    <a:pt x="144" y="161"/>
                                  </a:lnTo>
                                  <a:lnTo>
                                    <a:pt x="146" y="161"/>
                                  </a:lnTo>
                                  <a:lnTo>
                                    <a:pt x="147" y="160"/>
                                  </a:lnTo>
                                  <a:lnTo>
                                    <a:pt x="146" y="159"/>
                                  </a:lnTo>
                                  <a:lnTo>
                                    <a:pt x="144" y="155"/>
                                  </a:lnTo>
                                  <a:lnTo>
                                    <a:pt x="140" y="148"/>
                                  </a:lnTo>
                                  <a:lnTo>
                                    <a:pt x="137" y="137"/>
                                  </a:lnTo>
                                  <a:lnTo>
                                    <a:pt x="131" y="126"/>
                                  </a:lnTo>
                                  <a:lnTo>
                                    <a:pt x="126" y="114"/>
                                  </a:lnTo>
                                  <a:lnTo>
                                    <a:pt x="120" y="99"/>
                                  </a:lnTo>
                                  <a:lnTo>
                                    <a:pt x="115" y="85"/>
                                  </a:lnTo>
                                  <a:lnTo>
                                    <a:pt x="109" y="72"/>
                                  </a:lnTo>
                                  <a:lnTo>
                                    <a:pt x="103" y="58"/>
                                  </a:lnTo>
                                  <a:lnTo>
                                    <a:pt x="97" y="46"/>
                                  </a:lnTo>
                                  <a:lnTo>
                                    <a:pt x="92" y="33"/>
                                  </a:lnTo>
                                  <a:lnTo>
                                    <a:pt x="87" y="24"/>
                                  </a:lnTo>
                                  <a:lnTo>
                                    <a:pt x="84" y="14"/>
                                  </a:lnTo>
                                  <a:lnTo>
                                    <a:pt x="82" y="9"/>
                                  </a:lnTo>
                                  <a:lnTo>
                                    <a:pt x="81" y="6"/>
                                  </a:lnTo>
                                  <a:lnTo>
                                    <a:pt x="78" y="5"/>
                                  </a:lnTo>
                                  <a:lnTo>
                                    <a:pt x="75" y="3"/>
                                  </a:lnTo>
                                  <a:lnTo>
                                    <a:pt x="70" y="3"/>
                                  </a:lnTo>
                                  <a:lnTo>
                                    <a:pt x="66" y="1"/>
                                  </a:lnTo>
                                  <a:lnTo>
                                    <a:pt x="59" y="1"/>
                                  </a:lnTo>
                                  <a:lnTo>
                                    <a:pt x="53" y="1"/>
                                  </a:lnTo>
                                  <a:lnTo>
                                    <a:pt x="45" y="1"/>
                                  </a:lnTo>
                                  <a:lnTo>
                                    <a:pt x="39" y="0"/>
                                  </a:lnTo>
                                  <a:lnTo>
                                    <a:pt x="32" y="1"/>
                                  </a:lnTo>
                                  <a:lnTo>
                                    <a:pt x="25" y="1"/>
                                  </a:lnTo>
                                  <a:lnTo>
                                    <a:pt x="19" y="1"/>
                                  </a:lnTo>
                                  <a:lnTo>
                                    <a:pt x="14" y="1"/>
                                  </a:lnTo>
                                  <a:lnTo>
                                    <a:pt x="9" y="1"/>
                                  </a:lnTo>
                                  <a:lnTo>
                                    <a:pt x="6" y="1"/>
                                  </a:lnTo>
                                  <a:lnTo>
                                    <a:pt x="3" y="1"/>
                                  </a:lnTo>
                                  <a:lnTo>
                                    <a:pt x="1" y="3"/>
                                  </a:lnTo>
                                  <a:lnTo>
                                    <a:pt x="1" y="4"/>
                                  </a:lnTo>
                                  <a:lnTo>
                                    <a:pt x="1" y="6"/>
                                  </a:lnTo>
                                  <a:lnTo>
                                    <a:pt x="0" y="8"/>
                                  </a:lnTo>
                                  <a:lnTo>
                                    <a:pt x="0" y="10"/>
                                  </a:lnTo>
                                  <a:lnTo>
                                    <a:pt x="1" y="10"/>
                                  </a:lnTo>
                                </a:path>
                              </a:pathLst>
                            </a:custGeom>
                            <a:solidFill>
                              <a:srgbClr val="C0C0C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113" name="Freeform 16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694" y="2552"/>
                              <a:ext cx="266" cy="244"/>
                            </a:xfrm>
                            <a:custGeom>
                              <a:avLst/>
                              <a:gdLst>
                                <a:gd name="T0" fmla="*/ 257 w 149"/>
                                <a:gd name="T1" fmla="*/ 16 h 163"/>
                                <a:gd name="T2" fmla="*/ 237 w 149"/>
                                <a:gd name="T3" fmla="*/ 16 h 163"/>
                                <a:gd name="T4" fmla="*/ 212 w 149"/>
                                <a:gd name="T5" fmla="*/ 16 h 163"/>
                                <a:gd name="T6" fmla="*/ 182 w 149"/>
                                <a:gd name="T7" fmla="*/ 18 h 163"/>
                                <a:gd name="T8" fmla="*/ 166 w 149"/>
                                <a:gd name="T9" fmla="*/ 18 h 163"/>
                                <a:gd name="T10" fmla="*/ 159 w 149"/>
                                <a:gd name="T11" fmla="*/ 19 h 163"/>
                                <a:gd name="T12" fmla="*/ 159 w 149"/>
                                <a:gd name="T13" fmla="*/ 27 h 163"/>
                                <a:gd name="T14" fmla="*/ 152 w 149"/>
                                <a:gd name="T15" fmla="*/ 45 h 163"/>
                                <a:gd name="T16" fmla="*/ 145 w 149"/>
                                <a:gd name="T17" fmla="*/ 64 h 163"/>
                                <a:gd name="T18" fmla="*/ 132 w 149"/>
                                <a:gd name="T19" fmla="*/ 82 h 163"/>
                                <a:gd name="T20" fmla="*/ 120 w 149"/>
                                <a:gd name="T21" fmla="*/ 99 h 163"/>
                                <a:gd name="T22" fmla="*/ 102 w 149"/>
                                <a:gd name="T23" fmla="*/ 117 h 163"/>
                                <a:gd name="T24" fmla="*/ 87 w 149"/>
                                <a:gd name="T25" fmla="*/ 141 h 163"/>
                                <a:gd name="T26" fmla="*/ 75 w 149"/>
                                <a:gd name="T27" fmla="*/ 169 h 163"/>
                                <a:gd name="T28" fmla="*/ 68 w 149"/>
                                <a:gd name="T29" fmla="*/ 196 h 163"/>
                                <a:gd name="T30" fmla="*/ 66 w 149"/>
                                <a:gd name="T31" fmla="*/ 220 h 163"/>
                                <a:gd name="T32" fmla="*/ 66 w 149"/>
                                <a:gd name="T33" fmla="*/ 228 h 163"/>
                                <a:gd name="T34" fmla="*/ 62 w 149"/>
                                <a:gd name="T35" fmla="*/ 232 h 163"/>
                                <a:gd name="T36" fmla="*/ 59 w 149"/>
                                <a:gd name="T37" fmla="*/ 234 h 163"/>
                                <a:gd name="T38" fmla="*/ 48 w 149"/>
                                <a:gd name="T39" fmla="*/ 240 h 163"/>
                                <a:gd name="T40" fmla="*/ 45 w 149"/>
                                <a:gd name="T41" fmla="*/ 241 h 163"/>
                                <a:gd name="T42" fmla="*/ 39 w 149"/>
                                <a:gd name="T43" fmla="*/ 243 h 163"/>
                                <a:gd name="T44" fmla="*/ 32 w 149"/>
                                <a:gd name="T45" fmla="*/ 243 h 163"/>
                                <a:gd name="T46" fmla="*/ 20 w 149"/>
                                <a:gd name="T47" fmla="*/ 243 h 163"/>
                                <a:gd name="T48" fmla="*/ 11 w 149"/>
                                <a:gd name="T49" fmla="*/ 241 h 163"/>
                                <a:gd name="T50" fmla="*/ 2 w 149"/>
                                <a:gd name="T51" fmla="*/ 241 h 163"/>
                                <a:gd name="T52" fmla="*/ 2 w 149"/>
                                <a:gd name="T53" fmla="*/ 240 h 163"/>
                                <a:gd name="T54" fmla="*/ 9 w 149"/>
                                <a:gd name="T55" fmla="*/ 222 h 163"/>
                                <a:gd name="T56" fmla="*/ 36 w 149"/>
                                <a:gd name="T57" fmla="*/ 169 h 163"/>
                                <a:gd name="T58" fmla="*/ 66 w 149"/>
                                <a:gd name="T59" fmla="*/ 106 h 163"/>
                                <a:gd name="T60" fmla="*/ 98 w 149"/>
                                <a:gd name="T61" fmla="*/ 48 h 163"/>
                                <a:gd name="T62" fmla="*/ 116 w 149"/>
                                <a:gd name="T63" fmla="*/ 13 h 163"/>
                                <a:gd name="T64" fmla="*/ 127 w 149"/>
                                <a:gd name="T65" fmla="*/ 4 h 163"/>
                                <a:gd name="T66" fmla="*/ 155 w 149"/>
                                <a:gd name="T67" fmla="*/ 1 h 163"/>
                                <a:gd name="T68" fmla="*/ 193 w 149"/>
                                <a:gd name="T69" fmla="*/ 0 h 163"/>
                                <a:gd name="T70" fmla="*/ 227 w 149"/>
                                <a:gd name="T71" fmla="*/ 1 h 163"/>
                                <a:gd name="T72" fmla="*/ 252 w 149"/>
                                <a:gd name="T73" fmla="*/ 1 h 163"/>
                                <a:gd name="T74" fmla="*/ 259 w 149"/>
                                <a:gd name="T75" fmla="*/ 4 h 163"/>
                                <a:gd name="T76" fmla="*/ 259 w 149"/>
                                <a:gd name="T77" fmla="*/ 6 h 163"/>
                                <a:gd name="T78" fmla="*/ 259 w 149"/>
                                <a:gd name="T79" fmla="*/ 9 h 163"/>
                                <a:gd name="T80" fmla="*/ 261 w 149"/>
                                <a:gd name="T81" fmla="*/ 10 h 163"/>
                                <a:gd name="T82" fmla="*/ 261 w 149"/>
                                <a:gd name="T83" fmla="*/ 15 h 163"/>
                                <a:gd name="T84" fmla="*/ 264 w 149"/>
                                <a:gd name="T85" fmla="*/ 15 h 163"/>
                                <a:gd name="T86" fmla="*/ 0 60000 65536"/>
                                <a:gd name="T87" fmla="*/ 0 60000 65536"/>
                                <a:gd name="T88" fmla="*/ 0 60000 65536"/>
                                <a:gd name="T89" fmla="*/ 0 60000 65536"/>
                                <a:gd name="T90" fmla="*/ 0 60000 65536"/>
                                <a:gd name="T91" fmla="*/ 0 60000 65536"/>
                                <a:gd name="T92" fmla="*/ 0 60000 65536"/>
                                <a:gd name="T93" fmla="*/ 0 60000 65536"/>
                                <a:gd name="T94" fmla="*/ 0 60000 65536"/>
                                <a:gd name="T95" fmla="*/ 0 60000 65536"/>
                                <a:gd name="T96" fmla="*/ 0 60000 65536"/>
                                <a:gd name="T97" fmla="*/ 0 60000 65536"/>
                                <a:gd name="T98" fmla="*/ 0 60000 65536"/>
                                <a:gd name="T99" fmla="*/ 0 60000 65536"/>
                                <a:gd name="T100" fmla="*/ 0 60000 65536"/>
                                <a:gd name="T101" fmla="*/ 0 60000 65536"/>
                                <a:gd name="T102" fmla="*/ 0 60000 65536"/>
                                <a:gd name="T103" fmla="*/ 0 60000 65536"/>
                                <a:gd name="T104" fmla="*/ 0 60000 65536"/>
                                <a:gd name="T105" fmla="*/ 0 60000 65536"/>
                                <a:gd name="T106" fmla="*/ 0 60000 65536"/>
                                <a:gd name="T107" fmla="*/ 0 60000 65536"/>
                                <a:gd name="T108" fmla="*/ 0 60000 65536"/>
                                <a:gd name="T109" fmla="*/ 0 60000 65536"/>
                                <a:gd name="T110" fmla="*/ 0 60000 65536"/>
                                <a:gd name="T111" fmla="*/ 0 60000 65536"/>
                                <a:gd name="T112" fmla="*/ 0 60000 65536"/>
                                <a:gd name="T113" fmla="*/ 0 60000 65536"/>
                                <a:gd name="T114" fmla="*/ 0 60000 65536"/>
                                <a:gd name="T115" fmla="*/ 0 60000 65536"/>
                                <a:gd name="T116" fmla="*/ 0 60000 65536"/>
                                <a:gd name="T117" fmla="*/ 0 60000 65536"/>
                                <a:gd name="T118" fmla="*/ 0 60000 65536"/>
                                <a:gd name="T119" fmla="*/ 0 60000 65536"/>
                                <a:gd name="T120" fmla="*/ 0 60000 65536"/>
                                <a:gd name="T121" fmla="*/ 0 60000 65536"/>
                                <a:gd name="T122" fmla="*/ 0 60000 65536"/>
                                <a:gd name="T123" fmla="*/ 0 60000 65536"/>
                                <a:gd name="T124" fmla="*/ 0 60000 65536"/>
                                <a:gd name="T125" fmla="*/ 0 60000 65536"/>
                                <a:gd name="T126" fmla="*/ 0 60000 65536"/>
                                <a:gd name="T127" fmla="*/ 0 60000 65536"/>
                                <a:gd name="T128" fmla="*/ 0 60000 65536"/>
                              </a:gdLst>
                              <a:ahLst/>
                              <a:cxnLst>
                                <a:cxn ang="T86">
                                  <a:pos x="T0" y="T1"/>
                                </a:cxn>
                                <a:cxn ang="T87">
                                  <a:pos x="T2" y="T3"/>
                                </a:cxn>
                                <a:cxn ang="T88">
                                  <a:pos x="T4" y="T5"/>
                                </a:cxn>
                                <a:cxn ang="T89">
                                  <a:pos x="T6" y="T7"/>
                                </a:cxn>
                                <a:cxn ang="T90">
                                  <a:pos x="T8" y="T9"/>
                                </a:cxn>
                                <a:cxn ang="T91">
                                  <a:pos x="T10" y="T11"/>
                                </a:cxn>
                                <a:cxn ang="T92">
                                  <a:pos x="T12" y="T13"/>
                                </a:cxn>
                                <a:cxn ang="T93">
                                  <a:pos x="T14" y="T15"/>
                                </a:cxn>
                                <a:cxn ang="T94">
                                  <a:pos x="T16" y="T17"/>
                                </a:cxn>
                                <a:cxn ang="T95">
                                  <a:pos x="T18" y="T19"/>
                                </a:cxn>
                                <a:cxn ang="T96">
                                  <a:pos x="T20" y="T21"/>
                                </a:cxn>
                                <a:cxn ang="T97">
                                  <a:pos x="T22" y="T23"/>
                                </a:cxn>
                                <a:cxn ang="T98">
                                  <a:pos x="T24" y="T25"/>
                                </a:cxn>
                                <a:cxn ang="T99">
                                  <a:pos x="T26" y="T27"/>
                                </a:cxn>
                                <a:cxn ang="T100">
                                  <a:pos x="T28" y="T29"/>
                                </a:cxn>
                                <a:cxn ang="T101">
                                  <a:pos x="T30" y="T31"/>
                                </a:cxn>
                                <a:cxn ang="T102">
                                  <a:pos x="T32" y="T33"/>
                                </a:cxn>
                                <a:cxn ang="T103">
                                  <a:pos x="T34" y="T35"/>
                                </a:cxn>
                                <a:cxn ang="T104">
                                  <a:pos x="T36" y="T37"/>
                                </a:cxn>
                                <a:cxn ang="T105">
                                  <a:pos x="T38" y="T39"/>
                                </a:cxn>
                                <a:cxn ang="T106">
                                  <a:pos x="T40" y="T41"/>
                                </a:cxn>
                                <a:cxn ang="T107">
                                  <a:pos x="T42" y="T43"/>
                                </a:cxn>
                                <a:cxn ang="T108">
                                  <a:pos x="T44" y="T45"/>
                                </a:cxn>
                                <a:cxn ang="T109">
                                  <a:pos x="T46" y="T47"/>
                                </a:cxn>
                                <a:cxn ang="T110">
                                  <a:pos x="T48" y="T49"/>
                                </a:cxn>
                                <a:cxn ang="T111">
                                  <a:pos x="T50" y="T51"/>
                                </a:cxn>
                                <a:cxn ang="T112">
                                  <a:pos x="T52" y="T53"/>
                                </a:cxn>
                                <a:cxn ang="T113">
                                  <a:pos x="T54" y="T55"/>
                                </a:cxn>
                                <a:cxn ang="T114">
                                  <a:pos x="T56" y="T57"/>
                                </a:cxn>
                                <a:cxn ang="T115">
                                  <a:pos x="T58" y="T59"/>
                                </a:cxn>
                                <a:cxn ang="T116">
                                  <a:pos x="T60" y="T61"/>
                                </a:cxn>
                                <a:cxn ang="T117">
                                  <a:pos x="T62" y="T63"/>
                                </a:cxn>
                                <a:cxn ang="T118">
                                  <a:pos x="T64" y="T65"/>
                                </a:cxn>
                                <a:cxn ang="T119">
                                  <a:pos x="T66" y="T67"/>
                                </a:cxn>
                                <a:cxn ang="T120">
                                  <a:pos x="T68" y="T69"/>
                                </a:cxn>
                                <a:cxn ang="T121">
                                  <a:pos x="T70" y="T71"/>
                                </a:cxn>
                                <a:cxn ang="T122">
                                  <a:pos x="T72" y="T73"/>
                                </a:cxn>
                                <a:cxn ang="T123">
                                  <a:pos x="T74" y="T75"/>
                                </a:cxn>
                                <a:cxn ang="T124">
                                  <a:pos x="T76" y="T77"/>
                                </a:cxn>
                                <a:cxn ang="T125">
                                  <a:pos x="T78" y="T79"/>
                                </a:cxn>
                                <a:cxn ang="T126">
                                  <a:pos x="T80" y="T81"/>
                                </a:cxn>
                                <a:cxn ang="T127">
                                  <a:pos x="T82" y="T83"/>
                                </a:cxn>
                                <a:cxn ang="T128">
                                  <a:pos x="T84" y="T85"/>
                                </a:cxn>
                              </a:cxnLst>
                              <a:rect l="0" t="0" r="r" b="b"/>
                              <a:pathLst>
                                <a:path w="149" h="163">
                                  <a:moveTo>
                                    <a:pt x="148" y="10"/>
                                  </a:moveTo>
                                  <a:lnTo>
                                    <a:pt x="146" y="11"/>
                                  </a:lnTo>
                                  <a:lnTo>
                                    <a:pt x="144" y="11"/>
                                  </a:lnTo>
                                  <a:lnTo>
                                    <a:pt x="141" y="11"/>
                                  </a:lnTo>
                                  <a:lnTo>
                                    <a:pt x="138" y="11"/>
                                  </a:lnTo>
                                  <a:lnTo>
                                    <a:pt x="133" y="11"/>
                                  </a:lnTo>
                                  <a:lnTo>
                                    <a:pt x="129" y="11"/>
                                  </a:lnTo>
                                  <a:lnTo>
                                    <a:pt x="123" y="11"/>
                                  </a:lnTo>
                                  <a:lnTo>
                                    <a:pt x="119" y="11"/>
                                  </a:lnTo>
                                  <a:lnTo>
                                    <a:pt x="112" y="12"/>
                                  </a:lnTo>
                                  <a:lnTo>
                                    <a:pt x="107" y="12"/>
                                  </a:lnTo>
                                  <a:lnTo>
                                    <a:pt x="102" y="12"/>
                                  </a:lnTo>
                                  <a:lnTo>
                                    <a:pt x="99" y="12"/>
                                  </a:lnTo>
                                  <a:lnTo>
                                    <a:pt x="94" y="12"/>
                                  </a:lnTo>
                                  <a:lnTo>
                                    <a:pt x="93" y="12"/>
                                  </a:lnTo>
                                  <a:lnTo>
                                    <a:pt x="90" y="12"/>
                                  </a:lnTo>
                                  <a:lnTo>
                                    <a:pt x="89" y="13"/>
                                  </a:lnTo>
                                  <a:lnTo>
                                    <a:pt x="89" y="16"/>
                                  </a:lnTo>
                                  <a:lnTo>
                                    <a:pt x="89" y="18"/>
                                  </a:lnTo>
                                  <a:lnTo>
                                    <a:pt x="87" y="23"/>
                                  </a:lnTo>
                                  <a:lnTo>
                                    <a:pt x="87" y="26"/>
                                  </a:lnTo>
                                  <a:lnTo>
                                    <a:pt x="85" y="30"/>
                                  </a:lnTo>
                                  <a:lnTo>
                                    <a:pt x="85" y="33"/>
                                  </a:lnTo>
                                  <a:lnTo>
                                    <a:pt x="83" y="39"/>
                                  </a:lnTo>
                                  <a:lnTo>
                                    <a:pt x="81" y="43"/>
                                  </a:lnTo>
                                  <a:lnTo>
                                    <a:pt x="79" y="47"/>
                                  </a:lnTo>
                                  <a:lnTo>
                                    <a:pt x="77" y="51"/>
                                  </a:lnTo>
                                  <a:lnTo>
                                    <a:pt x="74" y="55"/>
                                  </a:lnTo>
                                  <a:lnTo>
                                    <a:pt x="71" y="59"/>
                                  </a:lnTo>
                                  <a:lnTo>
                                    <a:pt x="69" y="64"/>
                                  </a:lnTo>
                                  <a:lnTo>
                                    <a:pt x="67" y="66"/>
                                  </a:lnTo>
                                  <a:lnTo>
                                    <a:pt x="63" y="70"/>
                                  </a:lnTo>
                                  <a:lnTo>
                                    <a:pt x="61" y="73"/>
                                  </a:lnTo>
                                  <a:lnTo>
                                    <a:pt x="57" y="78"/>
                                  </a:lnTo>
                                  <a:lnTo>
                                    <a:pt x="55" y="82"/>
                                  </a:lnTo>
                                  <a:lnTo>
                                    <a:pt x="51" y="88"/>
                                  </a:lnTo>
                                  <a:lnTo>
                                    <a:pt x="49" y="94"/>
                                  </a:lnTo>
                                  <a:lnTo>
                                    <a:pt x="47" y="100"/>
                                  </a:lnTo>
                                  <a:lnTo>
                                    <a:pt x="45" y="105"/>
                                  </a:lnTo>
                                  <a:lnTo>
                                    <a:pt x="42" y="113"/>
                                  </a:lnTo>
                                  <a:lnTo>
                                    <a:pt x="41" y="119"/>
                                  </a:lnTo>
                                  <a:lnTo>
                                    <a:pt x="39" y="125"/>
                                  </a:lnTo>
                                  <a:lnTo>
                                    <a:pt x="38" y="131"/>
                                  </a:lnTo>
                                  <a:lnTo>
                                    <a:pt x="37" y="137"/>
                                  </a:lnTo>
                                  <a:lnTo>
                                    <a:pt x="37" y="142"/>
                                  </a:lnTo>
                                  <a:lnTo>
                                    <a:pt x="37" y="147"/>
                                  </a:lnTo>
                                  <a:lnTo>
                                    <a:pt x="39" y="151"/>
                                  </a:lnTo>
                                  <a:lnTo>
                                    <a:pt x="37" y="152"/>
                                  </a:lnTo>
                                  <a:lnTo>
                                    <a:pt x="36" y="153"/>
                                  </a:lnTo>
                                  <a:lnTo>
                                    <a:pt x="35" y="155"/>
                                  </a:lnTo>
                                  <a:lnTo>
                                    <a:pt x="33" y="156"/>
                                  </a:lnTo>
                                  <a:lnTo>
                                    <a:pt x="30" y="158"/>
                                  </a:lnTo>
                                  <a:lnTo>
                                    <a:pt x="29" y="158"/>
                                  </a:lnTo>
                                  <a:lnTo>
                                    <a:pt x="27" y="160"/>
                                  </a:lnTo>
                                  <a:lnTo>
                                    <a:pt x="25" y="161"/>
                                  </a:lnTo>
                                  <a:lnTo>
                                    <a:pt x="24" y="161"/>
                                  </a:lnTo>
                                  <a:lnTo>
                                    <a:pt x="22" y="162"/>
                                  </a:lnTo>
                                  <a:lnTo>
                                    <a:pt x="21" y="162"/>
                                  </a:lnTo>
                                  <a:lnTo>
                                    <a:pt x="19" y="162"/>
                                  </a:lnTo>
                                  <a:lnTo>
                                    <a:pt x="18" y="162"/>
                                  </a:lnTo>
                                  <a:lnTo>
                                    <a:pt x="16" y="162"/>
                                  </a:lnTo>
                                  <a:lnTo>
                                    <a:pt x="14" y="162"/>
                                  </a:lnTo>
                                  <a:lnTo>
                                    <a:pt x="11" y="162"/>
                                  </a:lnTo>
                                  <a:lnTo>
                                    <a:pt x="10" y="161"/>
                                  </a:lnTo>
                                  <a:lnTo>
                                    <a:pt x="8" y="161"/>
                                  </a:lnTo>
                                  <a:lnTo>
                                    <a:pt x="6" y="161"/>
                                  </a:lnTo>
                                  <a:lnTo>
                                    <a:pt x="4" y="161"/>
                                  </a:lnTo>
                                  <a:lnTo>
                                    <a:pt x="3" y="161"/>
                                  </a:lnTo>
                                  <a:lnTo>
                                    <a:pt x="1" y="161"/>
                                  </a:lnTo>
                                  <a:lnTo>
                                    <a:pt x="1" y="160"/>
                                  </a:lnTo>
                                  <a:lnTo>
                                    <a:pt x="0" y="159"/>
                                  </a:lnTo>
                                  <a:lnTo>
                                    <a:pt x="2" y="154"/>
                                  </a:lnTo>
                                  <a:lnTo>
                                    <a:pt x="5" y="148"/>
                                  </a:lnTo>
                                  <a:lnTo>
                                    <a:pt x="10" y="137"/>
                                  </a:lnTo>
                                  <a:lnTo>
                                    <a:pt x="14" y="126"/>
                                  </a:lnTo>
                                  <a:lnTo>
                                    <a:pt x="20" y="113"/>
                                  </a:lnTo>
                                  <a:lnTo>
                                    <a:pt x="26" y="99"/>
                                  </a:lnTo>
                                  <a:lnTo>
                                    <a:pt x="32" y="85"/>
                                  </a:lnTo>
                                  <a:lnTo>
                                    <a:pt x="37" y="71"/>
                                  </a:lnTo>
                                  <a:lnTo>
                                    <a:pt x="43" y="57"/>
                                  </a:lnTo>
                                  <a:lnTo>
                                    <a:pt x="49" y="45"/>
                                  </a:lnTo>
                                  <a:lnTo>
                                    <a:pt x="55" y="32"/>
                                  </a:lnTo>
                                  <a:lnTo>
                                    <a:pt x="59" y="23"/>
                                  </a:lnTo>
                                  <a:lnTo>
                                    <a:pt x="63" y="14"/>
                                  </a:lnTo>
                                  <a:lnTo>
                                    <a:pt x="65" y="9"/>
                                  </a:lnTo>
                                  <a:lnTo>
                                    <a:pt x="67" y="6"/>
                                  </a:lnTo>
                                  <a:lnTo>
                                    <a:pt x="68" y="5"/>
                                  </a:lnTo>
                                  <a:lnTo>
                                    <a:pt x="71" y="3"/>
                                  </a:lnTo>
                                  <a:lnTo>
                                    <a:pt x="75" y="3"/>
                                  </a:lnTo>
                                  <a:lnTo>
                                    <a:pt x="81" y="1"/>
                                  </a:lnTo>
                                  <a:lnTo>
                                    <a:pt x="87" y="1"/>
                                  </a:lnTo>
                                  <a:lnTo>
                                    <a:pt x="93" y="1"/>
                                  </a:lnTo>
                                  <a:lnTo>
                                    <a:pt x="100" y="1"/>
                                  </a:lnTo>
                                  <a:lnTo>
                                    <a:pt x="108" y="0"/>
                                  </a:lnTo>
                                  <a:lnTo>
                                    <a:pt x="114" y="1"/>
                                  </a:lnTo>
                                  <a:lnTo>
                                    <a:pt x="121" y="1"/>
                                  </a:lnTo>
                                  <a:lnTo>
                                    <a:pt x="127" y="1"/>
                                  </a:lnTo>
                                  <a:lnTo>
                                    <a:pt x="133" y="1"/>
                                  </a:lnTo>
                                  <a:lnTo>
                                    <a:pt x="137" y="1"/>
                                  </a:lnTo>
                                  <a:lnTo>
                                    <a:pt x="141" y="1"/>
                                  </a:lnTo>
                                  <a:lnTo>
                                    <a:pt x="143" y="1"/>
                                  </a:lnTo>
                                  <a:lnTo>
                                    <a:pt x="145" y="1"/>
                                  </a:lnTo>
                                  <a:lnTo>
                                    <a:pt x="145" y="3"/>
                                  </a:lnTo>
                                  <a:lnTo>
                                    <a:pt x="145" y="4"/>
                                  </a:lnTo>
                                  <a:lnTo>
                                    <a:pt x="145" y="6"/>
                                  </a:lnTo>
                                  <a:lnTo>
                                    <a:pt x="146" y="6"/>
                                  </a:lnTo>
                                  <a:lnTo>
                                    <a:pt x="146" y="7"/>
                                  </a:lnTo>
                                  <a:lnTo>
                                    <a:pt x="146" y="8"/>
                                  </a:lnTo>
                                  <a:lnTo>
                                    <a:pt x="146" y="10"/>
                                  </a:lnTo>
                                  <a:lnTo>
                                    <a:pt x="148" y="10"/>
                                  </a:lnTo>
                                </a:path>
                              </a:pathLst>
                            </a:custGeom>
                            <a:solidFill>
                              <a:srgbClr val="C0C0C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grpSp>
                          <p:nvGrpSpPr>
                            <p:cNvPr id="114" name="Group 16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600" y="2102"/>
                              <a:ext cx="1440" cy="745"/>
                              <a:chOff x="3600" y="2102"/>
                              <a:chExt cx="1440" cy="745"/>
                            </a:xfrm>
                          </p:grpSpPr>
                          <p:sp>
                            <p:nvSpPr>
                              <p:cNvPr id="115" name="Freeform 16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874" y="2768"/>
                                <a:ext cx="899" cy="79"/>
                              </a:xfrm>
                              <a:custGeom>
                                <a:avLst/>
                                <a:gdLst>
                                  <a:gd name="T0" fmla="*/ 71 w 504"/>
                                  <a:gd name="T1" fmla="*/ 22 h 53"/>
                                  <a:gd name="T2" fmla="*/ 175 w 504"/>
                                  <a:gd name="T3" fmla="*/ 13 h 53"/>
                                  <a:gd name="T4" fmla="*/ 282 w 504"/>
                                  <a:gd name="T5" fmla="*/ 6 h 53"/>
                                  <a:gd name="T6" fmla="*/ 391 w 504"/>
                                  <a:gd name="T7" fmla="*/ 1 h 53"/>
                                  <a:gd name="T8" fmla="*/ 496 w 504"/>
                                  <a:gd name="T9" fmla="*/ 1 h 53"/>
                                  <a:gd name="T10" fmla="*/ 605 w 504"/>
                                  <a:gd name="T11" fmla="*/ 6 h 53"/>
                                  <a:gd name="T12" fmla="*/ 708 w 504"/>
                                  <a:gd name="T13" fmla="*/ 13 h 53"/>
                                  <a:gd name="T14" fmla="*/ 813 w 504"/>
                                  <a:gd name="T15" fmla="*/ 22 h 53"/>
                                  <a:gd name="T16" fmla="*/ 867 w 504"/>
                                  <a:gd name="T17" fmla="*/ 27 h 53"/>
                                  <a:gd name="T18" fmla="*/ 870 w 504"/>
                                  <a:gd name="T19" fmla="*/ 28 h 53"/>
                                  <a:gd name="T20" fmla="*/ 876 w 504"/>
                                  <a:gd name="T21" fmla="*/ 28 h 53"/>
                                  <a:gd name="T22" fmla="*/ 879 w 504"/>
                                  <a:gd name="T23" fmla="*/ 31 h 53"/>
                                  <a:gd name="T24" fmla="*/ 887 w 504"/>
                                  <a:gd name="T25" fmla="*/ 34 h 53"/>
                                  <a:gd name="T26" fmla="*/ 890 w 504"/>
                                  <a:gd name="T27" fmla="*/ 40 h 53"/>
                                  <a:gd name="T28" fmla="*/ 894 w 504"/>
                                  <a:gd name="T29" fmla="*/ 45 h 53"/>
                                  <a:gd name="T30" fmla="*/ 895 w 504"/>
                                  <a:gd name="T31" fmla="*/ 51 h 53"/>
                                  <a:gd name="T32" fmla="*/ 897 w 504"/>
                                  <a:gd name="T33" fmla="*/ 54 h 53"/>
                                  <a:gd name="T34" fmla="*/ 895 w 504"/>
                                  <a:gd name="T35" fmla="*/ 60 h 53"/>
                                  <a:gd name="T36" fmla="*/ 894 w 504"/>
                                  <a:gd name="T37" fmla="*/ 64 h 53"/>
                                  <a:gd name="T38" fmla="*/ 890 w 504"/>
                                  <a:gd name="T39" fmla="*/ 70 h 53"/>
                                  <a:gd name="T40" fmla="*/ 887 w 504"/>
                                  <a:gd name="T41" fmla="*/ 73 h 53"/>
                                  <a:gd name="T42" fmla="*/ 881 w 504"/>
                                  <a:gd name="T43" fmla="*/ 76 h 53"/>
                                  <a:gd name="T44" fmla="*/ 878 w 504"/>
                                  <a:gd name="T45" fmla="*/ 78 h 53"/>
                                  <a:gd name="T46" fmla="*/ 872 w 504"/>
                                  <a:gd name="T47" fmla="*/ 78 h 53"/>
                                  <a:gd name="T48" fmla="*/ 869 w 504"/>
                                  <a:gd name="T49" fmla="*/ 73 h 53"/>
                                  <a:gd name="T50" fmla="*/ 819 w 504"/>
                                  <a:gd name="T51" fmla="*/ 70 h 53"/>
                                  <a:gd name="T52" fmla="*/ 712 w 504"/>
                                  <a:gd name="T53" fmla="*/ 58 h 53"/>
                                  <a:gd name="T54" fmla="*/ 606 w 504"/>
                                  <a:gd name="T55" fmla="*/ 49 h 53"/>
                                  <a:gd name="T56" fmla="*/ 499 w 504"/>
                                  <a:gd name="T57" fmla="*/ 45 h 53"/>
                                  <a:gd name="T58" fmla="*/ 394 w 504"/>
                                  <a:gd name="T59" fmla="*/ 45 h 53"/>
                                  <a:gd name="T60" fmla="*/ 285 w 504"/>
                                  <a:gd name="T61" fmla="*/ 49 h 53"/>
                                  <a:gd name="T62" fmla="*/ 178 w 504"/>
                                  <a:gd name="T63" fmla="*/ 58 h 53"/>
                                  <a:gd name="T64" fmla="*/ 75 w 504"/>
                                  <a:gd name="T65" fmla="*/ 70 h 53"/>
                                  <a:gd name="T66" fmla="*/ 27 w 504"/>
                                  <a:gd name="T67" fmla="*/ 75 h 53"/>
                                  <a:gd name="T68" fmla="*/ 20 w 504"/>
                                  <a:gd name="T69" fmla="*/ 78 h 53"/>
                                  <a:gd name="T70" fmla="*/ 16 w 504"/>
                                  <a:gd name="T71" fmla="*/ 78 h 53"/>
                                  <a:gd name="T72" fmla="*/ 12 w 504"/>
                                  <a:gd name="T73" fmla="*/ 78 h 53"/>
                                  <a:gd name="T74" fmla="*/ 9 w 504"/>
                                  <a:gd name="T75" fmla="*/ 73 h 53"/>
                                  <a:gd name="T76" fmla="*/ 5 w 504"/>
                                  <a:gd name="T77" fmla="*/ 70 h 53"/>
                                  <a:gd name="T78" fmla="*/ 2 w 504"/>
                                  <a:gd name="T79" fmla="*/ 66 h 53"/>
                                  <a:gd name="T80" fmla="*/ 0 w 504"/>
                                  <a:gd name="T81" fmla="*/ 60 h 53"/>
                                  <a:gd name="T82" fmla="*/ 0 w 504"/>
                                  <a:gd name="T83" fmla="*/ 54 h 53"/>
                                  <a:gd name="T84" fmla="*/ 0 w 504"/>
                                  <a:gd name="T85" fmla="*/ 51 h 53"/>
                                  <a:gd name="T86" fmla="*/ 2 w 504"/>
                                  <a:gd name="T87" fmla="*/ 45 h 53"/>
                                  <a:gd name="T88" fmla="*/ 5 w 504"/>
                                  <a:gd name="T89" fmla="*/ 40 h 53"/>
                                  <a:gd name="T90" fmla="*/ 9 w 504"/>
                                  <a:gd name="T91" fmla="*/ 36 h 53"/>
                                  <a:gd name="T92" fmla="*/ 12 w 504"/>
                                  <a:gd name="T93" fmla="*/ 33 h 53"/>
                                  <a:gd name="T94" fmla="*/ 18 w 504"/>
                                  <a:gd name="T95" fmla="*/ 30 h 53"/>
                                  <a:gd name="T96" fmla="*/ 21 w 504"/>
                                  <a:gd name="T97" fmla="*/ 30 h 53"/>
                                  <a:gd name="T98" fmla="*/ 29 w 504"/>
                                  <a:gd name="T99" fmla="*/ 28 h 53"/>
                                  <a:gd name="T100" fmla="*/ 0 60000 65536"/>
                                  <a:gd name="T101" fmla="*/ 0 60000 65536"/>
                                  <a:gd name="T102" fmla="*/ 0 60000 65536"/>
                                  <a:gd name="T103" fmla="*/ 0 60000 65536"/>
                                  <a:gd name="T104" fmla="*/ 0 60000 65536"/>
                                  <a:gd name="T105" fmla="*/ 0 60000 65536"/>
                                  <a:gd name="T106" fmla="*/ 0 60000 65536"/>
                                  <a:gd name="T107" fmla="*/ 0 60000 65536"/>
                                  <a:gd name="T108" fmla="*/ 0 60000 65536"/>
                                  <a:gd name="T109" fmla="*/ 0 60000 65536"/>
                                  <a:gd name="T110" fmla="*/ 0 60000 65536"/>
                                  <a:gd name="T111" fmla="*/ 0 60000 65536"/>
                                  <a:gd name="T112" fmla="*/ 0 60000 65536"/>
                                  <a:gd name="T113" fmla="*/ 0 60000 65536"/>
                                  <a:gd name="T114" fmla="*/ 0 60000 65536"/>
                                  <a:gd name="T115" fmla="*/ 0 60000 65536"/>
                                  <a:gd name="T116" fmla="*/ 0 60000 65536"/>
                                  <a:gd name="T117" fmla="*/ 0 60000 65536"/>
                                  <a:gd name="T118" fmla="*/ 0 60000 65536"/>
                                  <a:gd name="T119" fmla="*/ 0 60000 65536"/>
                                  <a:gd name="T120" fmla="*/ 0 60000 65536"/>
                                  <a:gd name="T121" fmla="*/ 0 60000 65536"/>
                                  <a:gd name="T122" fmla="*/ 0 60000 65536"/>
                                  <a:gd name="T123" fmla="*/ 0 60000 65536"/>
                                  <a:gd name="T124" fmla="*/ 0 60000 65536"/>
                                  <a:gd name="T125" fmla="*/ 0 60000 65536"/>
                                  <a:gd name="T126" fmla="*/ 0 60000 65536"/>
                                  <a:gd name="T127" fmla="*/ 0 60000 65536"/>
                                  <a:gd name="T128" fmla="*/ 0 60000 65536"/>
                                  <a:gd name="T129" fmla="*/ 0 60000 65536"/>
                                  <a:gd name="T130" fmla="*/ 0 60000 65536"/>
                                  <a:gd name="T131" fmla="*/ 0 60000 65536"/>
                                  <a:gd name="T132" fmla="*/ 0 60000 65536"/>
                                  <a:gd name="T133" fmla="*/ 0 60000 65536"/>
                                  <a:gd name="T134" fmla="*/ 0 60000 65536"/>
                                  <a:gd name="T135" fmla="*/ 0 60000 65536"/>
                                  <a:gd name="T136" fmla="*/ 0 60000 65536"/>
                                  <a:gd name="T137" fmla="*/ 0 60000 65536"/>
                                  <a:gd name="T138" fmla="*/ 0 60000 65536"/>
                                  <a:gd name="T139" fmla="*/ 0 60000 65536"/>
                                  <a:gd name="T140" fmla="*/ 0 60000 65536"/>
                                  <a:gd name="T141" fmla="*/ 0 60000 65536"/>
                                  <a:gd name="T142" fmla="*/ 0 60000 65536"/>
                                  <a:gd name="T143" fmla="*/ 0 60000 65536"/>
                                  <a:gd name="T144" fmla="*/ 0 60000 65536"/>
                                  <a:gd name="T145" fmla="*/ 0 60000 65536"/>
                                  <a:gd name="T146" fmla="*/ 0 60000 65536"/>
                                  <a:gd name="T147" fmla="*/ 0 60000 65536"/>
                                  <a:gd name="T148" fmla="*/ 0 60000 65536"/>
                                  <a:gd name="T149" fmla="*/ 0 60000 65536"/>
                                </a:gdLst>
                                <a:ahLst/>
                                <a:cxnLst>
                                  <a:cxn ang="T100">
                                    <a:pos x="T0" y="T1"/>
                                  </a:cxn>
                                  <a:cxn ang="T101">
                                    <a:pos x="T2" y="T3"/>
                                  </a:cxn>
                                  <a:cxn ang="T102">
                                    <a:pos x="T4" y="T5"/>
                                  </a:cxn>
                                  <a:cxn ang="T103">
                                    <a:pos x="T6" y="T7"/>
                                  </a:cxn>
                                  <a:cxn ang="T104">
                                    <a:pos x="T8" y="T9"/>
                                  </a:cxn>
                                  <a:cxn ang="T105">
                                    <a:pos x="T10" y="T11"/>
                                  </a:cxn>
                                  <a:cxn ang="T106">
                                    <a:pos x="T12" y="T13"/>
                                  </a:cxn>
                                  <a:cxn ang="T107">
                                    <a:pos x="T14" y="T15"/>
                                  </a:cxn>
                                  <a:cxn ang="T108">
                                    <a:pos x="T16" y="T17"/>
                                  </a:cxn>
                                  <a:cxn ang="T109">
                                    <a:pos x="T18" y="T19"/>
                                  </a:cxn>
                                  <a:cxn ang="T110">
                                    <a:pos x="T20" y="T21"/>
                                  </a:cxn>
                                  <a:cxn ang="T111">
                                    <a:pos x="T22" y="T23"/>
                                  </a:cxn>
                                  <a:cxn ang="T112">
                                    <a:pos x="T24" y="T25"/>
                                  </a:cxn>
                                  <a:cxn ang="T113">
                                    <a:pos x="T26" y="T27"/>
                                  </a:cxn>
                                  <a:cxn ang="T114">
                                    <a:pos x="T28" y="T29"/>
                                  </a:cxn>
                                  <a:cxn ang="T115">
                                    <a:pos x="T30" y="T31"/>
                                  </a:cxn>
                                  <a:cxn ang="T116">
                                    <a:pos x="T32" y="T33"/>
                                  </a:cxn>
                                  <a:cxn ang="T117">
                                    <a:pos x="T34" y="T35"/>
                                  </a:cxn>
                                  <a:cxn ang="T118">
                                    <a:pos x="T36" y="T37"/>
                                  </a:cxn>
                                  <a:cxn ang="T119">
                                    <a:pos x="T38" y="T39"/>
                                  </a:cxn>
                                  <a:cxn ang="T120">
                                    <a:pos x="T40" y="T41"/>
                                  </a:cxn>
                                  <a:cxn ang="T121">
                                    <a:pos x="T42" y="T43"/>
                                  </a:cxn>
                                  <a:cxn ang="T122">
                                    <a:pos x="T44" y="T45"/>
                                  </a:cxn>
                                  <a:cxn ang="T123">
                                    <a:pos x="T46" y="T47"/>
                                  </a:cxn>
                                  <a:cxn ang="T124">
                                    <a:pos x="T48" y="T49"/>
                                  </a:cxn>
                                  <a:cxn ang="T125">
                                    <a:pos x="T50" y="T51"/>
                                  </a:cxn>
                                  <a:cxn ang="T126">
                                    <a:pos x="T52" y="T53"/>
                                  </a:cxn>
                                  <a:cxn ang="T127">
                                    <a:pos x="T54" y="T55"/>
                                  </a:cxn>
                                  <a:cxn ang="T128">
                                    <a:pos x="T56" y="T57"/>
                                  </a:cxn>
                                  <a:cxn ang="T129">
                                    <a:pos x="T58" y="T59"/>
                                  </a:cxn>
                                  <a:cxn ang="T130">
                                    <a:pos x="T60" y="T61"/>
                                  </a:cxn>
                                  <a:cxn ang="T131">
                                    <a:pos x="T62" y="T63"/>
                                  </a:cxn>
                                  <a:cxn ang="T132">
                                    <a:pos x="T64" y="T65"/>
                                  </a:cxn>
                                  <a:cxn ang="T133">
                                    <a:pos x="T66" y="T67"/>
                                  </a:cxn>
                                  <a:cxn ang="T134">
                                    <a:pos x="T68" y="T69"/>
                                  </a:cxn>
                                  <a:cxn ang="T135">
                                    <a:pos x="T70" y="T71"/>
                                  </a:cxn>
                                  <a:cxn ang="T136">
                                    <a:pos x="T72" y="T73"/>
                                  </a:cxn>
                                  <a:cxn ang="T137">
                                    <a:pos x="T74" y="T75"/>
                                  </a:cxn>
                                  <a:cxn ang="T138">
                                    <a:pos x="T76" y="T77"/>
                                  </a:cxn>
                                  <a:cxn ang="T139">
                                    <a:pos x="T78" y="T79"/>
                                  </a:cxn>
                                  <a:cxn ang="T140">
                                    <a:pos x="T80" y="T81"/>
                                  </a:cxn>
                                  <a:cxn ang="T141">
                                    <a:pos x="T82" y="T83"/>
                                  </a:cxn>
                                  <a:cxn ang="T142">
                                    <a:pos x="T84" y="T85"/>
                                  </a:cxn>
                                  <a:cxn ang="T143">
                                    <a:pos x="T86" y="T87"/>
                                  </a:cxn>
                                  <a:cxn ang="T144">
                                    <a:pos x="T88" y="T89"/>
                                  </a:cxn>
                                  <a:cxn ang="T145">
                                    <a:pos x="T90" y="T91"/>
                                  </a:cxn>
                                  <a:cxn ang="T146">
                                    <a:pos x="T92" y="T93"/>
                                  </a:cxn>
                                  <a:cxn ang="T147">
                                    <a:pos x="T94" y="T95"/>
                                  </a:cxn>
                                  <a:cxn ang="T148">
                                    <a:pos x="T96" y="T97"/>
                                  </a:cxn>
                                  <a:cxn ang="T149">
                                    <a:pos x="T98" y="T99"/>
                                  </a:cxn>
                                </a:cxnLst>
                                <a:rect l="0" t="0" r="r" b="b"/>
                                <a:pathLst>
                                  <a:path w="504" h="53">
                                    <a:moveTo>
                                      <a:pt x="12" y="18"/>
                                    </a:moveTo>
                                    <a:lnTo>
                                      <a:pt x="40" y="15"/>
                                    </a:lnTo>
                                    <a:lnTo>
                                      <a:pt x="70" y="11"/>
                                    </a:lnTo>
                                    <a:lnTo>
                                      <a:pt x="98" y="9"/>
                                    </a:lnTo>
                                    <a:lnTo>
                                      <a:pt x="128" y="5"/>
                                    </a:lnTo>
                                    <a:lnTo>
                                      <a:pt x="158" y="4"/>
                                    </a:lnTo>
                                    <a:lnTo>
                                      <a:pt x="188" y="2"/>
                                    </a:lnTo>
                                    <a:lnTo>
                                      <a:pt x="219" y="1"/>
                                    </a:lnTo>
                                    <a:lnTo>
                                      <a:pt x="249" y="0"/>
                                    </a:lnTo>
                                    <a:lnTo>
                                      <a:pt x="278" y="1"/>
                                    </a:lnTo>
                                    <a:lnTo>
                                      <a:pt x="308" y="2"/>
                                    </a:lnTo>
                                    <a:lnTo>
                                      <a:pt x="339" y="4"/>
                                    </a:lnTo>
                                    <a:lnTo>
                                      <a:pt x="369" y="5"/>
                                    </a:lnTo>
                                    <a:lnTo>
                                      <a:pt x="397" y="9"/>
                                    </a:lnTo>
                                    <a:lnTo>
                                      <a:pt x="427" y="11"/>
                                    </a:lnTo>
                                    <a:lnTo>
                                      <a:pt x="456" y="15"/>
                                    </a:lnTo>
                                    <a:lnTo>
                                      <a:pt x="487" y="18"/>
                                    </a:lnTo>
                                    <a:lnTo>
                                      <a:pt x="486" y="18"/>
                                    </a:lnTo>
                                    <a:lnTo>
                                      <a:pt x="486" y="19"/>
                                    </a:lnTo>
                                    <a:lnTo>
                                      <a:pt x="488" y="19"/>
                                    </a:lnTo>
                                    <a:lnTo>
                                      <a:pt x="489" y="19"/>
                                    </a:lnTo>
                                    <a:lnTo>
                                      <a:pt x="491" y="19"/>
                                    </a:lnTo>
                                    <a:lnTo>
                                      <a:pt x="491" y="21"/>
                                    </a:lnTo>
                                    <a:lnTo>
                                      <a:pt x="493" y="21"/>
                                    </a:lnTo>
                                    <a:lnTo>
                                      <a:pt x="495" y="23"/>
                                    </a:lnTo>
                                    <a:lnTo>
                                      <a:pt x="497" y="23"/>
                                    </a:lnTo>
                                    <a:lnTo>
                                      <a:pt x="497" y="25"/>
                                    </a:lnTo>
                                    <a:lnTo>
                                      <a:pt x="499" y="27"/>
                                    </a:lnTo>
                                    <a:lnTo>
                                      <a:pt x="499" y="29"/>
                                    </a:lnTo>
                                    <a:lnTo>
                                      <a:pt x="501" y="30"/>
                                    </a:lnTo>
                                    <a:lnTo>
                                      <a:pt x="501" y="32"/>
                                    </a:lnTo>
                                    <a:lnTo>
                                      <a:pt x="502" y="34"/>
                                    </a:lnTo>
                                    <a:lnTo>
                                      <a:pt x="502" y="36"/>
                                    </a:lnTo>
                                    <a:lnTo>
                                      <a:pt x="503" y="36"/>
                                    </a:lnTo>
                                    <a:lnTo>
                                      <a:pt x="502" y="38"/>
                                    </a:lnTo>
                                    <a:lnTo>
                                      <a:pt x="502" y="40"/>
                                    </a:lnTo>
                                    <a:lnTo>
                                      <a:pt x="501" y="42"/>
                                    </a:lnTo>
                                    <a:lnTo>
                                      <a:pt x="501" y="43"/>
                                    </a:lnTo>
                                    <a:lnTo>
                                      <a:pt x="499" y="45"/>
                                    </a:lnTo>
                                    <a:lnTo>
                                      <a:pt x="499" y="47"/>
                                    </a:lnTo>
                                    <a:lnTo>
                                      <a:pt x="497" y="49"/>
                                    </a:lnTo>
                                    <a:lnTo>
                                      <a:pt x="495" y="51"/>
                                    </a:lnTo>
                                    <a:lnTo>
                                      <a:pt x="494" y="51"/>
                                    </a:lnTo>
                                    <a:lnTo>
                                      <a:pt x="492" y="52"/>
                                    </a:lnTo>
                                    <a:lnTo>
                                      <a:pt x="490" y="52"/>
                                    </a:lnTo>
                                    <a:lnTo>
                                      <a:pt x="489" y="52"/>
                                    </a:lnTo>
                                    <a:lnTo>
                                      <a:pt x="487" y="52"/>
                                    </a:lnTo>
                                    <a:lnTo>
                                      <a:pt x="487" y="49"/>
                                    </a:lnTo>
                                    <a:lnTo>
                                      <a:pt x="489" y="51"/>
                                    </a:lnTo>
                                    <a:lnTo>
                                      <a:pt x="459" y="47"/>
                                    </a:lnTo>
                                    <a:lnTo>
                                      <a:pt x="429" y="42"/>
                                    </a:lnTo>
                                    <a:lnTo>
                                      <a:pt x="399" y="39"/>
                                    </a:lnTo>
                                    <a:lnTo>
                                      <a:pt x="370" y="35"/>
                                    </a:lnTo>
                                    <a:lnTo>
                                      <a:pt x="340" y="33"/>
                                    </a:lnTo>
                                    <a:lnTo>
                                      <a:pt x="310" y="31"/>
                                    </a:lnTo>
                                    <a:lnTo>
                                      <a:pt x="280" y="30"/>
                                    </a:lnTo>
                                    <a:lnTo>
                                      <a:pt x="251" y="29"/>
                                    </a:lnTo>
                                    <a:lnTo>
                                      <a:pt x="221" y="30"/>
                                    </a:lnTo>
                                    <a:lnTo>
                                      <a:pt x="190" y="31"/>
                                    </a:lnTo>
                                    <a:lnTo>
                                      <a:pt x="160" y="33"/>
                                    </a:lnTo>
                                    <a:lnTo>
                                      <a:pt x="131" y="35"/>
                                    </a:lnTo>
                                    <a:lnTo>
                                      <a:pt x="100" y="39"/>
                                    </a:lnTo>
                                    <a:lnTo>
                                      <a:pt x="72" y="42"/>
                                    </a:lnTo>
                                    <a:lnTo>
                                      <a:pt x="42" y="47"/>
                                    </a:lnTo>
                                    <a:lnTo>
                                      <a:pt x="14" y="51"/>
                                    </a:lnTo>
                                    <a:lnTo>
                                      <a:pt x="15" y="50"/>
                                    </a:lnTo>
                                    <a:lnTo>
                                      <a:pt x="13" y="52"/>
                                    </a:lnTo>
                                    <a:lnTo>
                                      <a:pt x="11" y="52"/>
                                    </a:lnTo>
                                    <a:lnTo>
                                      <a:pt x="9" y="52"/>
                                    </a:lnTo>
                                    <a:lnTo>
                                      <a:pt x="7" y="52"/>
                                    </a:lnTo>
                                    <a:lnTo>
                                      <a:pt x="5" y="52"/>
                                    </a:lnTo>
                                    <a:lnTo>
                                      <a:pt x="5" y="49"/>
                                    </a:lnTo>
                                    <a:lnTo>
                                      <a:pt x="3" y="49"/>
                                    </a:lnTo>
                                    <a:lnTo>
                                      <a:pt x="3" y="47"/>
                                    </a:lnTo>
                                    <a:lnTo>
                                      <a:pt x="1" y="46"/>
                                    </a:lnTo>
                                    <a:lnTo>
                                      <a:pt x="1" y="44"/>
                                    </a:lnTo>
                                    <a:lnTo>
                                      <a:pt x="0" y="42"/>
                                    </a:lnTo>
                                    <a:lnTo>
                                      <a:pt x="0" y="40"/>
                                    </a:lnTo>
                                    <a:lnTo>
                                      <a:pt x="0" y="38"/>
                                    </a:lnTo>
                                    <a:lnTo>
                                      <a:pt x="0" y="36"/>
                                    </a:lnTo>
                                    <a:lnTo>
                                      <a:pt x="0" y="34"/>
                                    </a:lnTo>
                                    <a:lnTo>
                                      <a:pt x="0" y="32"/>
                                    </a:lnTo>
                                    <a:lnTo>
                                      <a:pt x="1" y="30"/>
                                    </a:lnTo>
                                    <a:lnTo>
                                      <a:pt x="1" y="29"/>
                                    </a:lnTo>
                                    <a:lnTo>
                                      <a:pt x="3" y="27"/>
                                    </a:lnTo>
                                    <a:lnTo>
                                      <a:pt x="3" y="26"/>
                                    </a:lnTo>
                                    <a:lnTo>
                                      <a:pt x="5" y="24"/>
                                    </a:lnTo>
                                    <a:lnTo>
                                      <a:pt x="7" y="22"/>
                                    </a:lnTo>
                                    <a:lnTo>
                                      <a:pt x="8" y="22"/>
                                    </a:lnTo>
                                    <a:lnTo>
                                      <a:pt x="10" y="20"/>
                                    </a:lnTo>
                                    <a:lnTo>
                                      <a:pt x="12" y="20"/>
                                    </a:lnTo>
                                    <a:lnTo>
                                      <a:pt x="14" y="20"/>
                                    </a:lnTo>
                                    <a:lnTo>
                                      <a:pt x="16" y="19"/>
                                    </a:lnTo>
                                    <a:lnTo>
                                      <a:pt x="12" y="18"/>
                                    </a:lnTo>
                                  </a:path>
                                </a:pathLst>
                              </a:custGeom>
                              <a:noFill/>
                              <a:ln w="18494" cap="flat" cmpd="sng">
                                <a:solidFill>
                                  <a:srgbClr val="C0C0C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00CC99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16" name="AutoShape 16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flipV="1">
                                <a:off x="3696" y="2102"/>
                                <a:ext cx="1239" cy="21"/>
                              </a:xfrm>
                              <a:prstGeom prst="roundRect">
                                <a:avLst>
                                  <a:gd name="adj" fmla="val 0"/>
                                </a:avLst>
                              </a:prstGeom>
                              <a:solidFill>
                                <a:srgbClr val="C0C0C0"/>
                              </a:solidFill>
                              <a:ln w="8889">
                                <a:solidFill>
                                  <a:srgbClr val="C0C0C0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anchor="ctr"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17" name="Freeform 16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837" y="2168"/>
                                <a:ext cx="487" cy="343"/>
                              </a:xfrm>
                              <a:custGeom>
                                <a:avLst/>
                                <a:gdLst>
                                  <a:gd name="T0" fmla="*/ 339 w 273"/>
                                  <a:gd name="T1" fmla="*/ 1 h 229"/>
                                  <a:gd name="T2" fmla="*/ 455 w 273"/>
                                  <a:gd name="T3" fmla="*/ 55 h 229"/>
                                  <a:gd name="T4" fmla="*/ 462 w 273"/>
                                  <a:gd name="T5" fmla="*/ 117 h 229"/>
                                  <a:gd name="T6" fmla="*/ 476 w 273"/>
                                  <a:gd name="T7" fmla="*/ 117 h 229"/>
                                  <a:gd name="T8" fmla="*/ 485 w 273"/>
                                  <a:gd name="T9" fmla="*/ 129 h 229"/>
                                  <a:gd name="T10" fmla="*/ 485 w 273"/>
                                  <a:gd name="T11" fmla="*/ 253 h 229"/>
                                  <a:gd name="T12" fmla="*/ 485 w 273"/>
                                  <a:gd name="T13" fmla="*/ 342 h 229"/>
                                  <a:gd name="T14" fmla="*/ 410 w 273"/>
                                  <a:gd name="T15" fmla="*/ 331 h 229"/>
                                  <a:gd name="T16" fmla="*/ 314 w 273"/>
                                  <a:gd name="T17" fmla="*/ 318 h 229"/>
                                  <a:gd name="T18" fmla="*/ 278 w 273"/>
                                  <a:gd name="T19" fmla="*/ 315 h 229"/>
                                  <a:gd name="T20" fmla="*/ 210 w 273"/>
                                  <a:gd name="T21" fmla="*/ 315 h 229"/>
                                  <a:gd name="T22" fmla="*/ 193 w 273"/>
                                  <a:gd name="T23" fmla="*/ 319 h 229"/>
                                  <a:gd name="T24" fmla="*/ 193 w 273"/>
                                  <a:gd name="T25" fmla="*/ 331 h 229"/>
                                  <a:gd name="T26" fmla="*/ 186 w 273"/>
                                  <a:gd name="T27" fmla="*/ 337 h 229"/>
                                  <a:gd name="T28" fmla="*/ 148 w 273"/>
                                  <a:gd name="T29" fmla="*/ 322 h 229"/>
                                  <a:gd name="T30" fmla="*/ 123 w 273"/>
                                  <a:gd name="T31" fmla="*/ 301 h 229"/>
                                  <a:gd name="T32" fmla="*/ 111 w 273"/>
                                  <a:gd name="T33" fmla="*/ 250 h 229"/>
                                  <a:gd name="T34" fmla="*/ 57 w 273"/>
                                  <a:gd name="T35" fmla="*/ 198 h 229"/>
                                  <a:gd name="T36" fmla="*/ 12 w 273"/>
                                  <a:gd name="T37" fmla="*/ 187 h 229"/>
                                  <a:gd name="T38" fmla="*/ 68 w 273"/>
                                  <a:gd name="T39" fmla="*/ 183 h 229"/>
                                  <a:gd name="T40" fmla="*/ 118 w 273"/>
                                  <a:gd name="T41" fmla="*/ 199 h 229"/>
                                  <a:gd name="T42" fmla="*/ 153 w 273"/>
                                  <a:gd name="T43" fmla="*/ 243 h 229"/>
                                  <a:gd name="T44" fmla="*/ 168 w 273"/>
                                  <a:gd name="T45" fmla="*/ 277 h 229"/>
                                  <a:gd name="T46" fmla="*/ 200 w 273"/>
                                  <a:gd name="T47" fmla="*/ 286 h 229"/>
                                  <a:gd name="T48" fmla="*/ 241 w 273"/>
                                  <a:gd name="T49" fmla="*/ 286 h 229"/>
                                  <a:gd name="T50" fmla="*/ 246 w 273"/>
                                  <a:gd name="T51" fmla="*/ 265 h 229"/>
                                  <a:gd name="T52" fmla="*/ 252 w 273"/>
                                  <a:gd name="T53" fmla="*/ 208 h 229"/>
                                  <a:gd name="T54" fmla="*/ 252 w 273"/>
                                  <a:gd name="T55" fmla="*/ 204 h 229"/>
                                  <a:gd name="T56" fmla="*/ 260 w 273"/>
                                  <a:gd name="T57" fmla="*/ 253 h 229"/>
                                  <a:gd name="T58" fmla="*/ 334 w 273"/>
                                  <a:gd name="T59" fmla="*/ 279 h 229"/>
                                  <a:gd name="T60" fmla="*/ 423 w 273"/>
                                  <a:gd name="T61" fmla="*/ 255 h 229"/>
                                  <a:gd name="T62" fmla="*/ 457 w 273"/>
                                  <a:gd name="T63" fmla="*/ 213 h 229"/>
                                  <a:gd name="T64" fmla="*/ 441 w 273"/>
                                  <a:gd name="T65" fmla="*/ 163 h 229"/>
                                  <a:gd name="T66" fmla="*/ 398 w 273"/>
                                  <a:gd name="T67" fmla="*/ 148 h 229"/>
                                  <a:gd name="T68" fmla="*/ 344 w 273"/>
                                  <a:gd name="T69" fmla="*/ 147 h 229"/>
                                  <a:gd name="T70" fmla="*/ 260 w 273"/>
                                  <a:gd name="T71" fmla="*/ 163 h 229"/>
                                  <a:gd name="T72" fmla="*/ 237 w 273"/>
                                  <a:gd name="T73" fmla="*/ 172 h 229"/>
                                  <a:gd name="T74" fmla="*/ 237 w 273"/>
                                  <a:gd name="T75" fmla="*/ 163 h 229"/>
                                  <a:gd name="T76" fmla="*/ 237 w 273"/>
                                  <a:gd name="T77" fmla="*/ 148 h 229"/>
                                  <a:gd name="T78" fmla="*/ 307 w 273"/>
                                  <a:gd name="T79" fmla="*/ 142 h 229"/>
                                  <a:gd name="T80" fmla="*/ 387 w 273"/>
                                  <a:gd name="T81" fmla="*/ 126 h 229"/>
                                  <a:gd name="T82" fmla="*/ 421 w 273"/>
                                  <a:gd name="T83" fmla="*/ 102 h 229"/>
                                  <a:gd name="T84" fmla="*/ 432 w 273"/>
                                  <a:gd name="T85" fmla="*/ 54 h 229"/>
                                  <a:gd name="T86" fmla="*/ 367 w 273"/>
                                  <a:gd name="T87" fmla="*/ 33 h 229"/>
                                  <a:gd name="T88" fmla="*/ 328 w 273"/>
                                  <a:gd name="T89" fmla="*/ 64 h 229"/>
                                  <a:gd name="T90" fmla="*/ 366 w 273"/>
                                  <a:gd name="T91" fmla="*/ 90 h 229"/>
                                  <a:gd name="T92" fmla="*/ 380 w 273"/>
                                  <a:gd name="T93" fmla="*/ 78 h 229"/>
                                  <a:gd name="T94" fmla="*/ 385 w 273"/>
                                  <a:gd name="T95" fmla="*/ 64 h 229"/>
                                  <a:gd name="T96" fmla="*/ 396 w 273"/>
                                  <a:gd name="T97" fmla="*/ 76 h 229"/>
                                  <a:gd name="T98" fmla="*/ 405 w 273"/>
                                  <a:gd name="T99" fmla="*/ 97 h 229"/>
                                  <a:gd name="T100" fmla="*/ 364 w 273"/>
                                  <a:gd name="T101" fmla="*/ 108 h 229"/>
                                  <a:gd name="T102" fmla="*/ 293 w 273"/>
                                  <a:gd name="T103" fmla="*/ 124 h 229"/>
                                  <a:gd name="T104" fmla="*/ 285 w 273"/>
                                  <a:gd name="T105" fmla="*/ 117 h 229"/>
                                  <a:gd name="T106" fmla="*/ 298 w 273"/>
                                  <a:gd name="T107" fmla="*/ 97 h 229"/>
                                  <a:gd name="T108" fmla="*/ 301 w 273"/>
                                  <a:gd name="T109" fmla="*/ 43 h 229"/>
                                  <a:gd name="T110" fmla="*/ 284 w 273"/>
                                  <a:gd name="T111" fmla="*/ 25 h 229"/>
                                  <a:gd name="T112" fmla="*/ 269 w 273"/>
                                  <a:gd name="T113" fmla="*/ 3 h 229"/>
                                  <a:gd name="T114" fmla="*/ 0 60000 65536"/>
                                  <a:gd name="T115" fmla="*/ 0 60000 65536"/>
                                  <a:gd name="T116" fmla="*/ 0 60000 65536"/>
                                  <a:gd name="T117" fmla="*/ 0 60000 65536"/>
                                  <a:gd name="T118" fmla="*/ 0 60000 65536"/>
                                  <a:gd name="T119" fmla="*/ 0 60000 65536"/>
                                  <a:gd name="T120" fmla="*/ 0 60000 65536"/>
                                  <a:gd name="T121" fmla="*/ 0 60000 65536"/>
                                  <a:gd name="T122" fmla="*/ 0 60000 65536"/>
                                  <a:gd name="T123" fmla="*/ 0 60000 65536"/>
                                  <a:gd name="T124" fmla="*/ 0 60000 65536"/>
                                  <a:gd name="T125" fmla="*/ 0 60000 65536"/>
                                  <a:gd name="T126" fmla="*/ 0 60000 65536"/>
                                  <a:gd name="T127" fmla="*/ 0 60000 65536"/>
                                  <a:gd name="T128" fmla="*/ 0 60000 65536"/>
                                  <a:gd name="T129" fmla="*/ 0 60000 65536"/>
                                  <a:gd name="T130" fmla="*/ 0 60000 65536"/>
                                  <a:gd name="T131" fmla="*/ 0 60000 65536"/>
                                  <a:gd name="T132" fmla="*/ 0 60000 65536"/>
                                  <a:gd name="T133" fmla="*/ 0 60000 65536"/>
                                  <a:gd name="T134" fmla="*/ 0 60000 65536"/>
                                  <a:gd name="T135" fmla="*/ 0 60000 65536"/>
                                  <a:gd name="T136" fmla="*/ 0 60000 65536"/>
                                  <a:gd name="T137" fmla="*/ 0 60000 65536"/>
                                  <a:gd name="T138" fmla="*/ 0 60000 65536"/>
                                  <a:gd name="T139" fmla="*/ 0 60000 65536"/>
                                  <a:gd name="T140" fmla="*/ 0 60000 65536"/>
                                  <a:gd name="T141" fmla="*/ 0 60000 65536"/>
                                  <a:gd name="T142" fmla="*/ 0 60000 65536"/>
                                  <a:gd name="T143" fmla="*/ 0 60000 65536"/>
                                  <a:gd name="T144" fmla="*/ 0 60000 65536"/>
                                  <a:gd name="T145" fmla="*/ 0 60000 65536"/>
                                  <a:gd name="T146" fmla="*/ 0 60000 65536"/>
                                  <a:gd name="T147" fmla="*/ 0 60000 65536"/>
                                  <a:gd name="T148" fmla="*/ 0 60000 65536"/>
                                  <a:gd name="T149" fmla="*/ 0 60000 65536"/>
                                  <a:gd name="T150" fmla="*/ 0 60000 65536"/>
                                  <a:gd name="T151" fmla="*/ 0 60000 65536"/>
                                  <a:gd name="T152" fmla="*/ 0 60000 65536"/>
                                  <a:gd name="T153" fmla="*/ 0 60000 65536"/>
                                  <a:gd name="T154" fmla="*/ 0 60000 65536"/>
                                  <a:gd name="T155" fmla="*/ 0 60000 65536"/>
                                  <a:gd name="T156" fmla="*/ 0 60000 65536"/>
                                  <a:gd name="T157" fmla="*/ 0 60000 65536"/>
                                  <a:gd name="T158" fmla="*/ 0 60000 65536"/>
                                  <a:gd name="T159" fmla="*/ 0 60000 65536"/>
                                  <a:gd name="T160" fmla="*/ 0 60000 65536"/>
                                  <a:gd name="T161" fmla="*/ 0 60000 65536"/>
                                  <a:gd name="T162" fmla="*/ 0 60000 65536"/>
                                  <a:gd name="T163" fmla="*/ 0 60000 65536"/>
                                  <a:gd name="T164" fmla="*/ 0 60000 65536"/>
                                  <a:gd name="T165" fmla="*/ 0 60000 65536"/>
                                  <a:gd name="T166" fmla="*/ 0 60000 65536"/>
                                  <a:gd name="T167" fmla="*/ 0 60000 65536"/>
                                  <a:gd name="T168" fmla="*/ 0 60000 65536"/>
                                  <a:gd name="T169" fmla="*/ 0 60000 65536"/>
                                  <a:gd name="T170" fmla="*/ 0 60000 65536"/>
                                </a:gdLst>
                                <a:ahLst/>
                                <a:cxnLst>
                                  <a:cxn ang="T114">
                                    <a:pos x="T0" y="T1"/>
                                  </a:cxn>
                                  <a:cxn ang="T115">
                                    <a:pos x="T2" y="T3"/>
                                  </a:cxn>
                                  <a:cxn ang="T116">
                                    <a:pos x="T4" y="T5"/>
                                  </a:cxn>
                                  <a:cxn ang="T117">
                                    <a:pos x="T6" y="T7"/>
                                  </a:cxn>
                                  <a:cxn ang="T118">
                                    <a:pos x="T8" y="T9"/>
                                  </a:cxn>
                                  <a:cxn ang="T119">
                                    <a:pos x="T10" y="T11"/>
                                  </a:cxn>
                                  <a:cxn ang="T120">
                                    <a:pos x="T12" y="T13"/>
                                  </a:cxn>
                                  <a:cxn ang="T121">
                                    <a:pos x="T14" y="T15"/>
                                  </a:cxn>
                                  <a:cxn ang="T122">
                                    <a:pos x="T16" y="T17"/>
                                  </a:cxn>
                                  <a:cxn ang="T123">
                                    <a:pos x="T18" y="T19"/>
                                  </a:cxn>
                                  <a:cxn ang="T124">
                                    <a:pos x="T20" y="T21"/>
                                  </a:cxn>
                                  <a:cxn ang="T125">
                                    <a:pos x="T22" y="T23"/>
                                  </a:cxn>
                                  <a:cxn ang="T126">
                                    <a:pos x="T24" y="T25"/>
                                  </a:cxn>
                                  <a:cxn ang="T127">
                                    <a:pos x="T26" y="T27"/>
                                  </a:cxn>
                                  <a:cxn ang="T128">
                                    <a:pos x="T28" y="T29"/>
                                  </a:cxn>
                                  <a:cxn ang="T129">
                                    <a:pos x="T30" y="T31"/>
                                  </a:cxn>
                                  <a:cxn ang="T130">
                                    <a:pos x="T32" y="T33"/>
                                  </a:cxn>
                                  <a:cxn ang="T131">
                                    <a:pos x="T34" y="T35"/>
                                  </a:cxn>
                                  <a:cxn ang="T132">
                                    <a:pos x="T36" y="T37"/>
                                  </a:cxn>
                                  <a:cxn ang="T133">
                                    <a:pos x="T38" y="T39"/>
                                  </a:cxn>
                                  <a:cxn ang="T134">
                                    <a:pos x="T40" y="T41"/>
                                  </a:cxn>
                                  <a:cxn ang="T135">
                                    <a:pos x="T42" y="T43"/>
                                  </a:cxn>
                                  <a:cxn ang="T136">
                                    <a:pos x="T44" y="T45"/>
                                  </a:cxn>
                                  <a:cxn ang="T137">
                                    <a:pos x="T46" y="T47"/>
                                  </a:cxn>
                                  <a:cxn ang="T138">
                                    <a:pos x="T48" y="T49"/>
                                  </a:cxn>
                                  <a:cxn ang="T139">
                                    <a:pos x="T50" y="T51"/>
                                  </a:cxn>
                                  <a:cxn ang="T140">
                                    <a:pos x="T52" y="T53"/>
                                  </a:cxn>
                                  <a:cxn ang="T141">
                                    <a:pos x="T54" y="T55"/>
                                  </a:cxn>
                                  <a:cxn ang="T142">
                                    <a:pos x="T56" y="T57"/>
                                  </a:cxn>
                                  <a:cxn ang="T143">
                                    <a:pos x="T58" y="T59"/>
                                  </a:cxn>
                                  <a:cxn ang="T144">
                                    <a:pos x="T60" y="T61"/>
                                  </a:cxn>
                                  <a:cxn ang="T145">
                                    <a:pos x="T62" y="T63"/>
                                  </a:cxn>
                                  <a:cxn ang="T146">
                                    <a:pos x="T64" y="T65"/>
                                  </a:cxn>
                                  <a:cxn ang="T147">
                                    <a:pos x="T66" y="T67"/>
                                  </a:cxn>
                                  <a:cxn ang="T148">
                                    <a:pos x="T68" y="T69"/>
                                  </a:cxn>
                                  <a:cxn ang="T149">
                                    <a:pos x="T70" y="T71"/>
                                  </a:cxn>
                                  <a:cxn ang="T150">
                                    <a:pos x="T72" y="T73"/>
                                  </a:cxn>
                                  <a:cxn ang="T151">
                                    <a:pos x="T74" y="T75"/>
                                  </a:cxn>
                                  <a:cxn ang="T152">
                                    <a:pos x="T76" y="T77"/>
                                  </a:cxn>
                                  <a:cxn ang="T153">
                                    <a:pos x="T78" y="T79"/>
                                  </a:cxn>
                                  <a:cxn ang="T154">
                                    <a:pos x="T80" y="T81"/>
                                  </a:cxn>
                                  <a:cxn ang="T155">
                                    <a:pos x="T82" y="T83"/>
                                  </a:cxn>
                                  <a:cxn ang="T156">
                                    <a:pos x="T84" y="T85"/>
                                  </a:cxn>
                                  <a:cxn ang="T157">
                                    <a:pos x="T86" y="T87"/>
                                  </a:cxn>
                                  <a:cxn ang="T158">
                                    <a:pos x="T88" y="T89"/>
                                  </a:cxn>
                                  <a:cxn ang="T159">
                                    <a:pos x="T90" y="T91"/>
                                  </a:cxn>
                                  <a:cxn ang="T160">
                                    <a:pos x="T92" y="T93"/>
                                  </a:cxn>
                                  <a:cxn ang="T161">
                                    <a:pos x="T94" y="T95"/>
                                  </a:cxn>
                                  <a:cxn ang="T162">
                                    <a:pos x="T96" y="T97"/>
                                  </a:cxn>
                                  <a:cxn ang="T163">
                                    <a:pos x="T98" y="T99"/>
                                  </a:cxn>
                                  <a:cxn ang="T164">
                                    <a:pos x="T100" y="T101"/>
                                  </a:cxn>
                                  <a:cxn ang="T165">
                                    <a:pos x="T102" y="T103"/>
                                  </a:cxn>
                                  <a:cxn ang="T166">
                                    <a:pos x="T104" y="T105"/>
                                  </a:cxn>
                                  <a:cxn ang="T167">
                                    <a:pos x="T106" y="T107"/>
                                  </a:cxn>
                                  <a:cxn ang="T168">
                                    <a:pos x="T108" y="T109"/>
                                  </a:cxn>
                                  <a:cxn ang="T169">
                                    <a:pos x="T110" y="T111"/>
                                  </a:cxn>
                                  <a:cxn ang="T170">
                                    <a:pos x="T112" y="T113"/>
                                  </a:cxn>
                                </a:cxnLst>
                                <a:rect l="0" t="0" r="r" b="b"/>
                                <a:pathLst>
                                  <a:path w="273" h="229">
                                    <a:moveTo>
                                      <a:pt x="151" y="0"/>
                                    </a:moveTo>
                                    <a:lnTo>
                                      <a:pt x="152" y="0"/>
                                    </a:lnTo>
                                    <a:lnTo>
                                      <a:pt x="156" y="0"/>
                                    </a:lnTo>
                                    <a:lnTo>
                                      <a:pt x="162" y="0"/>
                                    </a:lnTo>
                                    <a:lnTo>
                                      <a:pt x="170" y="0"/>
                                    </a:lnTo>
                                    <a:lnTo>
                                      <a:pt x="180" y="1"/>
                                    </a:lnTo>
                                    <a:lnTo>
                                      <a:pt x="190" y="1"/>
                                    </a:lnTo>
                                    <a:lnTo>
                                      <a:pt x="200" y="3"/>
                                    </a:lnTo>
                                    <a:lnTo>
                                      <a:pt x="213" y="5"/>
                                    </a:lnTo>
                                    <a:lnTo>
                                      <a:pt x="223" y="8"/>
                                    </a:lnTo>
                                    <a:lnTo>
                                      <a:pt x="233" y="13"/>
                                    </a:lnTo>
                                    <a:lnTo>
                                      <a:pt x="242" y="20"/>
                                    </a:lnTo>
                                    <a:lnTo>
                                      <a:pt x="250" y="27"/>
                                    </a:lnTo>
                                    <a:lnTo>
                                      <a:pt x="255" y="37"/>
                                    </a:lnTo>
                                    <a:lnTo>
                                      <a:pt x="259" y="49"/>
                                    </a:lnTo>
                                    <a:lnTo>
                                      <a:pt x="260" y="63"/>
                                    </a:lnTo>
                                    <a:lnTo>
                                      <a:pt x="258" y="78"/>
                                    </a:lnTo>
                                    <a:lnTo>
                                      <a:pt x="259" y="78"/>
                                    </a:lnTo>
                                    <a:lnTo>
                                      <a:pt x="261" y="78"/>
                                    </a:lnTo>
                                    <a:lnTo>
                                      <a:pt x="262" y="78"/>
                                    </a:lnTo>
                                    <a:lnTo>
                                      <a:pt x="265" y="78"/>
                                    </a:lnTo>
                                    <a:lnTo>
                                      <a:pt x="266" y="78"/>
                                    </a:lnTo>
                                    <a:lnTo>
                                      <a:pt x="267" y="78"/>
                                    </a:lnTo>
                                    <a:lnTo>
                                      <a:pt x="269" y="78"/>
                                    </a:lnTo>
                                    <a:lnTo>
                                      <a:pt x="271" y="78"/>
                                    </a:lnTo>
                                    <a:lnTo>
                                      <a:pt x="272" y="78"/>
                                    </a:lnTo>
                                    <a:lnTo>
                                      <a:pt x="272" y="81"/>
                                    </a:lnTo>
                                    <a:lnTo>
                                      <a:pt x="272" y="86"/>
                                    </a:lnTo>
                                    <a:lnTo>
                                      <a:pt x="272" y="94"/>
                                    </a:lnTo>
                                    <a:lnTo>
                                      <a:pt x="272" y="102"/>
                                    </a:lnTo>
                                    <a:lnTo>
                                      <a:pt x="272" y="115"/>
                                    </a:lnTo>
                                    <a:lnTo>
                                      <a:pt x="272" y="127"/>
                                    </a:lnTo>
                                    <a:lnTo>
                                      <a:pt x="272" y="141"/>
                                    </a:lnTo>
                                    <a:lnTo>
                                      <a:pt x="272" y="155"/>
                                    </a:lnTo>
                                    <a:lnTo>
                                      <a:pt x="272" y="169"/>
                                    </a:lnTo>
                                    <a:lnTo>
                                      <a:pt x="272" y="183"/>
                                    </a:lnTo>
                                    <a:lnTo>
                                      <a:pt x="272" y="196"/>
                                    </a:lnTo>
                                    <a:lnTo>
                                      <a:pt x="272" y="206"/>
                                    </a:lnTo>
                                    <a:lnTo>
                                      <a:pt x="272" y="216"/>
                                    </a:lnTo>
                                    <a:lnTo>
                                      <a:pt x="272" y="223"/>
                                    </a:lnTo>
                                    <a:lnTo>
                                      <a:pt x="272" y="228"/>
                                    </a:lnTo>
                                    <a:lnTo>
                                      <a:pt x="270" y="228"/>
                                    </a:lnTo>
                                    <a:lnTo>
                                      <a:pt x="267" y="227"/>
                                    </a:lnTo>
                                    <a:lnTo>
                                      <a:pt x="262" y="227"/>
                                    </a:lnTo>
                                    <a:lnTo>
                                      <a:pt x="256" y="225"/>
                                    </a:lnTo>
                                    <a:lnTo>
                                      <a:pt x="248" y="225"/>
                                    </a:lnTo>
                                    <a:lnTo>
                                      <a:pt x="240" y="223"/>
                                    </a:lnTo>
                                    <a:lnTo>
                                      <a:pt x="230" y="221"/>
                                    </a:lnTo>
                                    <a:lnTo>
                                      <a:pt x="222" y="219"/>
                                    </a:lnTo>
                                    <a:lnTo>
                                      <a:pt x="212" y="219"/>
                                    </a:lnTo>
                                    <a:lnTo>
                                      <a:pt x="203" y="217"/>
                                    </a:lnTo>
                                    <a:lnTo>
                                      <a:pt x="195" y="216"/>
                                    </a:lnTo>
                                    <a:lnTo>
                                      <a:pt x="188" y="214"/>
                                    </a:lnTo>
                                    <a:lnTo>
                                      <a:pt x="181" y="214"/>
                                    </a:lnTo>
                                    <a:lnTo>
                                      <a:pt x="176" y="212"/>
                                    </a:lnTo>
                                    <a:lnTo>
                                      <a:pt x="174" y="210"/>
                                    </a:lnTo>
                                    <a:lnTo>
                                      <a:pt x="173" y="208"/>
                                    </a:lnTo>
                                    <a:lnTo>
                                      <a:pt x="171" y="210"/>
                                    </a:lnTo>
                                    <a:lnTo>
                                      <a:pt x="170" y="210"/>
                                    </a:lnTo>
                                    <a:lnTo>
                                      <a:pt x="165" y="210"/>
                                    </a:lnTo>
                                    <a:lnTo>
                                      <a:pt x="162" y="210"/>
                                    </a:lnTo>
                                    <a:lnTo>
                                      <a:pt x="156" y="210"/>
                                    </a:lnTo>
                                    <a:lnTo>
                                      <a:pt x="152" y="210"/>
                                    </a:lnTo>
                                    <a:lnTo>
                                      <a:pt x="146" y="210"/>
                                    </a:lnTo>
                                    <a:lnTo>
                                      <a:pt x="140" y="210"/>
                                    </a:lnTo>
                                    <a:lnTo>
                                      <a:pt x="134" y="210"/>
                                    </a:lnTo>
                                    <a:lnTo>
                                      <a:pt x="128" y="210"/>
                                    </a:lnTo>
                                    <a:lnTo>
                                      <a:pt x="122" y="210"/>
                                    </a:lnTo>
                                    <a:lnTo>
                                      <a:pt x="118" y="210"/>
                                    </a:lnTo>
                                    <a:lnTo>
                                      <a:pt x="113" y="210"/>
                                    </a:lnTo>
                                    <a:lnTo>
                                      <a:pt x="110" y="210"/>
                                    </a:lnTo>
                                    <a:lnTo>
                                      <a:pt x="108" y="210"/>
                                    </a:lnTo>
                                    <a:lnTo>
                                      <a:pt x="108" y="209"/>
                                    </a:lnTo>
                                    <a:lnTo>
                                      <a:pt x="108" y="211"/>
                                    </a:lnTo>
                                    <a:lnTo>
                                      <a:pt x="108" y="213"/>
                                    </a:lnTo>
                                    <a:lnTo>
                                      <a:pt x="108" y="214"/>
                                    </a:lnTo>
                                    <a:lnTo>
                                      <a:pt x="108" y="216"/>
                                    </a:lnTo>
                                    <a:lnTo>
                                      <a:pt x="108" y="218"/>
                                    </a:lnTo>
                                    <a:lnTo>
                                      <a:pt x="108" y="220"/>
                                    </a:lnTo>
                                    <a:lnTo>
                                      <a:pt x="108" y="221"/>
                                    </a:lnTo>
                                    <a:lnTo>
                                      <a:pt x="108" y="223"/>
                                    </a:lnTo>
                                    <a:lnTo>
                                      <a:pt x="108" y="225"/>
                                    </a:lnTo>
                                    <a:lnTo>
                                      <a:pt x="104" y="225"/>
                                    </a:lnTo>
                                    <a:lnTo>
                                      <a:pt x="99" y="223"/>
                                    </a:lnTo>
                                    <a:lnTo>
                                      <a:pt x="95" y="223"/>
                                    </a:lnTo>
                                    <a:lnTo>
                                      <a:pt x="93" y="221"/>
                                    </a:lnTo>
                                    <a:lnTo>
                                      <a:pt x="89" y="221"/>
                                    </a:lnTo>
                                    <a:lnTo>
                                      <a:pt x="87" y="219"/>
                                    </a:lnTo>
                                    <a:lnTo>
                                      <a:pt x="86" y="217"/>
                                    </a:lnTo>
                                    <a:lnTo>
                                      <a:pt x="83" y="215"/>
                                    </a:lnTo>
                                    <a:lnTo>
                                      <a:pt x="81" y="214"/>
                                    </a:lnTo>
                                    <a:lnTo>
                                      <a:pt x="79" y="212"/>
                                    </a:lnTo>
                                    <a:lnTo>
                                      <a:pt x="77" y="209"/>
                                    </a:lnTo>
                                    <a:lnTo>
                                      <a:pt x="75" y="208"/>
                                    </a:lnTo>
                                    <a:lnTo>
                                      <a:pt x="73" y="206"/>
                                    </a:lnTo>
                                    <a:lnTo>
                                      <a:pt x="71" y="203"/>
                                    </a:lnTo>
                                    <a:lnTo>
                                      <a:pt x="69" y="201"/>
                                    </a:lnTo>
                                    <a:lnTo>
                                      <a:pt x="69" y="197"/>
                                    </a:lnTo>
                                    <a:lnTo>
                                      <a:pt x="67" y="194"/>
                                    </a:lnTo>
                                    <a:lnTo>
                                      <a:pt x="66" y="190"/>
                                    </a:lnTo>
                                    <a:lnTo>
                                      <a:pt x="64" y="185"/>
                                    </a:lnTo>
                                    <a:lnTo>
                                      <a:pt x="64" y="179"/>
                                    </a:lnTo>
                                    <a:lnTo>
                                      <a:pt x="62" y="173"/>
                                    </a:lnTo>
                                    <a:lnTo>
                                      <a:pt x="62" y="167"/>
                                    </a:lnTo>
                                    <a:lnTo>
                                      <a:pt x="60" y="161"/>
                                    </a:lnTo>
                                    <a:lnTo>
                                      <a:pt x="58" y="155"/>
                                    </a:lnTo>
                                    <a:lnTo>
                                      <a:pt x="54" y="150"/>
                                    </a:lnTo>
                                    <a:lnTo>
                                      <a:pt x="51" y="144"/>
                                    </a:lnTo>
                                    <a:lnTo>
                                      <a:pt x="46" y="140"/>
                                    </a:lnTo>
                                    <a:lnTo>
                                      <a:pt x="40" y="134"/>
                                    </a:lnTo>
                                    <a:lnTo>
                                      <a:pt x="32" y="132"/>
                                    </a:lnTo>
                                    <a:lnTo>
                                      <a:pt x="23" y="128"/>
                                    </a:lnTo>
                                    <a:lnTo>
                                      <a:pt x="12" y="128"/>
                                    </a:lnTo>
                                    <a:lnTo>
                                      <a:pt x="0" y="126"/>
                                    </a:lnTo>
                                    <a:lnTo>
                                      <a:pt x="1" y="126"/>
                                    </a:lnTo>
                                    <a:lnTo>
                                      <a:pt x="3" y="126"/>
                                    </a:lnTo>
                                    <a:lnTo>
                                      <a:pt x="7" y="125"/>
                                    </a:lnTo>
                                    <a:lnTo>
                                      <a:pt x="11" y="125"/>
                                    </a:lnTo>
                                    <a:lnTo>
                                      <a:pt x="15" y="124"/>
                                    </a:lnTo>
                                    <a:lnTo>
                                      <a:pt x="20" y="124"/>
                                    </a:lnTo>
                                    <a:lnTo>
                                      <a:pt x="26" y="122"/>
                                    </a:lnTo>
                                    <a:lnTo>
                                      <a:pt x="29" y="122"/>
                                    </a:lnTo>
                                    <a:lnTo>
                                      <a:pt x="34" y="122"/>
                                    </a:lnTo>
                                    <a:lnTo>
                                      <a:pt x="38" y="122"/>
                                    </a:lnTo>
                                    <a:lnTo>
                                      <a:pt x="42" y="120"/>
                                    </a:lnTo>
                                    <a:lnTo>
                                      <a:pt x="45" y="120"/>
                                    </a:lnTo>
                                    <a:lnTo>
                                      <a:pt x="48" y="119"/>
                                    </a:lnTo>
                                    <a:lnTo>
                                      <a:pt x="50" y="119"/>
                                    </a:lnTo>
                                    <a:lnTo>
                                      <a:pt x="51" y="118"/>
                                    </a:lnTo>
                                    <a:lnTo>
                                      <a:pt x="58" y="126"/>
                                    </a:lnTo>
                                    <a:lnTo>
                                      <a:pt x="66" y="133"/>
                                    </a:lnTo>
                                    <a:lnTo>
                                      <a:pt x="71" y="139"/>
                                    </a:lnTo>
                                    <a:lnTo>
                                      <a:pt x="77" y="144"/>
                                    </a:lnTo>
                                    <a:lnTo>
                                      <a:pt x="80" y="149"/>
                                    </a:lnTo>
                                    <a:lnTo>
                                      <a:pt x="83" y="152"/>
                                    </a:lnTo>
                                    <a:lnTo>
                                      <a:pt x="84" y="156"/>
                                    </a:lnTo>
                                    <a:lnTo>
                                      <a:pt x="86" y="158"/>
                                    </a:lnTo>
                                    <a:lnTo>
                                      <a:pt x="86" y="162"/>
                                    </a:lnTo>
                                    <a:lnTo>
                                      <a:pt x="87" y="164"/>
                                    </a:lnTo>
                                    <a:lnTo>
                                      <a:pt x="87" y="167"/>
                                    </a:lnTo>
                                    <a:lnTo>
                                      <a:pt x="88" y="169"/>
                                    </a:lnTo>
                                    <a:lnTo>
                                      <a:pt x="88" y="173"/>
                                    </a:lnTo>
                                    <a:lnTo>
                                      <a:pt x="90" y="177"/>
                                    </a:lnTo>
                                    <a:lnTo>
                                      <a:pt x="92" y="181"/>
                                    </a:lnTo>
                                    <a:lnTo>
                                      <a:pt x="94" y="185"/>
                                    </a:lnTo>
                                    <a:lnTo>
                                      <a:pt x="94" y="187"/>
                                    </a:lnTo>
                                    <a:lnTo>
                                      <a:pt x="96" y="189"/>
                                    </a:lnTo>
                                    <a:lnTo>
                                      <a:pt x="98" y="191"/>
                                    </a:lnTo>
                                    <a:lnTo>
                                      <a:pt x="102" y="191"/>
                                    </a:lnTo>
                                    <a:lnTo>
                                      <a:pt x="104" y="191"/>
                                    </a:lnTo>
                                    <a:lnTo>
                                      <a:pt x="108" y="191"/>
                                    </a:lnTo>
                                    <a:lnTo>
                                      <a:pt x="112" y="191"/>
                                    </a:lnTo>
                                    <a:lnTo>
                                      <a:pt x="116" y="191"/>
                                    </a:lnTo>
                                    <a:lnTo>
                                      <a:pt x="118" y="191"/>
                                    </a:lnTo>
                                    <a:lnTo>
                                      <a:pt x="122" y="191"/>
                                    </a:lnTo>
                                    <a:lnTo>
                                      <a:pt x="126" y="191"/>
                                    </a:lnTo>
                                    <a:lnTo>
                                      <a:pt x="130" y="191"/>
                                    </a:lnTo>
                                    <a:lnTo>
                                      <a:pt x="132" y="191"/>
                                    </a:lnTo>
                                    <a:lnTo>
                                      <a:pt x="135" y="191"/>
                                    </a:lnTo>
                                    <a:lnTo>
                                      <a:pt x="136" y="190"/>
                                    </a:lnTo>
                                    <a:lnTo>
                                      <a:pt x="136" y="187"/>
                                    </a:lnTo>
                                    <a:lnTo>
                                      <a:pt x="136" y="185"/>
                                    </a:lnTo>
                                    <a:lnTo>
                                      <a:pt x="138" y="181"/>
                                    </a:lnTo>
                                    <a:lnTo>
                                      <a:pt x="138" y="177"/>
                                    </a:lnTo>
                                    <a:lnTo>
                                      <a:pt x="138" y="172"/>
                                    </a:lnTo>
                                    <a:lnTo>
                                      <a:pt x="138" y="166"/>
                                    </a:lnTo>
                                    <a:lnTo>
                                      <a:pt x="140" y="160"/>
                                    </a:lnTo>
                                    <a:lnTo>
                                      <a:pt x="140" y="156"/>
                                    </a:lnTo>
                                    <a:lnTo>
                                      <a:pt x="140" y="150"/>
                                    </a:lnTo>
                                    <a:lnTo>
                                      <a:pt x="140" y="145"/>
                                    </a:lnTo>
                                    <a:lnTo>
                                      <a:pt x="141" y="139"/>
                                    </a:lnTo>
                                    <a:lnTo>
                                      <a:pt x="141" y="136"/>
                                    </a:lnTo>
                                    <a:lnTo>
                                      <a:pt x="141" y="132"/>
                                    </a:lnTo>
                                    <a:lnTo>
                                      <a:pt x="141" y="130"/>
                                    </a:lnTo>
                                    <a:lnTo>
                                      <a:pt x="143" y="129"/>
                                    </a:lnTo>
                                    <a:lnTo>
                                      <a:pt x="141" y="131"/>
                                    </a:lnTo>
                                    <a:lnTo>
                                      <a:pt x="141" y="133"/>
                                    </a:lnTo>
                                    <a:lnTo>
                                      <a:pt x="141" y="136"/>
                                    </a:lnTo>
                                    <a:lnTo>
                                      <a:pt x="141" y="139"/>
                                    </a:lnTo>
                                    <a:lnTo>
                                      <a:pt x="141" y="144"/>
                                    </a:lnTo>
                                    <a:lnTo>
                                      <a:pt x="141" y="149"/>
                                    </a:lnTo>
                                    <a:lnTo>
                                      <a:pt x="141" y="155"/>
                                    </a:lnTo>
                                    <a:lnTo>
                                      <a:pt x="143" y="159"/>
                                    </a:lnTo>
                                    <a:lnTo>
                                      <a:pt x="143" y="165"/>
                                    </a:lnTo>
                                    <a:lnTo>
                                      <a:pt x="146" y="169"/>
                                    </a:lnTo>
                                    <a:lnTo>
                                      <a:pt x="148" y="174"/>
                                    </a:lnTo>
                                    <a:lnTo>
                                      <a:pt x="152" y="178"/>
                                    </a:lnTo>
                                    <a:lnTo>
                                      <a:pt x="156" y="182"/>
                                    </a:lnTo>
                                    <a:lnTo>
                                      <a:pt x="162" y="184"/>
                                    </a:lnTo>
                                    <a:lnTo>
                                      <a:pt x="170" y="186"/>
                                    </a:lnTo>
                                    <a:lnTo>
                                      <a:pt x="178" y="186"/>
                                    </a:lnTo>
                                    <a:lnTo>
                                      <a:pt x="187" y="186"/>
                                    </a:lnTo>
                                    <a:lnTo>
                                      <a:pt x="196" y="185"/>
                                    </a:lnTo>
                                    <a:lnTo>
                                      <a:pt x="205" y="184"/>
                                    </a:lnTo>
                                    <a:lnTo>
                                      <a:pt x="213" y="182"/>
                                    </a:lnTo>
                                    <a:lnTo>
                                      <a:pt x="219" y="180"/>
                                    </a:lnTo>
                                    <a:lnTo>
                                      <a:pt x="226" y="177"/>
                                    </a:lnTo>
                                    <a:lnTo>
                                      <a:pt x="231" y="174"/>
                                    </a:lnTo>
                                    <a:lnTo>
                                      <a:pt x="237" y="170"/>
                                    </a:lnTo>
                                    <a:lnTo>
                                      <a:pt x="242" y="167"/>
                                    </a:lnTo>
                                    <a:lnTo>
                                      <a:pt x="246" y="162"/>
                                    </a:lnTo>
                                    <a:lnTo>
                                      <a:pt x="248" y="159"/>
                                    </a:lnTo>
                                    <a:lnTo>
                                      <a:pt x="253" y="155"/>
                                    </a:lnTo>
                                    <a:lnTo>
                                      <a:pt x="254" y="150"/>
                                    </a:lnTo>
                                    <a:lnTo>
                                      <a:pt x="256" y="147"/>
                                    </a:lnTo>
                                    <a:lnTo>
                                      <a:pt x="256" y="142"/>
                                    </a:lnTo>
                                    <a:lnTo>
                                      <a:pt x="258" y="136"/>
                                    </a:lnTo>
                                    <a:lnTo>
                                      <a:pt x="256" y="131"/>
                                    </a:lnTo>
                                    <a:lnTo>
                                      <a:pt x="256" y="125"/>
                                    </a:lnTo>
                                    <a:lnTo>
                                      <a:pt x="254" y="121"/>
                                    </a:lnTo>
                                    <a:lnTo>
                                      <a:pt x="253" y="115"/>
                                    </a:lnTo>
                                    <a:lnTo>
                                      <a:pt x="249" y="113"/>
                                    </a:lnTo>
                                    <a:lnTo>
                                      <a:pt x="247" y="109"/>
                                    </a:lnTo>
                                    <a:lnTo>
                                      <a:pt x="243" y="107"/>
                                    </a:lnTo>
                                    <a:lnTo>
                                      <a:pt x="242" y="103"/>
                                    </a:lnTo>
                                    <a:lnTo>
                                      <a:pt x="237" y="102"/>
                                    </a:lnTo>
                                    <a:lnTo>
                                      <a:pt x="234" y="101"/>
                                    </a:lnTo>
                                    <a:lnTo>
                                      <a:pt x="230" y="101"/>
                                    </a:lnTo>
                                    <a:lnTo>
                                      <a:pt x="228" y="99"/>
                                    </a:lnTo>
                                    <a:lnTo>
                                      <a:pt x="223" y="99"/>
                                    </a:lnTo>
                                    <a:lnTo>
                                      <a:pt x="220" y="98"/>
                                    </a:lnTo>
                                    <a:lnTo>
                                      <a:pt x="216" y="98"/>
                                    </a:lnTo>
                                    <a:lnTo>
                                      <a:pt x="214" y="96"/>
                                    </a:lnTo>
                                    <a:lnTo>
                                      <a:pt x="209" y="96"/>
                                    </a:lnTo>
                                    <a:lnTo>
                                      <a:pt x="204" y="96"/>
                                    </a:lnTo>
                                    <a:lnTo>
                                      <a:pt x="198" y="98"/>
                                    </a:lnTo>
                                    <a:lnTo>
                                      <a:pt x="193" y="98"/>
                                    </a:lnTo>
                                    <a:lnTo>
                                      <a:pt x="184" y="100"/>
                                    </a:lnTo>
                                    <a:lnTo>
                                      <a:pt x="178" y="101"/>
                                    </a:lnTo>
                                    <a:lnTo>
                                      <a:pt x="171" y="103"/>
                                    </a:lnTo>
                                    <a:lnTo>
                                      <a:pt x="165" y="103"/>
                                    </a:lnTo>
                                    <a:lnTo>
                                      <a:pt x="158" y="106"/>
                                    </a:lnTo>
                                    <a:lnTo>
                                      <a:pt x="152" y="107"/>
                                    </a:lnTo>
                                    <a:lnTo>
                                      <a:pt x="146" y="109"/>
                                    </a:lnTo>
                                    <a:lnTo>
                                      <a:pt x="142" y="111"/>
                                    </a:lnTo>
                                    <a:lnTo>
                                      <a:pt x="137" y="113"/>
                                    </a:lnTo>
                                    <a:lnTo>
                                      <a:pt x="135" y="114"/>
                                    </a:lnTo>
                                    <a:lnTo>
                                      <a:pt x="133" y="115"/>
                                    </a:lnTo>
                                    <a:lnTo>
                                      <a:pt x="133" y="114"/>
                                    </a:lnTo>
                                    <a:lnTo>
                                      <a:pt x="133" y="112"/>
                                    </a:lnTo>
                                    <a:lnTo>
                                      <a:pt x="133" y="111"/>
                                    </a:lnTo>
                                    <a:lnTo>
                                      <a:pt x="133" y="109"/>
                                    </a:lnTo>
                                    <a:lnTo>
                                      <a:pt x="133" y="107"/>
                                    </a:lnTo>
                                    <a:lnTo>
                                      <a:pt x="133" y="106"/>
                                    </a:lnTo>
                                    <a:lnTo>
                                      <a:pt x="133" y="103"/>
                                    </a:lnTo>
                                    <a:lnTo>
                                      <a:pt x="133" y="101"/>
                                    </a:lnTo>
                                    <a:lnTo>
                                      <a:pt x="133" y="99"/>
                                    </a:lnTo>
                                    <a:lnTo>
                                      <a:pt x="136" y="99"/>
                                    </a:lnTo>
                                    <a:lnTo>
                                      <a:pt x="141" y="99"/>
                                    </a:lnTo>
                                    <a:lnTo>
                                      <a:pt x="147" y="99"/>
                                    </a:lnTo>
                                    <a:lnTo>
                                      <a:pt x="153" y="97"/>
                                    </a:lnTo>
                                    <a:lnTo>
                                      <a:pt x="159" y="97"/>
                                    </a:lnTo>
                                    <a:lnTo>
                                      <a:pt x="166" y="95"/>
                                    </a:lnTo>
                                    <a:lnTo>
                                      <a:pt x="172" y="95"/>
                                    </a:lnTo>
                                    <a:lnTo>
                                      <a:pt x="180" y="93"/>
                                    </a:lnTo>
                                    <a:lnTo>
                                      <a:pt x="187" y="93"/>
                                    </a:lnTo>
                                    <a:lnTo>
                                      <a:pt x="193" y="90"/>
                                    </a:lnTo>
                                    <a:lnTo>
                                      <a:pt x="199" y="89"/>
                                    </a:lnTo>
                                    <a:lnTo>
                                      <a:pt x="206" y="87"/>
                                    </a:lnTo>
                                    <a:lnTo>
                                      <a:pt x="211" y="86"/>
                                    </a:lnTo>
                                    <a:lnTo>
                                      <a:pt x="217" y="84"/>
                                    </a:lnTo>
                                    <a:lnTo>
                                      <a:pt x="222" y="82"/>
                                    </a:lnTo>
                                    <a:lnTo>
                                      <a:pt x="228" y="80"/>
                                    </a:lnTo>
                                    <a:lnTo>
                                      <a:pt x="230" y="78"/>
                                    </a:lnTo>
                                    <a:lnTo>
                                      <a:pt x="232" y="75"/>
                                    </a:lnTo>
                                    <a:lnTo>
                                      <a:pt x="234" y="71"/>
                                    </a:lnTo>
                                    <a:lnTo>
                                      <a:pt x="236" y="68"/>
                                    </a:lnTo>
                                    <a:lnTo>
                                      <a:pt x="238" y="64"/>
                                    </a:lnTo>
                                    <a:lnTo>
                                      <a:pt x="240" y="60"/>
                                    </a:lnTo>
                                    <a:lnTo>
                                      <a:pt x="242" y="54"/>
                                    </a:lnTo>
                                    <a:lnTo>
                                      <a:pt x="242" y="50"/>
                                    </a:lnTo>
                                    <a:lnTo>
                                      <a:pt x="243" y="46"/>
                                    </a:lnTo>
                                    <a:lnTo>
                                      <a:pt x="242" y="41"/>
                                    </a:lnTo>
                                    <a:lnTo>
                                      <a:pt x="242" y="36"/>
                                    </a:lnTo>
                                    <a:lnTo>
                                      <a:pt x="239" y="33"/>
                                    </a:lnTo>
                                    <a:lnTo>
                                      <a:pt x="236" y="29"/>
                                    </a:lnTo>
                                    <a:lnTo>
                                      <a:pt x="232" y="26"/>
                                    </a:lnTo>
                                    <a:lnTo>
                                      <a:pt x="228" y="23"/>
                                    </a:lnTo>
                                    <a:lnTo>
                                      <a:pt x="219" y="22"/>
                                    </a:lnTo>
                                    <a:lnTo>
                                      <a:pt x="212" y="21"/>
                                    </a:lnTo>
                                    <a:lnTo>
                                      <a:pt x="206" y="22"/>
                                    </a:lnTo>
                                    <a:lnTo>
                                      <a:pt x="200" y="23"/>
                                    </a:lnTo>
                                    <a:lnTo>
                                      <a:pt x="195" y="26"/>
                                    </a:lnTo>
                                    <a:lnTo>
                                      <a:pt x="191" y="29"/>
                                    </a:lnTo>
                                    <a:lnTo>
                                      <a:pt x="188" y="33"/>
                                    </a:lnTo>
                                    <a:lnTo>
                                      <a:pt x="187" y="35"/>
                                    </a:lnTo>
                                    <a:lnTo>
                                      <a:pt x="184" y="40"/>
                                    </a:lnTo>
                                    <a:lnTo>
                                      <a:pt x="184" y="43"/>
                                    </a:lnTo>
                                    <a:lnTo>
                                      <a:pt x="184" y="48"/>
                                    </a:lnTo>
                                    <a:lnTo>
                                      <a:pt x="187" y="51"/>
                                    </a:lnTo>
                                    <a:lnTo>
                                      <a:pt x="188" y="55"/>
                                    </a:lnTo>
                                    <a:lnTo>
                                      <a:pt x="193" y="58"/>
                                    </a:lnTo>
                                    <a:lnTo>
                                      <a:pt x="199" y="60"/>
                                    </a:lnTo>
                                    <a:lnTo>
                                      <a:pt x="205" y="60"/>
                                    </a:lnTo>
                                    <a:lnTo>
                                      <a:pt x="207" y="60"/>
                                    </a:lnTo>
                                    <a:lnTo>
                                      <a:pt x="209" y="58"/>
                                    </a:lnTo>
                                    <a:lnTo>
                                      <a:pt x="211" y="55"/>
                                    </a:lnTo>
                                    <a:lnTo>
                                      <a:pt x="211" y="54"/>
                                    </a:lnTo>
                                    <a:lnTo>
                                      <a:pt x="213" y="52"/>
                                    </a:lnTo>
                                    <a:lnTo>
                                      <a:pt x="213" y="49"/>
                                    </a:lnTo>
                                    <a:lnTo>
                                      <a:pt x="213" y="48"/>
                                    </a:lnTo>
                                    <a:lnTo>
                                      <a:pt x="215" y="46"/>
                                    </a:lnTo>
                                    <a:lnTo>
                                      <a:pt x="216" y="43"/>
                                    </a:lnTo>
                                    <a:lnTo>
                                      <a:pt x="218" y="42"/>
                                    </a:lnTo>
                                    <a:lnTo>
                                      <a:pt x="218" y="43"/>
                                    </a:lnTo>
                                    <a:lnTo>
                                      <a:pt x="218" y="44"/>
                                    </a:lnTo>
                                    <a:lnTo>
                                      <a:pt x="218" y="46"/>
                                    </a:lnTo>
                                    <a:lnTo>
                                      <a:pt x="220" y="47"/>
                                    </a:lnTo>
                                    <a:lnTo>
                                      <a:pt x="220" y="49"/>
                                    </a:lnTo>
                                    <a:lnTo>
                                      <a:pt x="222" y="51"/>
                                    </a:lnTo>
                                    <a:lnTo>
                                      <a:pt x="222" y="53"/>
                                    </a:lnTo>
                                    <a:lnTo>
                                      <a:pt x="224" y="54"/>
                                    </a:lnTo>
                                    <a:lnTo>
                                      <a:pt x="224" y="57"/>
                                    </a:lnTo>
                                    <a:lnTo>
                                      <a:pt x="225" y="59"/>
                                    </a:lnTo>
                                    <a:lnTo>
                                      <a:pt x="225" y="61"/>
                                    </a:lnTo>
                                    <a:lnTo>
                                      <a:pt x="227" y="62"/>
                                    </a:lnTo>
                                    <a:lnTo>
                                      <a:pt x="227" y="65"/>
                                    </a:lnTo>
                                    <a:lnTo>
                                      <a:pt x="227" y="66"/>
                                    </a:lnTo>
                                    <a:lnTo>
                                      <a:pt x="228" y="66"/>
                                    </a:lnTo>
                                    <a:lnTo>
                                      <a:pt x="222" y="68"/>
                                    </a:lnTo>
                                    <a:lnTo>
                                      <a:pt x="216" y="69"/>
                                    </a:lnTo>
                                    <a:lnTo>
                                      <a:pt x="210" y="71"/>
                                    </a:lnTo>
                                    <a:lnTo>
                                      <a:pt x="204" y="72"/>
                                    </a:lnTo>
                                    <a:lnTo>
                                      <a:pt x="196" y="74"/>
                                    </a:lnTo>
                                    <a:lnTo>
                                      <a:pt x="190" y="76"/>
                                    </a:lnTo>
                                    <a:lnTo>
                                      <a:pt x="184" y="78"/>
                                    </a:lnTo>
                                    <a:lnTo>
                                      <a:pt x="179" y="78"/>
                                    </a:lnTo>
                                    <a:lnTo>
                                      <a:pt x="173" y="80"/>
                                    </a:lnTo>
                                    <a:lnTo>
                                      <a:pt x="168" y="81"/>
                                    </a:lnTo>
                                    <a:lnTo>
                                      <a:pt x="164" y="83"/>
                                    </a:lnTo>
                                    <a:lnTo>
                                      <a:pt x="161" y="83"/>
                                    </a:lnTo>
                                    <a:lnTo>
                                      <a:pt x="158" y="83"/>
                                    </a:lnTo>
                                    <a:lnTo>
                                      <a:pt x="157" y="82"/>
                                    </a:lnTo>
                                    <a:lnTo>
                                      <a:pt x="157" y="80"/>
                                    </a:lnTo>
                                    <a:lnTo>
                                      <a:pt x="159" y="78"/>
                                    </a:lnTo>
                                    <a:lnTo>
                                      <a:pt x="160" y="78"/>
                                    </a:lnTo>
                                    <a:lnTo>
                                      <a:pt x="162" y="76"/>
                                    </a:lnTo>
                                    <a:lnTo>
                                      <a:pt x="162" y="74"/>
                                    </a:lnTo>
                                    <a:lnTo>
                                      <a:pt x="164" y="72"/>
                                    </a:lnTo>
                                    <a:lnTo>
                                      <a:pt x="165" y="71"/>
                                    </a:lnTo>
                                    <a:lnTo>
                                      <a:pt x="167" y="67"/>
                                    </a:lnTo>
                                    <a:lnTo>
                                      <a:pt x="167" y="65"/>
                                    </a:lnTo>
                                    <a:lnTo>
                                      <a:pt x="168" y="62"/>
                                    </a:lnTo>
                                    <a:lnTo>
                                      <a:pt x="168" y="58"/>
                                    </a:lnTo>
                                    <a:lnTo>
                                      <a:pt x="170" y="53"/>
                                    </a:lnTo>
                                    <a:lnTo>
                                      <a:pt x="170" y="48"/>
                                    </a:lnTo>
                                    <a:lnTo>
                                      <a:pt x="170" y="42"/>
                                    </a:lnTo>
                                    <a:lnTo>
                                      <a:pt x="169" y="36"/>
                                    </a:lnTo>
                                    <a:lnTo>
                                      <a:pt x="169" y="29"/>
                                    </a:lnTo>
                                    <a:lnTo>
                                      <a:pt x="167" y="29"/>
                                    </a:lnTo>
                                    <a:lnTo>
                                      <a:pt x="167" y="27"/>
                                    </a:lnTo>
                                    <a:lnTo>
                                      <a:pt x="165" y="25"/>
                                    </a:lnTo>
                                    <a:lnTo>
                                      <a:pt x="165" y="23"/>
                                    </a:lnTo>
                                    <a:lnTo>
                                      <a:pt x="163" y="21"/>
                                    </a:lnTo>
                                    <a:lnTo>
                                      <a:pt x="161" y="19"/>
                                    </a:lnTo>
                                    <a:lnTo>
                                      <a:pt x="159" y="17"/>
                                    </a:lnTo>
                                    <a:lnTo>
                                      <a:pt x="159" y="14"/>
                                    </a:lnTo>
                                    <a:lnTo>
                                      <a:pt x="157" y="12"/>
                                    </a:lnTo>
                                    <a:lnTo>
                                      <a:pt x="155" y="10"/>
                                    </a:lnTo>
                                    <a:lnTo>
                                      <a:pt x="153" y="8"/>
                                    </a:lnTo>
                                    <a:lnTo>
                                      <a:pt x="153" y="5"/>
                                    </a:lnTo>
                                    <a:lnTo>
                                      <a:pt x="151" y="5"/>
                                    </a:lnTo>
                                    <a:lnTo>
                                      <a:pt x="151" y="2"/>
                                    </a:lnTo>
                                    <a:lnTo>
                                      <a:pt x="151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808080"/>
                              </a:solidFill>
                              <a:ln>
                                <a:noFill/>
                              </a:ln>
                              <a:effectLst/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 type="none" w="med" len="med"/>
                                    <a:tailEnd type="none" w="med" len="med"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18" name="Freeform 17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600" y="2166"/>
                                <a:ext cx="241" cy="171"/>
                              </a:xfrm>
                              <a:custGeom>
                                <a:avLst/>
                                <a:gdLst>
                                  <a:gd name="T0" fmla="*/ 125 w 135"/>
                                  <a:gd name="T1" fmla="*/ 0 h 114"/>
                                  <a:gd name="T2" fmla="*/ 98 w 135"/>
                                  <a:gd name="T3" fmla="*/ 11 h 114"/>
                                  <a:gd name="T4" fmla="*/ 71 w 135"/>
                                  <a:gd name="T5" fmla="*/ 30 h 114"/>
                                  <a:gd name="T6" fmla="*/ 50 w 135"/>
                                  <a:gd name="T7" fmla="*/ 57 h 114"/>
                                  <a:gd name="T8" fmla="*/ 41 w 135"/>
                                  <a:gd name="T9" fmla="*/ 84 h 114"/>
                                  <a:gd name="T10" fmla="*/ 55 w 135"/>
                                  <a:gd name="T11" fmla="*/ 113 h 114"/>
                                  <a:gd name="T12" fmla="*/ 98 w 135"/>
                                  <a:gd name="T13" fmla="*/ 137 h 114"/>
                                  <a:gd name="T14" fmla="*/ 180 w 135"/>
                                  <a:gd name="T15" fmla="*/ 152 h 114"/>
                                  <a:gd name="T16" fmla="*/ 237 w 135"/>
                                  <a:gd name="T17" fmla="*/ 155 h 114"/>
                                  <a:gd name="T18" fmla="*/ 225 w 135"/>
                                  <a:gd name="T19" fmla="*/ 161 h 114"/>
                                  <a:gd name="T20" fmla="*/ 204 w 135"/>
                                  <a:gd name="T21" fmla="*/ 162 h 114"/>
                                  <a:gd name="T22" fmla="*/ 177 w 135"/>
                                  <a:gd name="T23" fmla="*/ 167 h 114"/>
                                  <a:gd name="T24" fmla="*/ 146 w 135"/>
                                  <a:gd name="T25" fmla="*/ 170 h 114"/>
                                  <a:gd name="T26" fmla="*/ 114 w 135"/>
                                  <a:gd name="T27" fmla="*/ 170 h 114"/>
                                  <a:gd name="T28" fmla="*/ 84 w 135"/>
                                  <a:gd name="T29" fmla="*/ 168 h 114"/>
                                  <a:gd name="T30" fmla="*/ 55 w 135"/>
                                  <a:gd name="T31" fmla="*/ 161 h 114"/>
                                  <a:gd name="T32" fmla="*/ 32 w 135"/>
                                  <a:gd name="T33" fmla="*/ 149 h 114"/>
                                  <a:gd name="T34" fmla="*/ 16 w 135"/>
                                  <a:gd name="T35" fmla="*/ 137 h 114"/>
                                  <a:gd name="T36" fmla="*/ 7 w 135"/>
                                  <a:gd name="T37" fmla="*/ 125 h 114"/>
                                  <a:gd name="T38" fmla="*/ 2 w 135"/>
                                  <a:gd name="T39" fmla="*/ 113 h 114"/>
                                  <a:gd name="T40" fmla="*/ 0 w 135"/>
                                  <a:gd name="T41" fmla="*/ 102 h 114"/>
                                  <a:gd name="T42" fmla="*/ 0 w 135"/>
                                  <a:gd name="T43" fmla="*/ 93 h 114"/>
                                  <a:gd name="T44" fmla="*/ 2 w 135"/>
                                  <a:gd name="T45" fmla="*/ 84 h 114"/>
                                  <a:gd name="T46" fmla="*/ 4 w 135"/>
                                  <a:gd name="T47" fmla="*/ 81 h 114"/>
                                  <a:gd name="T48" fmla="*/ 7 w 135"/>
                                  <a:gd name="T49" fmla="*/ 63 h 114"/>
                                  <a:gd name="T50" fmla="*/ 18 w 135"/>
                                  <a:gd name="T51" fmla="*/ 38 h 114"/>
                                  <a:gd name="T52" fmla="*/ 37 w 135"/>
                                  <a:gd name="T53" fmla="*/ 20 h 114"/>
                                  <a:gd name="T54" fmla="*/ 59 w 135"/>
                                  <a:gd name="T55" fmla="*/ 9 h 114"/>
                                  <a:gd name="T56" fmla="*/ 84 w 135"/>
                                  <a:gd name="T57" fmla="*/ 3 h 114"/>
                                  <a:gd name="T58" fmla="*/ 105 w 135"/>
                                  <a:gd name="T59" fmla="*/ 2 h 114"/>
                                  <a:gd name="T60" fmla="*/ 123 w 135"/>
                                  <a:gd name="T61" fmla="*/ 0 h 114"/>
                                  <a:gd name="T62" fmla="*/ 134 w 135"/>
                                  <a:gd name="T63" fmla="*/ 0 h 114"/>
                                  <a:gd name="T64" fmla="*/ 137 w 135"/>
                                  <a:gd name="T65" fmla="*/ 0 h 114"/>
                                  <a:gd name="T66" fmla="*/ 0 60000 65536"/>
                                  <a:gd name="T67" fmla="*/ 0 60000 65536"/>
                                  <a:gd name="T68" fmla="*/ 0 60000 65536"/>
                                  <a:gd name="T69" fmla="*/ 0 60000 65536"/>
                                  <a:gd name="T70" fmla="*/ 0 60000 65536"/>
                                  <a:gd name="T71" fmla="*/ 0 60000 65536"/>
                                  <a:gd name="T72" fmla="*/ 0 60000 65536"/>
                                  <a:gd name="T73" fmla="*/ 0 60000 65536"/>
                                  <a:gd name="T74" fmla="*/ 0 60000 65536"/>
                                  <a:gd name="T75" fmla="*/ 0 60000 65536"/>
                                  <a:gd name="T76" fmla="*/ 0 60000 65536"/>
                                  <a:gd name="T77" fmla="*/ 0 60000 65536"/>
                                  <a:gd name="T78" fmla="*/ 0 60000 65536"/>
                                  <a:gd name="T79" fmla="*/ 0 60000 65536"/>
                                  <a:gd name="T80" fmla="*/ 0 60000 65536"/>
                                  <a:gd name="T81" fmla="*/ 0 60000 65536"/>
                                  <a:gd name="T82" fmla="*/ 0 60000 65536"/>
                                  <a:gd name="T83" fmla="*/ 0 60000 65536"/>
                                  <a:gd name="T84" fmla="*/ 0 60000 65536"/>
                                  <a:gd name="T85" fmla="*/ 0 60000 65536"/>
                                  <a:gd name="T86" fmla="*/ 0 60000 65536"/>
                                  <a:gd name="T87" fmla="*/ 0 60000 65536"/>
                                  <a:gd name="T88" fmla="*/ 0 60000 65536"/>
                                  <a:gd name="T89" fmla="*/ 0 60000 65536"/>
                                  <a:gd name="T90" fmla="*/ 0 60000 65536"/>
                                  <a:gd name="T91" fmla="*/ 0 60000 65536"/>
                                  <a:gd name="T92" fmla="*/ 0 60000 65536"/>
                                  <a:gd name="T93" fmla="*/ 0 60000 65536"/>
                                  <a:gd name="T94" fmla="*/ 0 60000 65536"/>
                                  <a:gd name="T95" fmla="*/ 0 60000 65536"/>
                                  <a:gd name="T96" fmla="*/ 0 60000 65536"/>
                                  <a:gd name="T97" fmla="*/ 0 60000 65536"/>
                                  <a:gd name="T98" fmla="*/ 0 60000 65536"/>
                                </a:gdLst>
                                <a:ahLst/>
                                <a:cxnLst>
                                  <a:cxn ang="T66">
                                    <a:pos x="T0" y="T1"/>
                                  </a:cxn>
                                  <a:cxn ang="T67">
                                    <a:pos x="T2" y="T3"/>
                                  </a:cxn>
                                  <a:cxn ang="T68">
                                    <a:pos x="T4" y="T5"/>
                                  </a:cxn>
                                  <a:cxn ang="T69">
                                    <a:pos x="T6" y="T7"/>
                                  </a:cxn>
                                  <a:cxn ang="T70">
                                    <a:pos x="T8" y="T9"/>
                                  </a:cxn>
                                  <a:cxn ang="T71">
                                    <a:pos x="T10" y="T11"/>
                                  </a:cxn>
                                  <a:cxn ang="T72">
                                    <a:pos x="T12" y="T13"/>
                                  </a:cxn>
                                  <a:cxn ang="T73">
                                    <a:pos x="T14" y="T15"/>
                                  </a:cxn>
                                  <a:cxn ang="T74">
                                    <a:pos x="T16" y="T17"/>
                                  </a:cxn>
                                  <a:cxn ang="T75">
                                    <a:pos x="T18" y="T19"/>
                                  </a:cxn>
                                  <a:cxn ang="T76">
                                    <a:pos x="T20" y="T21"/>
                                  </a:cxn>
                                  <a:cxn ang="T77">
                                    <a:pos x="T22" y="T23"/>
                                  </a:cxn>
                                  <a:cxn ang="T78">
                                    <a:pos x="T24" y="T25"/>
                                  </a:cxn>
                                  <a:cxn ang="T79">
                                    <a:pos x="T26" y="T27"/>
                                  </a:cxn>
                                  <a:cxn ang="T80">
                                    <a:pos x="T28" y="T29"/>
                                  </a:cxn>
                                  <a:cxn ang="T81">
                                    <a:pos x="T30" y="T31"/>
                                  </a:cxn>
                                  <a:cxn ang="T82">
                                    <a:pos x="T32" y="T33"/>
                                  </a:cxn>
                                  <a:cxn ang="T83">
                                    <a:pos x="T34" y="T35"/>
                                  </a:cxn>
                                  <a:cxn ang="T84">
                                    <a:pos x="T36" y="T37"/>
                                  </a:cxn>
                                  <a:cxn ang="T85">
                                    <a:pos x="T38" y="T39"/>
                                  </a:cxn>
                                  <a:cxn ang="T86">
                                    <a:pos x="T40" y="T41"/>
                                  </a:cxn>
                                  <a:cxn ang="T87">
                                    <a:pos x="T42" y="T43"/>
                                  </a:cxn>
                                  <a:cxn ang="T88">
                                    <a:pos x="T44" y="T45"/>
                                  </a:cxn>
                                  <a:cxn ang="T89">
                                    <a:pos x="T46" y="T47"/>
                                  </a:cxn>
                                  <a:cxn ang="T90">
                                    <a:pos x="T48" y="T49"/>
                                  </a:cxn>
                                  <a:cxn ang="T91">
                                    <a:pos x="T50" y="T51"/>
                                  </a:cxn>
                                  <a:cxn ang="T92">
                                    <a:pos x="T52" y="T53"/>
                                  </a:cxn>
                                  <a:cxn ang="T93">
                                    <a:pos x="T54" y="T55"/>
                                  </a:cxn>
                                  <a:cxn ang="T94">
                                    <a:pos x="T56" y="T57"/>
                                  </a:cxn>
                                  <a:cxn ang="T95">
                                    <a:pos x="T58" y="T59"/>
                                  </a:cxn>
                                  <a:cxn ang="T96">
                                    <a:pos x="T60" y="T61"/>
                                  </a:cxn>
                                  <a:cxn ang="T97">
                                    <a:pos x="T62" y="T63"/>
                                  </a:cxn>
                                  <a:cxn ang="T98">
                                    <a:pos x="T64" y="T65"/>
                                  </a:cxn>
                                </a:cxnLst>
                                <a:rect l="0" t="0" r="r" b="b"/>
                                <a:pathLst>
                                  <a:path w="135" h="114">
                                    <a:moveTo>
                                      <a:pt x="77" y="0"/>
                                    </a:moveTo>
                                    <a:lnTo>
                                      <a:pt x="70" y="0"/>
                                    </a:lnTo>
                                    <a:lnTo>
                                      <a:pt x="64" y="3"/>
                                    </a:lnTo>
                                    <a:lnTo>
                                      <a:pt x="55" y="7"/>
                                    </a:lnTo>
                                    <a:lnTo>
                                      <a:pt x="48" y="12"/>
                                    </a:lnTo>
                                    <a:lnTo>
                                      <a:pt x="40" y="20"/>
                                    </a:lnTo>
                                    <a:lnTo>
                                      <a:pt x="33" y="28"/>
                                    </a:lnTo>
                                    <a:lnTo>
                                      <a:pt x="28" y="38"/>
                                    </a:lnTo>
                                    <a:lnTo>
                                      <a:pt x="25" y="47"/>
                                    </a:lnTo>
                                    <a:lnTo>
                                      <a:pt x="23" y="56"/>
                                    </a:lnTo>
                                    <a:lnTo>
                                      <a:pt x="25" y="66"/>
                                    </a:lnTo>
                                    <a:lnTo>
                                      <a:pt x="31" y="75"/>
                                    </a:lnTo>
                                    <a:lnTo>
                                      <a:pt x="41" y="84"/>
                                    </a:lnTo>
                                    <a:lnTo>
                                      <a:pt x="55" y="91"/>
                                    </a:lnTo>
                                    <a:lnTo>
                                      <a:pt x="75" y="97"/>
                                    </a:lnTo>
                                    <a:lnTo>
                                      <a:pt x="101" y="101"/>
                                    </a:lnTo>
                                    <a:lnTo>
                                      <a:pt x="134" y="102"/>
                                    </a:lnTo>
                                    <a:lnTo>
                                      <a:pt x="133" y="103"/>
                                    </a:lnTo>
                                    <a:lnTo>
                                      <a:pt x="130" y="104"/>
                                    </a:lnTo>
                                    <a:lnTo>
                                      <a:pt x="126" y="107"/>
                                    </a:lnTo>
                                    <a:lnTo>
                                      <a:pt x="121" y="107"/>
                                    </a:lnTo>
                                    <a:lnTo>
                                      <a:pt x="114" y="108"/>
                                    </a:lnTo>
                                    <a:lnTo>
                                      <a:pt x="107" y="109"/>
                                    </a:lnTo>
                                    <a:lnTo>
                                      <a:pt x="99" y="111"/>
                                    </a:lnTo>
                                    <a:lnTo>
                                      <a:pt x="92" y="111"/>
                                    </a:lnTo>
                                    <a:lnTo>
                                      <a:pt x="82" y="113"/>
                                    </a:lnTo>
                                    <a:lnTo>
                                      <a:pt x="74" y="113"/>
                                    </a:lnTo>
                                    <a:lnTo>
                                      <a:pt x="64" y="113"/>
                                    </a:lnTo>
                                    <a:lnTo>
                                      <a:pt x="55" y="113"/>
                                    </a:lnTo>
                                    <a:lnTo>
                                      <a:pt x="47" y="112"/>
                                    </a:lnTo>
                                    <a:lnTo>
                                      <a:pt x="39" y="110"/>
                                    </a:lnTo>
                                    <a:lnTo>
                                      <a:pt x="31" y="107"/>
                                    </a:lnTo>
                                    <a:lnTo>
                                      <a:pt x="25" y="103"/>
                                    </a:lnTo>
                                    <a:lnTo>
                                      <a:pt x="18" y="99"/>
                                    </a:lnTo>
                                    <a:lnTo>
                                      <a:pt x="13" y="95"/>
                                    </a:lnTo>
                                    <a:lnTo>
                                      <a:pt x="9" y="91"/>
                                    </a:lnTo>
                                    <a:lnTo>
                                      <a:pt x="6" y="87"/>
                                    </a:lnTo>
                                    <a:lnTo>
                                      <a:pt x="4" y="83"/>
                                    </a:lnTo>
                                    <a:lnTo>
                                      <a:pt x="2" y="79"/>
                                    </a:lnTo>
                                    <a:lnTo>
                                      <a:pt x="1" y="75"/>
                                    </a:lnTo>
                                    <a:lnTo>
                                      <a:pt x="1" y="70"/>
                                    </a:lnTo>
                                    <a:lnTo>
                                      <a:pt x="0" y="68"/>
                                    </a:lnTo>
                                    <a:lnTo>
                                      <a:pt x="0" y="64"/>
                                    </a:lnTo>
                                    <a:lnTo>
                                      <a:pt x="0" y="62"/>
                                    </a:lnTo>
                                    <a:lnTo>
                                      <a:pt x="1" y="58"/>
                                    </a:lnTo>
                                    <a:lnTo>
                                      <a:pt x="1" y="56"/>
                                    </a:lnTo>
                                    <a:lnTo>
                                      <a:pt x="2" y="55"/>
                                    </a:lnTo>
                                    <a:lnTo>
                                      <a:pt x="2" y="54"/>
                                    </a:lnTo>
                                    <a:lnTo>
                                      <a:pt x="3" y="53"/>
                                    </a:lnTo>
                                    <a:lnTo>
                                      <a:pt x="4" y="42"/>
                                    </a:lnTo>
                                    <a:lnTo>
                                      <a:pt x="6" y="33"/>
                                    </a:lnTo>
                                    <a:lnTo>
                                      <a:pt x="10" y="25"/>
                                    </a:lnTo>
                                    <a:lnTo>
                                      <a:pt x="15" y="18"/>
                                    </a:lnTo>
                                    <a:lnTo>
                                      <a:pt x="21" y="13"/>
                                    </a:lnTo>
                                    <a:lnTo>
                                      <a:pt x="27" y="9"/>
                                    </a:lnTo>
                                    <a:lnTo>
                                      <a:pt x="33" y="6"/>
                                    </a:lnTo>
                                    <a:lnTo>
                                      <a:pt x="41" y="3"/>
                                    </a:lnTo>
                                    <a:lnTo>
                                      <a:pt x="47" y="2"/>
                                    </a:lnTo>
                                    <a:lnTo>
                                      <a:pt x="53" y="1"/>
                                    </a:lnTo>
                                    <a:lnTo>
                                      <a:pt x="59" y="1"/>
                                    </a:lnTo>
                                    <a:lnTo>
                                      <a:pt x="65" y="0"/>
                                    </a:lnTo>
                                    <a:lnTo>
                                      <a:pt x="69" y="0"/>
                                    </a:lnTo>
                                    <a:lnTo>
                                      <a:pt x="73" y="0"/>
                                    </a:lnTo>
                                    <a:lnTo>
                                      <a:pt x="75" y="0"/>
                                    </a:lnTo>
                                    <a:lnTo>
                                      <a:pt x="77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C0C0C0"/>
                              </a:solidFill>
                              <a:ln w="8889" cap="flat" cmpd="sng">
                                <a:solidFill>
                                  <a:srgbClr val="C0C0C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19" name="Freeform 17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830" y="2165"/>
                                <a:ext cx="210" cy="175"/>
                              </a:xfrm>
                              <a:custGeom>
                                <a:avLst/>
                                <a:gdLst>
                                  <a:gd name="T0" fmla="*/ 53 w 118"/>
                                  <a:gd name="T1" fmla="*/ 1 h 117"/>
                                  <a:gd name="T2" fmla="*/ 84 w 118"/>
                                  <a:gd name="T3" fmla="*/ 12 h 117"/>
                                  <a:gd name="T4" fmla="*/ 117 w 118"/>
                                  <a:gd name="T5" fmla="*/ 30 h 117"/>
                                  <a:gd name="T6" fmla="*/ 148 w 118"/>
                                  <a:gd name="T7" fmla="*/ 57 h 117"/>
                                  <a:gd name="T8" fmla="*/ 166 w 118"/>
                                  <a:gd name="T9" fmla="*/ 85 h 117"/>
                                  <a:gd name="T10" fmla="*/ 160 w 118"/>
                                  <a:gd name="T11" fmla="*/ 115 h 117"/>
                                  <a:gd name="T12" fmla="*/ 128 w 118"/>
                                  <a:gd name="T13" fmla="*/ 142 h 117"/>
                                  <a:gd name="T14" fmla="*/ 53 w 118"/>
                                  <a:gd name="T15" fmla="*/ 162 h 117"/>
                                  <a:gd name="T16" fmla="*/ 0 w 118"/>
                                  <a:gd name="T17" fmla="*/ 169 h 117"/>
                                  <a:gd name="T18" fmla="*/ 9 w 118"/>
                                  <a:gd name="T19" fmla="*/ 171 h 117"/>
                                  <a:gd name="T20" fmla="*/ 23 w 118"/>
                                  <a:gd name="T21" fmla="*/ 172 h 117"/>
                                  <a:gd name="T22" fmla="*/ 44 w 118"/>
                                  <a:gd name="T23" fmla="*/ 172 h 117"/>
                                  <a:gd name="T24" fmla="*/ 69 w 118"/>
                                  <a:gd name="T25" fmla="*/ 174 h 117"/>
                                  <a:gd name="T26" fmla="*/ 98 w 118"/>
                                  <a:gd name="T27" fmla="*/ 172 h 117"/>
                                  <a:gd name="T28" fmla="*/ 125 w 118"/>
                                  <a:gd name="T29" fmla="*/ 168 h 117"/>
                                  <a:gd name="T30" fmla="*/ 151 w 118"/>
                                  <a:gd name="T31" fmla="*/ 160 h 117"/>
                                  <a:gd name="T32" fmla="*/ 174 w 118"/>
                                  <a:gd name="T33" fmla="*/ 147 h 117"/>
                                  <a:gd name="T34" fmla="*/ 189 w 118"/>
                                  <a:gd name="T35" fmla="*/ 136 h 117"/>
                                  <a:gd name="T36" fmla="*/ 199 w 118"/>
                                  <a:gd name="T37" fmla="*/ 123 h 117"/>
                                  <a:gd name="T38" fmla="*/ 203 w 118"/>
                                  <a:gd name="T39" fmla="*/ 111 h 117"/>
                                  <a:gd name="T40" fmla="*/ 206 w 118"/>
                                  <a:gd name="T41" fmla="*/ 102 h 117"/>
                                  <a:gd name="T42" fmla="*/ 206 w 118"/>
                                  <a:gd name="T43" fmla="*/ 93 h 117"/>
                                  <a:gd name="T44" fmla="*/ 205 w 118"/>
                                  <a:gd name="T45" fmla="*/ 85 h 117"/>
                                  <a:gd name="T46" fmla="*/ 205 w 118"/>
                                  <a:gd name="T47" fmla="*/ 82 h 117"/>
                                  <a:gd name="T48" fmla="*/ 201 w 118"/>
                                  <a:gd name="T49" fmla="*/ 64 h 117"/>
                                  <a:gd name="T50" fmla="*/ 185 w 118"/>
                                  <a:gd name="T51" fmla="*/ 39 h 117"/>
                                  <a:gd name="T52" fmla="*/ 162 w 118"/>
                                  <a:gd name="T53" fmla="*/ 21 h 117"/>
                                  <a:gd name="T54" fmla="*/ 137 w 118"/>
                                  <a:gd name="T55" fmla="*/ 10 h 117"/>
                                  <a:gd name="T56" fmla="*/ 109 w 118"/>
                                  <a:gd name="T57" fmla="*/ 3 h 117"/>
                                  <a:gd name="T58" fmla="*/ 80 w 118"/>
                                  <a:gd name="T59" fmla="*/ 1 h 117"/>
                                  <a:gd name="T60" fmla="*/ 59 w 118"/>
                                  <a:gd name="T61" fmla="*/ 0 h 117"/>
                                  <a:gd name="T62" fmla="*/ 46 w 118"/>
                                  <a:gd name="T63" fmla="*/ 0 h 117"/>
                                  <a:gd name="T64" fmla="*/ 46 w 118"/>
                                  <a:gd name="T65" fmla="*/ 0 h 117"/>
                                  <a:gd name="T66" fmla="*/ 0 60000 65536"/>
                                  <a:gd name="T67" fmla="*/ 0 60000 65536"/>
                                  <a:gd name="T68" fmla="*/ 0 60000 65536"/>
                                  <a:gd name="T69" fmla="*/ 0 60000 65536"/>
                                  <a:gd name="T70" fmla="*/ 0 60000 65536"/>
                                  <a:gd name="T71" fmla="*/ 0 60000 65536"/>
                                  <a:gd name="T72" fmla="*/ 0 60000 65536"/>
                                  <a:gd name="T73" fmla="*/ 0 60000 65536"/>
                                  <a:gd name="T74" fmla="*/ 0 60000 65536"/>
                                  <a:gd name="T75" fmla="*/ 0 60000 65536"/>
                                  <a:gd name="T76" fmla="*/ 0 60000 65536"/>
                                  <a:gd name="T77" fmla="*/ 0 60000 65536"/>
                                  <a:gd name="T78" fmla="*/ 0 60000 65536"/>
                                  <a:gd name="T79" fmla="*/ 0 60000 65536"/>
                                  <a:gd name="T80" fmla="*/ 0 60000 65536"/>
                                  <a:gd name="T81" fmla="*/ 0 60000 65536"/>
                                  <a:gd name="T82" fmla="*/ 0 60000 65536"/>
                                  <a:gd name="T83" fmla="*/ 0 60000 65536"/>
                                  <a:gd name="T84" fmla="*/ 0 60000 65536"/>
                                  <a:gd name="T85" fmla="*/ 0 60000 65536"/>
                                  <a:gd name="T86" fmla="*/ 0 60000 65536"/>
                                  <a:gd name="T87" fmla="*/ 0 60000 65536"/>
                                  <a:gd name="T88" fmla="*/ 0 60000 65536"/>
                                  <a:gd name="T89" fmla="*/ 0 60000 65536"/>
                                  <a:gd name="T90" fmla="*/ 0 60000 65536"/>
                                  <a:gd name="T91" fmla="*/ 0 60000 65536"/>
                                  <a:gd name="T92" fmla="*/ 0 60000 65536"/>
                                  <a:gd name="T93" fmla="*/ 0 60000 65536"/>
                                  <a:gd name="T94" fmla="*/ 0 60000 65536"/>
                                  <a:gd name="T95" fmla="*/ 0 60000 65536"/>
                                  <a:gd name="T96" fmla="*/ 0 60000 65536"/>
                                  <a:gd name="T97" fmla="*/ 0 60000 65536"/>
                                  <a:gd name="T98" fmla="*/ 0 60000 65536"/>
                                </a:gdLst>
                                <a:ahLst/>
                                <a:cxnLst>
                                  <a:cxn ang="T66">
                                    <a:pos x="T0" y="T1"/>
                                  </a:cxn>
                                  <a:cxn ang="T67">
                                    <a:pos x="T2" y="T3"/>
                                  </a:cxn>
                                  <a:cxn ang="T68">
                                    <a:pos x="T4" y="T5"/>
                                  </a:cxn>
                                  <a:cxn ang="T69">
                                    <a:pos x="T6" y="T7"/>
                                  </a:cxn>
                                  <a:cxn ang="T70">
                                    <a:pos x="T8" y="T9"/>
                                  </a:cxn>
                                  <a:cxn ang="T71">
                                    <a:pos x="T10" y="T11"/>
                                  </a:cxn>
                                  <a:cxn ang="T72">
                                    <a:pos x="T12" y="T13"/>
                                  </a:cxn>
                                  <a:cxn ang="T73">
                                    <a:pos x="T14" y="T15"/>
                                  </a:cxn>
                                  <a:cxn ang="T74">
                                    <a:pos x="T16" y="T17"/>
                                  </a:cxn>
                                  <a:cxn ang="T75">
                                    <a:pos x="T18" y="T19"/>
                                  </a:cxn>
                                  <a:cxn ang="T76">
                                    <a:pos x="T20" y="T21"/>
                                  </a:cxn>
                                  <a:cxn ang="T77">
                                    <a:pos x="T22" y="T23"/>
                                  </a:cxn>
                                  <a:cxn ang="T78">
                                    <a:pos x="T24" y="T25"/>
                                  </a:cxn>
                                  <a:cxn ang="T79">
                                    <a:pos x="T26" y="T27"/>
                                  </a:cxn>
                                  <a:cxn ang="T80">
                                    <a:pos x="T28" y="T29"/>
                                  </a:cxn>
                                  <a:cxn ang="T81">
                                    <a:pos x="T30" y="T31"/>
                                  </a:cxn>
                                  <a:cxn ang="T82">
                                    <a:pos x="T32" y="T33"/>
                                  </a:cxn>
                                  <a:cxn ang="T83">
                                    <a:pos x="T34" y="T35"/>
                                  </a:cxn>
                                  <a:cxn ang="T84">
                                    <a:pos x="T36" y="T37"/>
                                  </a:cxn>
                                  <a:cxn ang="T85">
                                    <a:pos x="T38" y="T39"/>
                                  </a:cxn>
                                  <a:cxn ang="T86">
                                    <a:pos x="T40" y="T41"/>
                                  </a:cxn>
                                  <a:cxn ang="T87">
                                    <a:pos x="T42" y="T43"/>
                                  </a:cxn>
                                  <a:cxn ang="T88">
                                    <a:pos x="T44" y="T45"/>
                                  </a:cxn>
                                  <a:cxn ang="T89">
                                    <a:pos x="T46" y="T47"/>
                                  </a:cxn>
                                  <a:cxn ang="T90">
                                    <a:pos x="T48" y="T49"/>
                                  </a:cxn>
                                  <a:cxn ang="T91">
                                    <a:pos x="T50" y="T51"/>
                                  </a:cxn>
                                  <a:cxn ang="T92">
                                    <a:pos x="T52" y="T53"/>
                                  </a:cxn>
                                  <a:cxn ang="T93">
                                    <a:pos x="T54" y="T55"/>
                                  </a:cxn>
                                  <a:cxn ang="T94">
                                    <a:pos x="T56" y="T57"/>
                                  </a:cxn>
                                  <a:cxn ang="T95">
                                    <a:pos x="T58" y="T59"/>
                                  </a:cxn>
                                  <a:cxn ang="T96">
                                    <a:pos x="T60" y="T61"/>
                                  </a:cxn>
                                  <a:cxn ang="T97">
                                    <a:pos x="T62" y="T63"/>
                                  </a:cxn>
                                  <a:cxn ang="T98">
                                    <a:pos x="T64" y="T65"/>
                                  </a:cxn>
                                </a:cxnLst>
                                <a:rect l="0" t="0" r="r" b="b"/>
                                <a:pathLst>
                                  <a:path w="118" h="117">
                                    <a:moveTo>
                                      <a:pt x="26" y="0"/>
                                    </a:moveTo>
                                    <a:lnTo>
                                      <a:pt x="30" y="1"/>
                                    </a:lnTo>
                                    <a:lnTo>
                                      <a:pt x="38" y="3"/>
                                    </a:lnTo>
                                    <a:lnTo>
                                      <a:pt x="47" y="8"/>
                                    </a:lnTo>
                                    <a:lnTo>
                                      <a:pt x="57" y="13"/>
                                    </a:lnTo>
                                    <a:lnTo>
                                      <a:pt x="66" y="20"/>
                                    </a:lnTo>
                                    <a:lnTo>
                                      <a:pt x="75" y="29"/>
                                    </a:lnTo>
                                    <a:lnTo>
                                      <a:pt x="83" y="38"/>
                                    </a:lnTo>
                                    <a:lnTo>
                                      <a:pt x="90" y="46"/>
                                    </a:lnTo>
                                    <a:lnTo>
                                      <a:pt x="93" y="57"/>
                                    </a:lnTo>
                                    <a:lnTo>
                                      <a:pt x="94" y="67"/>
                                    </a:lnTo>
                                    <a:lnTo>
                                      <a:pt x="90" y="77"/>
                                    </a:lnTo>
                                    <a:lnTo>
                                      <a:pt x="84" y="86"/>
                                    </a:lnTo>
                                    <a:lnTo>
                                      <a:pt x="72" y="95"/>
                                    </a:lnTo>
                                    <a:lnTo>
                                      <a:pt x="54" y="102"/>
                                    </a:lnTo>
                                    <a:lnTo>
                                      <a:pt x="30" y="108"/>
                                    </a:lnTo>
                                    <a:lnTo>
                                      <a:pt x="0" y="111"/>
                                    </a:lnTo>
                                    <a:lnTo>
                                      <a:pt x="0" y="113"/>
                                    </a:lnTo>
                                    <a:lnTo>
                                      <a:pt x="2" y="113"/>
                                    </a:lnTo>
                                    <a:lnTo>
                                      <a:pt x="5" y="114"/>
                                    </a:lnTo>
                                    <a:lnTo>
                                      <a:pt x="9" y="114"/>
                                    </a:lnTo>
                                    <a:lnTo>
                                      <a:pt x="13" y="115"/>
                                    </a:lnTo>
                                    <a:lnTo>
                                      <a:pt x="19" y="115"/>
                                    </a:lnTo>
                                    <a:lnTo>
                                      <a:pt x="25" y="115"/>
                                    </a:lnTo>
                                    <a:lnTo>
                                      <a:pt x="33" y="115"/>
                                    </a:lnTo>
                                    <a:lnTo>
                                      <a:pt x="39" y="116"/>
                                    </a:lnTo>
                                    <a:lnTo>
                                      <a:pt x="47" y="116"/>
                                    </a:lnTo>
                                    <a:lnTo>
                                      <a:pt x="55" y="115"/>
                                    </a:lnTo>
                                    <a:lnTo>
                                      <a:pt x="63" y="114"/>
                                    </a:lnTo>
                                    <a:lnTo>
                                      <a:pt x="70" y="112"/>
                                    </a:lnTo>
                                    <a:lnTo>
                                      <a:pt x="78" y="110"/>
                                    </a:lnTo>
                                    <a:lnTo>
                                      <a:pt x="85" y="107"/>
                                    </a:lnTo>
                                    <a:lnTo>
                                      <a:pt x="93" y="103"/>
                                    </a:lnTo>
                                    <a:lnTo>
                                      <a:pt x="98" y="98"/>
                                    </a:lnTo>
                                    <a:lnTo>
                                      <a:pt x="103" y="95"/>
                                    </a:lnTo>
                                    <a:lnTo>
                                      <a:pt x="106" y="91"/>
                                    </a:lnTo>
                                    <a:lnTo>
                                      <a:pt x="110" y="86"/>
                                    </a:lnTo>
                                    <a:lnTo>
                                      <a:pt x="112" y="82"/>
                                    </a:lnTo>
                                    <a:lnTo>
                                      <a:pt x="114" y="79"/>
                                    </a:lnTo>
                                    <a:lnTo>
                                      <a:pt x="114" y="74"/>
                                    </a:lnTo>
                                    <a:lnTo>
                                      <a:pt x="117" y="70"/>
                                    </a:lnTo>
                                    <a:lnTo>
                                      <a:pt x="116" y="68"/>
                                    </a:lnTo>
                                    <a:lnTo>
                                      <a:pt x="116" y="64"/>
                                    </a:lnTo>
                                    <a:lnTo>
                                      <a:pt x="116" y="62"/>
                                    </a:lnTo>
                                    <a:lnTo>
                                      <a:pt x="116" y="59"/>
                                    </a:lnTo>
                                    <a:lnTo>
                                      <a:pt x="115" y="57"/>
                                    </a:lnTo>
                                    <a:lnTo>
                                      <a:pt x="115" y="56"/>
                                    </a:lnTo>
                                    <a:lnTo>
                                      <a:pt x="115" y="55"/>
                                    </a:lnTo>
                                    <a:lnTo>
                                      <a:pt x="115" y="54"/>
                                    </a:lnTo>
                                    <a:lnTo>
                                      <a:pt x="113" y="43"/>
                                    </a:lnTo>
                                    <a:lnTo>
                                      <a:pt x="109" y="34"/>
                                    </a:lnTo>
                                    <a:lnTo>
                                      <a:pt x="104" y="26"/>
                                    </a:lnTo>
                                    <a:lnTo>
                                      <a:pt x="99" y="19"/>
                                    </a:lnTo>
                                    <a:lnTo>
                                      <a:pt x="91" y="14"/>
                                    </a:lnTo>
                                    <a:lnTo>
                                      <a:pt x="84" y="9"/>
                                    </a:lnTo>
                                    <a:lnTo>
                                      <a:pt x="77" y="7"/>
                                    </a:lnTo>
                                    <a:lnTo>
                                      <a:pt x="69" y="3"/>
                                    </a:lnTo>
                                    <a:lnTo>
                                      <a:pt x="61" y="2"/>
                                    </a:lnTo>
                                    <a:lnTo>
                                      <a:pt x="53" y="1"/>
                                    </a:lnTo>
                                    <a:lnTo>
                                      <a:pt x="45" y="1"/>
                                    </a:lnTo>
                                    <a:lnTo>
                                      <a:pt x="39" y="0"/>
                                    </a:lnTo>
                                    <a:lnTo>
                                      <a:pt x="33" y="0"/>
                                    </a:lnTo>
                                    <a:lnTo>
                                      <a:pt x="29" y="0"/>
                                    </a:lnTo>
                                    <a:lnTo>
                                      <a:pt x="26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C0C0C0"/>
                              </a:solidFill>
                              <a:ln w="8889" cap="flat" cmpd="sng">
                                <a:solidFill>
                                  <a:srgbClr val="C0C0C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20" name="Freeform 17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598" y="2241"/>
                                <a:ext cx="178" cy="179"/>
                              </a:xfrm>
                              <a:custGeom>
                                <a:avLst/>
                                <a:gdLst>
                                  <a:gd name="T0" fmla="*/ 171 w 100"/>
                                  <a:gd name="T1" fmla="*/ 5 h 119"/>
                                  <a:gd name="T2" fmla="*/ 158 w 100"/>
                                  <a:gd name="T3" fmla="*/ 12 h 119"/>
                                  <a:gd name="T4" fmla="*/ 132 w 100"/>
                                  <a:gd name="T5" fmla="*/ 26 h 119"/>
                                  <a:gd name="T6" fmla="*/ 101 w 100"/>
                                  <a:gd name="T7" fmla="*/ 42 h 119"/>
                                  <a:gd name="T8" fmla="*/ 69 w 100"/>
                                  <a:gd name="T9" fmla="*/ 57 h 119"/>
                                  <a:gd name="T10" fmla="*/ 41 w 100"/>
                                  <a:gd name="T11" fmla="*/ 75 h 119"/>
                                  <a:gd name="T12" fmla="*/ 14 w 100"/>
                                  <a:gd name="T13" fmla="*/ 87 h 119"/>
                                  <a:gd name="T14" fmla="*/ 2 w 100"/>
                                  <a:gd name="T15" fmla="*/ 95 h 119"/>
                                  <a:gd name="T16" fmla="*/ 9 w 100"/>
                                  <a:gd name="T17" fmla="*/ 102 h 119"/>
                                  <a:gd name="T18" fmla="*/ 21 w 100"/>
                                  <a:gd name="T19" fmla="*/ 114 h 119"/>
                                  <a:gd name="T20" fmla="*/ 25 w 100"/>
                                  <a:gd name="T21" fmla="*/ 131 h 119"/>
                                  <a:gd name="T22" fmla="*/ 23 w 100"/>
                                  <a:gd name="T23" fmla="*/ 143 h 119"/>
                                  <a:gd name="T24" fmla="*/ 20 w 100"/>
                                  <a:gd name="T25" fmla="*/ 156 h 119"/>
                                  <a:gd name="T26" fmla="*/ 12 w 100"/>
                                  <a:gd name="T27" fmla="*/ 168 h 119"/>
                                  <a:gd name="T28" fmla="*/ 7 w 100"/>
                                  <a:gd name="T29" fmla="*/ 174 h 119"/>
                                  <a:gd name="T30" fmla="*/ 4 w 100"/>
                                  <a:gd name="T31" fmla="*/ 177 h 119"/>
                                  <a:gd name="T32" fmla="*/ 5 w 100"/>
                                  <a:gd name="T33" fmla="*/ 176 h 119"/>
                                  <a:gd name="T34" fmla="*/ 18 w 100"/>
                                  <a:gd name="T35" fmla="*/ 161 h 119"/>
                                  <a:gd name="T36" fmla="*/ 43 w 100"/>
                                  <a:gd name="T37" fmla="*/ 137 h 119"/>
                                  <a:gd name="T38" fmla="*/ 71 w 100"/>
                                  <a:gd name="T39" fmla="*/ 107 h 119"/>
                                  <a:gd name="T40" fmla="*/ 103 w 100"/>
                                  <a:gd name="T41" fmla="*/ 74 h 119"/>
                                  <a:gd name="T42" fmla="*/ 134 w 100"/>
                                  <a:gd name="T43" fmla="*/ 42 h 119"/>
                                  <a:gd name="T44" fmla="*/ 158 w 100"/>
                                  <a:gd name="T45" fmla="*/ 18 h 119"/>
                                  <a:gd name="T46" fmla="*/ 171 w 100"/>
                                  <a:gd name="T47" fmla="*/ 3 h 119"/>
                                  <a:gd name="T48" fmla="*/ 176 w 100"/>
                                  <a:gd name="T49" fmla="*/ 2 h 119"/>
                                  <a:gd name="T50" fmla="*/ 176 w 100"/>
                                  <a:gd name="T51" fmla="*/ 2 h 119"/>
                                  <a:gd name="T52" fmla="*/ 176 w 100"/>
                                  <a:gd name="T53" fmla="*/ 2 h 119"/>
                                  <a:gd name="T54" fmla="*/ 176 w 100"/>
                                  <a:gd name="T55" fmla="*/ 2 h 119"/>
                                  <a:gd name="T56" fmla="*/ 176 w 100"/>
                                  <a:gd name="T57" fmla="*/ 2 h 119"/>
                                  <a:gd name="T58" fmla="*/ 176 w 100"/>
                                  <a:gd name="T59" fmla="*/ 2 h 119"/>
                                  <a:gd name="T60" fmla="*/ 176 w 100"/>
                                  <a:gd name="T61" fmla="*/ 2 h 119"/>
                                  <a:gd name="T62" fmla="*/ 176 w 100"/>
                                  <a:gd name="T63" fmla="*/ 2 h 119"/>
                                  <a:gd name="T64" fmla="*/ 176 w 100"/>
                                  <a:gd name="T65" fmla="*/ 2 h 119"/>
                                  <a:gd name="T66" fmla="*/ 0 60000 65536"/>
                                  <a:gd name="T67" fmla="*/ 0 60000 65536"/>
                                  <a:gd name="T68" fmla="*/ 0 60000 65536"/>
                                  <a:gd name="T69" fmla="*/ 0 60000 65536"/>
                                  <a:gd name="T70" fmla="*/ 0 60000 65536"/>
                                  <a:gd name="T71" fmla="*/ 0 60000 65536"/>
                                  <a:gd name="T72" fmla="*/ 0 60000 65536"/>
                                  <a:gd name="T73" fmla="*/ 0 60000 65536"/>
                                  <a:gd name="T74" fmla="*/ 0 60000 65536"/>
                                  <a:gd name="T75" fmla="*/ 0 60000 65536"/>
                                  <a:gd name="T76" fmla="*/ 0 60000 65536"/>
                                  <a:gd name="T77" fmla="*/ 0 60000 65536"/>
                                  <a:gd name="T78" fmla="*/ 0 60000 65536"/>
                                  <a:gd name="T79" fmla="*/ 0 60000 65536"/>
                                  <a:gd name="T80" fmla="*/ 0 60000 65536"/>
                                  <a:gd name="T81" fmla="*/ 0 60000 65536"/>
                                  <a:gd name="T82" fmla="*/ 0 60000 65536"/>
                                  <a:gd name="T83" fmla="*/ 0 60000 65536"/>
                                  <a:gd name="T84" fmla="*/ 0 60000 65536"/>
                                  <a:gd name="T85" fmla="*/ 0 60000 65536"/>
                                  <a:gd name="T86" fmla="*/ 0 60000 65536"/>
                                  <a:gd name="T87" fmla="*/ 0 60000 65536"/>
                                  <a:gd name="T88" fmla="*/ 0 60000 65536"/>
                                  <a:gd name="T89" fmla="*/ 0 60000 65536"/>
                                  <a:gd name="T90" fmla="*/ 0 60000 65536"/>
                                  <a:gd name="T91" fmla="*/ 0 60000 65536"/>
                                  <a:gd name="T92" fmla="*/ 0 60000 65536"/>
                                  <a:gd name="T93" fmla="*/ 0 60000 65536"/>
                                  <a:gd name="T94" fmla="*/ 0 60000 65536"/>
                                  <a:gd name="T95" fmla="*/ 0 60000 65536"/>
                                  <a:gd name="T96" fmla="*/ 0 60000 65536"/>
                                  <a:gd name="T97" fmla="*/ 0 60000 65536"/>
                                  <a:gd name="T98" fmla="*/ 0 60000 65536"/>
                                </a:gdLst>
                                <a:ahLst/>
                                <a:cxnLst>
                                  <a:cxn ang="T66">
                                    <a:pos x="T0" y="T1"/>
                                  </a:cxn>
                                  <a:cxn ang="T67">
                                    <a:pos x="T2" y="T3"/>
                                  </a:cxn>
                                  <a:cxn ang="T68">
                                    <a:pos x="T4" y="T5"/>
                                  </a:cxn>
                                  <a:cxn ang="T69">
                                    <a:pos x="T6" y="T7"/>
                                  </a:cxn>
                                  <a:cxn ang="T70">
                                    <a:pos x="T8" y="T9"/>
                                  </a:cxn>
                                  <a:cxn ang="T71">
                                    <a:pos x="T10" y="T11"/>
                                  </a:cxn>
                                  <a:cxn ang="T72">
                                    <a:pos x="T12" y="T13"/>
                                  </a:cxn>
                                  <a:cxn ang="T73">
                                    <a:pos x="T14" y="T15"/>
                                  </a:cxn>
                                  <a:cxn ang="T74">
                                    <a:pos x="T16" y="T17"/>
                                  </a:cxn>
                                  <a:cxn ang="T75">
                                    <a:pos x="T18" y="T19"/>
                                  </a:cxn>
                                  <a:cxn ang="T76">
                                    <a:pos x="T20" y="T21"/>
                                  </a:cxn>
                                  <a:cxn ang="T77">
                                    <a:pos x="T22" y="T23"/>
                                  </a:cxn>
                                  <a:cxn ang="T78">
                                    <a:pos x="T24" y="T25"/>
                                  </a:cxn>
                                  <a:cxn ang="T79">
                                    <a:pos x="T26" y="T27"/>
                                  </a:cxn>
                                  <a:cxn ang="T80">
                                    <a:pos x="T28" y="T29"/>
                                  </a:cxn>
                                  <a:cxn ang="T81">
                                    <a:pos x="T30" y="T31"/>
                                  </a:cxn>
                                  <a:cxn ang="T82">
                                    <a:pos x="T32" y="T33"/>
                                  </a:cxn>
                                  <a:cxn ang="T83">
                                    <a:pos x="T34" y="T35"/>
                                  </a:cxn>
                                  <a:cxn ang="T84">
                                    <a:pos x="T36" y="T37"/>
                                  </a:cxn>
                                  <a:cxn ang="T85">
                                    <a:pos x="T38" y="T39"/>
                                  </a:cxn>
                                  <a:cxn ang="T86">
                                    <a:pos x="T40" y="T41"/>
                                  </a:cxn>
                                  <a:cxn ang="T87">
                                    <a:pos x="T42" y="T43"/>
                                  </a:cxn>
                                  <a:cxn ang="T88">
                                    <a:pos x="T44" y="T45"/>
                                  </a:cxn>
                                  <a:cxn ang="T89">
                                    <a:pos x="T46" y="T47"/>
                                  </a:cxn>
                                  <a:cxn ang="T90">
                                    <a:pos x="T48" y="T49"/>
                                  </a:cxn>
                                  <a:cxn ang="T91">
                                    <a:pos x="T50" y="T51"/>
                                  </a:cxn>
                                  <a:cxn ang="T92">
                                    <a:pos x="T52" y="T53"/>
                                  </a:cxn>
                                  <a:cxn ang="T93">
                                    <a:pos x="T54" y="T55"/>
                                  </a:cxn>
                                  <a:cxn ang="T94">
                                    <a:pos x="T56" y="T57"/>
                                  </a:cxn>
                                  <a:cxn ang="T95">
                                    <a:pos x="T58" y="T59"/>
                                  </a:cxn>
                                  <a:cxn ang="T96">
                                    <a:pos x="T60" y="T61"/>
                                  </a:cxn>
                                  <a:cxn ang="T97">
                                    <a:pos x="T62" y="T63"/>
                                  </a:cxn>
                                  <a:cxn ang="T98">
                                    <a:pos x="T64" y="T65"/>
                                  </a:cxn>
                                </a:cxnLst>
                                <a:rect l="0" t="0" r="r" b="b"/>
                                <a:pathLst>
                                  <a:path w="100" h="119">
                                    <a:moveTo>
                                      <a:pt x="99" y="1"/>
                                    </a:moveTo>
                                    <a:lnTo>
                                      <a:pt x="96" y="3"/>
                                    </a:lnTo>
                                    <a:lnTo>
                                      <a:pt x="94" y="5"/>
                                    </a:lnTo>
                                    <a:lnTo>
                                      <a:pt x="89" y="8"/>
                                    </a:lnTo>
                                    <a:lnTo>
                                      <a:pt x="82" y="11"/>
                                    </a:lnTo>
                                    <a:lnTo>
                                      <a:pt x="74" y="17"/>
                                    </a:lnTo>
                                    <a:lnTo>
                                      <a:pt x="66" y="22"/>
                                    </a:lnTo>
                                    <a:lnTo>
                                      <a:pt x="57" y="28"/>
                                    </a:lnTo>
                                    <a:lnTo>
                                      <a:pt x="49" y="32"/>
                                    </a:lnTo>
                                    <a:lnTo>
                                      <a:pt x="39" y="38"/>
                                    </a:lnTo>
                                    <a:lnTo>
                                      <a:pt x="30" y="44"/>
                                    </a:lnTo>
                                    <a:lnTo>
                                      <a:pt x="23" y="50"/>
                                    </a:lnTo>
                                    <a:lnTo>
                                      <a:pt x="15" y="54"/>
                                    </a:lnTo>
                                    <a:lnTo>
                                      <a:pt x="8" y="58"/>
                                    </a:lnTo>
                                    <a:lnTo>
                                      <a:pt x="4" y="61"/>
                                    </a:lnTo>
                                    <a:lnTo>
                                      <a:pt x="1" y="63"/>
                                    </a:lnTo>
                                    <a:lnTo>
                                      <a:pt x="0" y="63"/>
                                    </a:lnTo>
                                    <a:lnTo>
                                      <a:pt x="5" y="68"/>
                                    </a:lnTo>
                                    <a:lnTo>
                                      <a:pt x="9" y="72"/>
                                    </a:lnTo>
                                    <a:lnTo>
                                      <a:pt x="12" y="76"/>
                                    </a:lnTo>
                                    <a:lnTo>
                                      <a:pt x="14" y="81"/>
                                    </a:lnTo>
                                    <a:lnTo>
                                      <a:pt x="14" y="87"/>
                                    </a:lnTo>
                                    <a:lnTo>
                                      <a:pt x="15" y="91"/>
                                    </a:lnTo>
                                    <a:lnTo>
                                      <a:pt x="13" y="95"/>
                                    </a:lnTo>
                                    <a:lnTo>
                                      <a:pt x="13" y="99"/>
                                    </a:lnTo>
                                    <a:lnTo>
                                      <a:pt x="11" y="104"/>
                                    </a:lnTo>
                                    <a:lnTo>
                                      <a:pt x="9" y="107"/>
                                    </a:lnTo>
                                    <a:lnTo>
                                      <a:pt x="7" y="112"/>
                                    </a:lnTo>
                                    <a:lnTo>
                                      <a:pt x="6" y="113"/>
                                    </a:lnTo>
                                    <a:lnTo>
                                      <a:pt x="4" y="116"/>
                                    </a:lnTo>
                                    <a:lnTo>
                                      <a:pt x="3" y="118"/>
                                    </a:lnTo>
                                    <a:lnTo>
                                      <a:pt x="2" y="118"/>
                                    </a:lnTo>
                                    <a:lnTo>
                                      <a:pt x="3" y="117"/>
                                    </a:lnTo>
                                    <a:lnTo>
                                      <a:pt x="6" y="113"/>
                                    </a:lnTo>
                                    <a:lnTo>
                                      <a:pt x="10" y="107"/>
                                    </a:lnTo>
                                    <a:lnTo>
                                      <a:pt x="17" y="100"/>
                                    </a:lnTo>
                                    <a:lnTo>
                                      <a:pt x="24" y="91"/>
                                    </a:lnTo>
                                    <a:lnTo>
                                      <a:pt x="32" y="81"/>
                                    </a:lnTo>
                                    <a:lnTo>
                                      <a:pt x="40" y="71"/>
                                    </a:lnTo>
                                    <a:lnTo>
                                      <a:pt x="50" y="59"/>
                                    </a:lnTo>
                                    <a:lnTo>
                                      <a:pt x="58" y="49"/>
                                    </a:lnTo>
                                    <a:lnTo>
                                      <a:pt x="68" y="38"/>
                                    </a:lnTo>
                                    <a:lnTo>
                                      <a:pt x="75" y="28"/>
                                    </a:lnTo>
                                    <a:lnTo>
                                      <a:pt x="83" y="19"/>
                                    </a:lnTo>
                                    <a:lnTo>
                                      <a:pt x="89" y="12"/>
                                    </a:lnTo>
                                    <a:lnTo>
                                      <a:pt x="94" y="5"/>
                                    </a:lnTo>
                                    <a:lnTo>
                                      <a:pt x="96" y="2"/>
                                    </a:lnTo>
                                    <a:lnTo>
                                      <a:pt x="99" y="0"/>
                                    </a:lnTo>
                                    <a:lnTo>
                                      <a:pt x="99" y="1"/>
                                    </a:lnTo>
                                  </a:path>
                                </a:pathLst>
                              </a:custGeom>
                              <a:solidFill>
                                <a:srgbClr val="C0C0C0"/>
                              </a:solidFill>
                              <a:ln w="8889" cap="flat" cmpd="sng">
                                <a:solidFill>
                                  <a:srgbClr val="C0C0C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21" name="Freeform 17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382" y="2322"/>
                                <a:ext cx="114" cy="87"/>
                              </a:xfrm>
                              <a:custGeom>
                                <a:avLst/>
                                <a:gdLst>
                                  <a:gd name="T0" fmla="*/ 109 w 64"/>
                                  <a:gd name="T1" fmla="*/ 33 h 58"/>
                                  <a:gd name="T2" fmla="*/ 100 w 64"/>
                                  <a:gd name="T3" fmla="*/ 27 h 58"/>
                                  <a:gd name="T4" fmla="*/ 89 w 64"/>
                                  <a:gd name="T5" fmla="*/ 18 h 58"/>
                                  <a:gd name="T6" fmla="*/ 71 w 64"/>
                                  <a:gd name="T7" fmla="*/ 11 h 58"/>
                                  <a:gd name="T8" fmla="*/ 57 w 64"/>
                                  <a:gd name="T9" fmla="*/ 5 h 58"/>
                                  <a:gd name="T10" fmla="*/ 45 w 64"/>
                                  <a:gd name="T11" fmla="*/ 3 h 58"/>
                                  <a:gd name="T12" fmla="*/ 32 w 64"/>
                                  <a:gd name="T13" fmla="*/ 5 h 58"/>
                                  <a:gd name="T14" fmla="*/ 18 w 64"/>
                                  <a:gd name="T15" fmla="*/ 9 h 58"/>
                                  <a:gd name="T16" fmla="*/ 7 w 64"/>
                                  <a:gd name="T17" fmla="*/ 15 h 58"/>
                                  <a:gd name="T18" fmla="*/ 0 w 64"/>
                                  <a:gd name="T19" fmla="*/ 29 h 58"/>
                                  <a:gd name="T20" fmla="*/ 2 w 64"/>
                                  <a:gd name="T21" fmla="*/ 42 h 58"/>
                                  <a:gd name="T22" fmla="*/ 2 w 64"/>
                                  <a:gd name="T23" fmla="*/ 51 h 58"/>
                                  <a:gd name="T24" fmla="*/ 2 w 64"/>
                                  <a:gd name="T25" fmla="*/ 62 h 58"/>
                                  <a:gd name="T26" fmla="*/ 7 w 64"/>
                                  <a:gd name="T27" fmla="*/ 71 h 58"/>
                                  <a:gd name="T28" fmla="*/ 20 w 64"/>
                                  <a:gd name="T29" fmla="*/ 80 h 58"/>
                                  <a:gd name="T30" fmla="*/ 37 w 64"/>
                                  <a:gd name="T31" fmla="*/ 84 h 58"/>
                                  <a:gd name="T32" fmla="*/ 57 w 64"/>
                                  <a:gd name="T33" fmla="*/ 86 h 58"/>
                                  <a:gd name="T34" fmla="*/ 73 w 64"/>
                                  <a:gd name="T35" fmla="*/ 80 h 58"/>
                                  <a:gd name="T36" fmla="*/ 84 w 64"/>
                                  <a:gd name="T37" fmla="*/ 71 h 58"/>
                                  <a:gd name="T38" fmla="*/ 86 w 64"/>
                                  <a:gd name="T39" fmla="*/ 62 h 58"/>
                                  <a:gd name="T40" fmla="*/ 87 w 64"/>
                                  <a:gd name="T41" fmla="*/ 56 h 58"/>
                                  <a:gd name="T42" fmla="*/ 87 w 64"/>
                                  <a:gd name="T43" fmla="*/ 50 h 58"/>
                                  <a:gd name="T44" fmla="*/ 86 w 64"/>
                                  <a:gd name="T45" fmla="*/ 38 h 58"/>
                                  <a:gd name="T46" fmla="*/ 80 w 64"/>
                                  <a:gd name="T47" fmla="*/ 36 h 58"/>
                                  <a:gd name="T48" fmla="*/ 77 w 64"/>
                                  <a:gd name="T49" fmla="*/ 38 h 58"/>
                                  <a:gd name="T50" fmla="*/ 71 w 64"/>
                                  <a:gd name="T51" fmla="*/ 41 h 58"/>
                                  <a:gd name="T52" fmla="*/ 71 w 64"/>
                                  <a:gd name="T53" fmla="*/ 41 h 58"/>
                                  <a:gd name="T54" fmla="*/ 66 w 64"/>
                                  <a:gd name="T55" fmla="*/ 45 h 58"/>
                                  <a:gd name="T56" fmla="*/ 62 w 64"/>
                                  <a:gd name="T57" fmla="*/ 51 h 58"/>
                                  <a:gd name="T58" fmla="*/ 57 w 64"/>
                                  <a:gd name="T59" fmla="*/ 57 h 58"/>
                                  <a:gd name="T60" fmla="*/ 57 w 64"/>
                                  <a:gd name="T61" fmla="*/ 66 h 58"/>
                                  <a:gd name="T62" fmla="*/ 57 w 64"/>
                                  <a:gd name="T63" fmla="*/ 69 h 58"/>
                                  <a:gd name="T64" fmla="*/ 41 w 64"/>
                                  <a:gd name="T65" fmla="*/ 66 h 58"/>
                                  <a:gd name="T66" fmla="*/ 29 w 64"/>
                                  <a:gd name="T67" fmla="*/ 59 h 58"/>
                                  <a:gd name="T68" fmla="*/ 23 w 64"/>
                                  <a:gd name="T69" fmla="*/ 50 h 58"/>
                                  <a:gd name="T70" fmla="*/ 21 w 64"/>
                                  <a:gd name="T71" fmla="*/ 42 h 58"/>
                                  <a:gd name="T72" fmla="*/ 23 w 64"/>
                                  <a:gd name="T73" fmla="*/ 36 h 58"/>
                                  <a:gd name="T74" fmla="*/ 25 w 64"/>
                                  <a:gd name="T75" fmla="*/ 32 h 58"/>
                                  <a:gd name="T76" fmla="*/ 32 w 64"/>
                                  <a:gd name="T77" fmla="*/ 20 h 58"/>
                                  <a:gd name="T78" fmla="*/ 41 w 64"/>
                                  <a:gd name="T79" fmla="*/ 17 h 58"/>
                                  <a:gd name="T80" fmla="*/ 48 w 64"/>
                                  <a:gd name="T81" fmla="*/ 14 h 58"/>
                                  <a:gd name="T82" fmla="*/ 55 w 64"/>
                                  <a:gd name="T83" fmla="*/ 14 h 58"/>
                                  <a:gd name="T84" fmla="*/ 62 w 64"/>
                                  <a:gd name="T85" fmla="*/ 14 h 58"/>
                                  <a:gd name="T86" fmla="*/ 71 w 64"/>
                                  <a:gd name="T87" fmla="*/ 17 h 58"/>
                                  <a:gd name="T88" fmla="*/ 82 w 64"/>
                                  <a:gd name="T89" fmla="*/ 23 h 58"/>
                                  <a:gd name="T90" fmla="*/ 94 w 64"/>
                                  <a:gd name="T91" fmla="*/ 27 h 58"/>
                                  <a:gd name="T92" fmla="*/ 105 w 64"/>
                                  <a:gd name="T93" fmla="*/ 33 h 58"/>
                                  <a:gd name="T94" fmla="*/ 109 w 64"/>
                                  <a:gd name="T95" fmla="*/ 36 h 58"/>
                                  <a:gd name="T96" fmla="*/ 0 60000 65536"/>
                                  <a:gd name="T97" fmla="*/ 0 60000 65536"/>
                                  <a:gd name="T98" fmla="*/ 0 60000 65536"/>
                                  <a:gd name="T99" fmla="*/ 0 60000 65536"/>
                                  <a:gd name="T100" fmla="*/ 0 60000 65536"/>
                                  <a:gd name="T101" fmla="*/ 0 60000 65536"/>
                                  <a:gd name="T102" fmla="*/ 0 60000 65536"/>
                                  <a:gd name="T103" fmla="*/ 0 60000 65536"/>
                                  <a:gd name="T104" fmla="*/ 0 60000 65536"/>
                                  <a:gd name="T105" fmla="*/ 0 60000 65536"/>
                                  <a:gd name="T106" fmla="*/ 0 60000 65536"/>
                                  <a:gd name="T107" fmla="*/ 0 60000 65536"/>
                                  <a:gd name="T108" fmla="*/ 0 60000 65536"/>
                                  <a:gd name="T109" fmla="*/ 0 60000 65536"/>
                                  <a:gd name="T110" fmla="*/ 0 60000 65536"/>
                                  <a:gd name="T111" fmla="*/ 0 60000 65536"/>
                                  <a:gd name="T112" fmla="*/ 0 60000 65536"/>
                                  <a:gd name="T113" fmla="*/ 0 60000 65536"/>
                                  <a:gd name="T114" fmla="*/ 0 60000 65536"/>
                                  <a:gd name="T115" fmla="*/ 0 60000 65536"/>
                                  <a:gd name="T116" fmla="*/ 0 60000 65536"/>
                                  <a:gd name="T117" fmla="*/ 0 60000 65536"/>
                                  <a:gd name="T118" fmla="*/ 0 60000 65536"/>
                                  <a:gd name="T119" fmla="*/ 0 60000 65536"/>
                                  <a:gd name="T120" fmla="*/ 0 60000 65536"/>
                                  <a:gd name="T121" fmla="*/ 0 60000 65536"/>
                                  <a:gd name="T122" fmla="*/ 0 60000 65536"/>
                                  <a:gd name="T123" fmla="*/ 0 60000 65536"/>
                                  <a:gd name="T124" fmla="*/ 0 60000 65536"/>
                                  <a:gd name="T125" fmla="*/ 0 60000 65536"/>
                                  <a:gd name="T126" fmla="*/ 0 60000 65536"/>
                                  <a:gd name="T127" fmla="*/ 0 60000 65536"/>
                                  <a:gd name="T128" fmla="*/ 0 60000 65536"/>
                                  <a:gd name="T129" fmla="*/ 0 60000 65536"/>
                                  <a:gd name="T130" fmla="*/ 0 60000 65536"/>
                                  <a:gd name="T131" fmla="*/ 0 60000 65536"/>
                                  <a:gd name="T132" fmla="*/ 0 60000 65536"/>
                                  <a:gd name="T133" fmla="*/ 0 60000 65536"/>
                                  <a:gd name="T134" fmla="*/ 0 60000 65536"/>
                                  <a:gd name="T135" fmla="*/ 0 60000 65536"/>
                                  <a:gd name="T136" fmla="*/ 0 60000 65536"/>
                                  <a:gd name="T137" fmla="*/ 0 60000 65536"/>
                                  <a:gd name="T138" fmla="*/ 0 60000 65536"/>
                                  <a:gd name="T139" fmla="*/ 0 60000 65536"/>
                                  <a:gd name="T140" fmla="*/ 0 60000 65536"/>
                                  <a:gd name="T141" fmla="*/ 0 60000 65536"/>
                                  <a:gd name="T142" fmla="*/ 0 60000 65536"/>
                                  <a:gd name="T143" fmla="*/ 0 60000 65536"/>
                                </a:gdLst>
                                <a:ahLst/>
                                <a:cxnLst>
                                  <a:cxn ang="T96">
                                    <a:pos x="T0" y="T1"/>
                                  </a:cxn>
                                  <a:cxn ang="T97">
                                    <a:pos x="T2" y="T3"/>
                                  </a:cxn>
                                  <a:cxn ang="T98">
                                    <a:pos x="T4" y="T5"/>
                                  </a:cxn>
                                  <a:cxn ang="T99">
                                    <a:pos x="T6" y="T7"/>
                                  </a:cxn>
                                  <a:cxn ang="T100">
                                    <a:pos x="T8" y="T9"/>
                                  </a:cxn>
                                  <a:cxn ang="T101">
                                    <a:pos x="T10" y="T11"/>
                                  </a:cxn>
                                  <a:cxn ang="T102">
                                    <a:pos x="T12" y="T13"/>
                                  </a:cxn>
                                  <a:cxn ang="T103">
                                    <a:pos x="T14" y="T15"/>
                                  </a:cxn>
                                  <a:cxn ang="T104">
                                    <a:pos x="T16" y="T17"/>
                                  </a:cxn>
                                  <a:cxn ang="T105">
                                    <a:pos x="T18" y="T19"/>
                                  </a:cxn>
                                  <a:cxn ang="T106">
                                    <a:pos x="T20" y="T21"/>
                                  </a:cxn>
                                  <a:cxn ang="T107">
                                    <a:pos x="T22" y="T23"/>
                                  </a:cxn>
                                  <a:cxn ang="T108">
                                    <a:pos x="T24" y="T25"/>
                                  </a:cxn>
                                  <a:cxn ang="T109">
                                    <a:pos x="T26" y="T27"/>
                                  </a:cxn>
                                  <a:cxn ang="T110">
                                    <a:pos x="T28" y="T29"/>
                                  </a:cxn>
                                  <a:cxn ang="T111">
                                    <a:pos x="T30" y="T31"/>
                                  </a:cxn>
                                  <a:cxn ang="T112">
                                    <a:pos x="T32" y="T33"/>
                                  </a:cxn>
                                  <a:cxn ang="T113">
                                    <a:pos x="T34" y="T35"/>
                                  </a:cxn>
                                  <a:cxn ang="T114">
                                    <a:pos x="T36" y="T37"/>
                                  </a:cxn>
                                  <a:cxn ang="T115">
                                    <a:pos x="T38" y="T39"/>
                                  </a:cxn>
                                  <a:cxn ang="T116">
                                    <a:pos x="T40" y="T41"/>
                                  </a:cxn>
                                  <a:cxn ang="T117">
                                    <a:pos x="T42" y="T43"/>
                                  </a:cxn>
                                  <a:cxn ang="T118">
                                    <a:pos x="T44" y="T45"/>
                                  </a:cxn>
                                  <a:cxn ang="T119">
                                    <a:pos x="T46" y="T47"/>
                                  </a:cxn>
                                  <a:cxn ang="T120">
                                    <a:pos x="T48" y="T49"/>
                                  </a:cxn>
                                  <a:cxn ang="T121">
                                    <a:pos x="T50" y="T51"/>
                                  </a:cxn>
                                  <a:cxn ang="T122">
                                    <a:pos x="T52" y="T53"/>
                                  </a:cxn>
                                  <a:cxn ang="T123">
                                    <a:pos x="T54" y="T55"/>
                                  </a:cxn>
                                  <a:cxn ang="T124">
                                    <a:pos x="T56" y="T57"/>
                                  </a:cxn>
                                  <a:cxn ang="T125">
                                    <a:pos x="T58" y="T59"/>
                                  </a:cxn>
                                  <a:cxn ang="T126">
                                    <a:pos x="T60" y="T61"/>
                                  </a:cxn>
                                  <a:cxn ang="T127">
                                    <a:pos x="T62" y="T63"/>
                                  </a:cxn>
                                  <a:cxn ang="T128">
                                    <a:pos x="T64" y="T65"/>
                                  </a:cxn>
                                  <a:cxn ang="T129">
                                    <a:pos x="T66" y="T67"/>
                                  </a:cxn>
                                  <a:cxn ang="T130">
                                    <a:pos x="T68" y="T69"/>
                                  </a:cxn>
                                  <a:cxn ang="T131">
                                    <a:pos x="T70" y="T71"/>
                                  </a:cxn>
                                  <a:cxn ang="T132">
                                    <a:pos x="T72" y="T73"/>
                                  </a:cxn>
                                  <a:cxn ang="T133">
                                    <a:pos x="T74" y="T75"/>
                                  </a:cxn>
                                  <a:cxn ang="T134">
                                    <a:pos x="T76" y="T77"/>
                                  </a:cxn>
                                  <a:cxn ang="T135">
                                    <a:pos x="T78" y="T79"/>
                                  </a:cxn>
                                  <a:cxn ang="T136">
                                    <a:pos x="T80" y="T81"/>
                                  </a:cxn>
                                  <a:cxn ang="T137">
                                    <a:pos x="T82" y="T83"/>
                                  </a:cxn>
                                  <a:cxn ang="T138">
                                    <a:pos x="T84" y="T85"/>
                                  </a:cxn>
                                  <a:cxn ang="T139">
                                    <a:pos x="T86" y="T87"/>
                                  </a:cxn>
                                  <a:cxn ang="T140">
                                    <a:pos x="T88" y="T89"/>
                                  </a:cxn>
                                  <a:cxn ang="T141">
                                    <a:pos x="T90" y="T91"/>
                                  </a:cxn>
                                  <a:cxn ang="T142">
                                    <a:pos x="T92" y="T93"/>
                                  </a:cxn>
                                  <a:cxn ang="T143">
                                    <a:pos x="T94" y="T95"/>
                                  </a:cxn>
                                </a:cxnLst>
                                <a:rect l="0" t="0" r="r" b="b"/>
                                <a:pathLst>
                                  <a:path w="64" h="58">
                                    <a:moveTo>
                                      <a:pt x="63" y="23"/>
                                    </a:moveTo>
                                    <a:lnTo>
                                      <a:pt x="62" y="23"/>
                                    </a:lnTo>
                                    <a:lnTo>
                                      <a:pt x="61" y="22"/>
                                    </a:lnTo>
                                    <a:lnTo>
                                      <a:pt x="60" y="22"/>
                                    </a:lnTo>
                                    <a:lnTo>
                                      <a:pt x="59" y="20"/>
                                    </a:lnTo>
                                    <a:lnTo>
                                      <a:pt x="56" y="18"/>
                                    </a:lnTo>
                                    <a:lnTo>
                                      <a:pt x="54" y="16"/>
                                    </a:lnTo>
                                    <a:lnTo>
                                      <a:pt x="52" y="15"/>
                                    </a:lnTo>
                                    <a:lnTo>
                                      <a:pt x="50" y="12"/>
                                    </a:lnTo>
                                    <a:lnTo>
                                      <a:pt x="46" y="11"/>
                                    </a:lnTo>
                                    <a:lnTo>
                                      <a:pt x="44" y="9"/>
                                    </a:lnTo>
                                    <a:lnTo>
                                      <a:pt x="40" y="7"/>
                                    </a:lnTo>
                                    <a:lnTo>
                                      <a:pt x="38" y="5"/>
                                    </a:lnTo>
                                    <a:lnTo>
                                      <a:pt x="34" y="4"/>
                                    </a:lnTo>
                                    <a:lnTo>
                                      <a:pt x="32" y="3"/>
                                    </a:lnTo>
                                    <a:lnTo>
                                      <a:pt x="30" y="2"/>
                                    </a:lnTo>
                                    <a:lnTo>
                                      <a:pt x="28" y="0"/>
                                    </a:lnTo>
                                    <a:lnTo>
                                      <a:pt x="25" y="2"/>
                                    </a:lnTo>
                                    <a:lnTo>
                                      <a:pt x="22" y="2"/>
                                    </a:lnTo>
                                    <a:lnTo>
                                      <a:pt x="20" y="3"/>
                                    </a:lnTo>
                                    <a:lnTo>
                                      <a:pt x="18" y="3"/>
                                    </a:lnTo>
                                    <a:lnTo>
                                      <a:pt x="14" y="4"/>
                                    </a:lnTo>
                                    <a:lnTo>
                                      <a:pt x="12" y="4"/>
                                    </a:lnTo>
                                    <a:lnTo>
                                      <a:pt x="10" y="6"/>
                                    </a:lnTo>
                                    <a:lnTo>
                                      <a:pt x="8" y="6"/>
                                    </a:lnTo>
                                    <a:lnTo>
                                      <a:pt x="6" y="9"/>
                                    </a:lnTo>
                                    <a:lnTo>
                                      <a:pt x="4" y="10"/>
                                    </a:lnTo>
                                    <a:lnTo>
                                      <a:pt x="2" y="13"/>
                                    </a:lnTo>
                                    <a:lnTo>
                                      <a:pt x="1" y="15"/>
                                    </a:lnTo>
                                    <a:lnTo>
                                      <a:pt x="0" y="19"/>
                                    </a:lnTo>
                                    <a:lnTo>
                                      <a:pt x="0" y="21"/>
                                    </a:lnTo>
                                    <a:lnTo>
                                      <a:pt x="0" y="25"/>
                                    </a:lnTo>
                                    <a:lnTo>
                                      <a:pt x="1" y="28"/>
                                    </a:lnTo>
                                    <a:lnTo>
                                      <a:pt x="1" y="30"/>
                                    </a:lnTo>
                                    <a:lnTo>
                                      <a:pt x="1" y="32"/>
                                    </a:lnTo>
                                    <a:lnTo>
                                      <a:pt x="1" y="34"/>
                                    </a:lnTo>
                                    <a:lnTo>
                                      <a:pt x="1" y="36"/>
                                    </a:lnTo>
                                    <a:lnTo>
                                      <a:pt x="1" y="39"/>
                                    </a:lnTo>
                                    <a:lnTo>
                                      <a:pt x="1" y="41"/>
                                    </a:lnTo>
                                    <a:lnTo>
                                      <a:pt x="2" y="43"/>
                                    </a:lnTo>
                                    <a:lnTo>
                                      <a:pt x="4" y="45"/>
                                    </a:lnTo>
                                    <a:lnTo>
                                      <a:pt x="4" y="47"/>
                                    </a:lnTo>
                                    <a:lnTo>
                                      <a:pt x="6" y="50"/>
                                    </a:lnTo>
                                    <a:lnTo>
                                      <a:pt x="8" y="52"/>
                                    </a:lnTo>
                                    <a:lnTo>
                                      <a:pt x="11" y="53"/>
                                    </a:lnTo>
                                    <a:lnTo>
                                      <a:pt x="13" y="55"/>
                                    </a:lnTo>
                                    <a:lnTo>
                                      <a:pt x="17" y="56"/>
                                    </a:lnTo>
                                    <a:lnTo>
                                      <a:pt x="21" y="56"/>
                                    </a:lnTo>
                                    <a:lnTo>
                                      <a:pt x="26" y="56"/>
                                    </a:lnTo>
                                    <a:lnTo>
                                      <a:pt x="29" y="57"/>
                                    </a:lnTo>
                                    <a:lnTo>
                                      <a:pt x="32" y="57"/>
                                    </a:lnTo>
                                    <a:lnTo>
                                      <a:pt x="35" y="56"/>
                                    </a:lnTo>
                                    <a:lnTo>
                                      <a:pt x="38" y="54"/>
                                    </a:lnTo>
                                    <a:lnTo>
                                      <a:pt x="41" y="53"/>
                                    </a:lnTo>
                                    <a:lnTo>
                                      <a:pt x="43" y="51"/>
                                    </a:lnTo>
                                    <a:lnTo>
                                      <a:pt x="44" y="49"/>
                                    </a:lnTo>
                                    <a:lnTo>
                                      <a:pt x="47" y="47"/>
                                    </a:lnTo>
                                    <a:lnTo>
                                      <a:pt x="47" y="46"/>
                                    </a:lnTo>
                                    <a:lnTo>
                                      <a:pt x="48" y="44"/>
                                    </a:lnTo>
                                    <a:lnTo>
                                      <a:pt x="48" y="41"/>
                                    </a:lnTo>
                                    <a:lnTo>
                                      <a:pt x="49" y="39"/>
                                    </a:lnTo>
                                    <a:lnTo>
                                      <a:pt x="49" y="37"/>
                                    </a:lnTo>
                                    <a:lnTo>
                                      <a:pt x="51" y="35"/>
                                    </a:lnTo>
                                    <a:lnTo>
                                      <a:pt x="49" y="33"/>
                                    </a:lnTo>
                                    <a:lnTo>
                                      <a:pt x="49" y="29"/>
                                    </a:lnTo>
                                    <a:lnTo>
                                      <a:pt x="48" y="27"/>
                                    </a:lnTo>
                                    <a:lnTo>
                                      <a:pt x="48" y="25"/>
                                    </a:lnTo>
                                    <a:lnTo>
                                      <a:pt x="45" y="25"/>
                                    </a:lnTo>
                                    <a:lnTo>
                                      <a:pt x="45" y="24"/>
                                    </a:lnTo>
                                    <a:lnTo>
                                      <a:pt x="45" y="22"/>
                                    </a:lnTo>
                                    <a:lnTo>
                                      <a:pt x="43" y="25"/>
                                    </a:lnTo>
                                    <a:lnTo>
                                      <a:pt x="42" y="25"/>
                                    </a:lnTo>
                                    <a:lnTo>
                                      <a:pt x="40" y="27"/>
                                    </a:lnTo>
                                    <a:lnTo>
                                      <a:pt x="38" y="28"/>
                                    </a:lnTo>
                                    <a:lnTo>
                                      <a:pt x="37" y="30"/>
                                    </a:lnTo>
                                    <a:lnTo>
                                      <a:pt x="35" y="32"/>
                                    </a:lnTo>
                                    <a:lnTo>
                                      <a:pt x="35" y="34"/>
                                    </a:lnTo>
                                    <a:lnTo>
                                      <a:pt x="35" y="36"/>
                                    </a:lnTo>
                                    <a:lnTo>
                                      <a:pt x="32" y="38"/>
                                    </a:lnTo>
                                    <a:lnTo>
                                      <a:pt x="32" y="40"/>
                                    </a:lnTo>
                                    <a:lnTo>
                                      <a:pt x="32" y="42"/>
                                    </a:lnTo>
                                    <a:lnTo>
                                      <a:pt x="32" y="44"/>
                                    </a:lnTo>
                                    <a:lnTo>
                                      <a:pt x="32" y="46"/>
                                    </a:lnTo>
                                    <a:lnTo>
                                      <a:pt x="27" y="46"/>
                                    </a:lnTo>
                                    <a:lnTo>
                                      <a:pt x="23" y="44"/>
                                    </a:lnTo>
                                    <a:lnTo>
                                      <a:pt x="20" y="43"/>
                                    </a:lnTo>
                                    <a:lnTo>
                                      <a:pt x="18" y="41"/>
                                    </a:lnTo>
                                    <a:lnTo>
                                      <a:pt x="16" y="39"/>
                                    </a:lnTo>
                                    <a:lnTo>
                                      <a:pt x="14" y="37"/>
                                    </a:lnTo>
                                    <a:lnTo>
                                      <a:pt x="13" y="35"/>
                                    </a:lnTo>
                                    <a:lnTo>
                                      <a:pt x="13" y="33"/>
                                    </a:lnTo>
                                    <a:lnTo>
                                      <a:pt x="12" y="32"/>
                                    </a:lnTo>
                                    <a:lnTo>
                                      <a:pt x="12" y="30"/>
                                    </a:lnTo>
                                    <a:lnTo>
                                      <a:pt x="12" y="28"/>
                                    </a:lnTo>
                                    <a:lnTo>
                                      <a:pt x="13" y="26"/>
                                    </a:lnTo>
                                    <a:lnTo>
                                      <a:pt x="13" y="24"/>
                                    </a:lnTo>
                                    <a:lnTo>
                                      <a:pt x="14" y="22"/>
                                    </a:lnTo>
                                    <a:lnTo>
                                      <a:pt x="14" y="21"/>
                                    </a:lnTo>
                                    <a:lnTo>
                                      <a:pt x="16" y="17"/>
                                    </a:lnTo>
                                    <a:lnTo>
                                      <a:pt x="16" y="15"/>
                                    </a:lnTo>
                                    <a:lnTo>
                                      <a:pt x="18" y="13"/>
                                    </a:lnTo>
                                    <a:lnTo>
                                      <a:pt x="19" y="13"/>
                                    </a:lnTo>
                                    <a:lnTo>
                                      <a:pt x="21" y="11"/>
                                    </a:lnTo>
                                    <a:lnTo>
                                      <a:pt x="23" y="11"/>
                                    </a:lnTo>
                                    <a:lnTo>
                                      <a:pt x="25" y="9"/>
                                    </a:lnTo>
                                    <a:lnTo>
                                      <a:pt x="27" y="9"/>
                                    </a:lnTo>
                                    <a:lnTo>
                                      <a:pt x="29" y="9"/>
                                    </a:lnTo>
                                    <a:lnTo>
                                      <a:pt x="31" y="9"/>
                                    </a:lnTo>
                                    <a:lnTo>
                                      <a:pt x="33" y="9"/>
                                    </a:lnTo>
                                    <a:lnTo>
                                      <a:pt x="35" y="9"/>
                                    </a:lnTo>
                                    <a:lnTo>
                                      <a:pt x="36" y="10"/>
                                    </a:lnTo>
                                    <a:lnTo>
                                      <a:pt x="38" y="10"/>
                                    </a:lnTo>
                                    <a:lnTo>
                                      <a:pt x="40" y="11"/>
                                    </a:lnTo>
                                    <a:lnTo>
                                      <a:pt x="42" y="11"/>
                                    </a:lnTo>
                                    <a:lnTo>
                                      <a:pt x="44" y="13"/>
                                    </a:lnTo>
                                    <a:lnTo>
                                      <a:pt x="46" y="15"/>
                                    </a:lnTo>
                                    <a:lnTo>
                                      <a:pt x="48" y="16"/>
                                    </a:lnTo>
                                    <a:lnTo>
                                      <a:pt x="51" y="16"/>
                                    </a:lnTo>
                                    <a:lnTo>
                                      <a:pt x="53" y="18"/>
                                    </a:lnTo>
                                    <a:lnTo>
                                      <a:pt x="55" y="20"/>
                                    </a:lnTo>
                                    <a:lnTo>
                                      <a:pt x="57" y="22"/>
                                    </a:lnTo>
                                    <a:lnTo>
                                      <a:pt x="59" y="22"/>
                                    </a:lnTo>
                                    <a:lnTo>
                                      <a:pt x="60" y="24"/>
                                    </a:lnTo>
                                    <a:lnTo>
                                      <a:pt x="61" y="24"/>
                                    </a:lnTo>
                                    <a:lnTo>
                                      <a:pt x="63" y="23"/>
                                    </a:lnTo>
                                  </a:path>
                                </a:pathLst>
                              </a:custGeom>
                              <a:solidFill>
                                <a:srgbClr val="C0C0C0"/>
                              </a:solidFill>
                              <a:ln w="8889" cap="flat" cmpd="sng">
                                <a:solidFill>
                                  <a:srgbClr val="C0C0C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</p:grpSp>
              <p:sp>
                <p:nvSpPr>
                  <p:cNvPr id="99" name="Freeform 174"/>
                  <p:cNvSpPr>
                    <a:spLocks/>
                  </p:cNvSpPr>
                  <p:nvPr/>
                </p:nvSpPr>
                <p:spPr bwMode="auto">
                  <a:xfrm flipH="1">
                    <a:off x="5450" y="8200"/>
                    <a:ext cx="500" cy="210"/>
                  </a:xfrm>
                  <a:custGeom>
                    <a:avLst/>
                    <a:gdLst>
                      <a:gd name="T0" fmla="*/ 498 w 607"/>
                      <a:gd name="T1" fmla="*/ 7 h 152"/>
                      <a:gd name="T2" fmla="*/ 498 w 607"/>
                      <a:gd name="T3" fmla="*/ 37 h 152"/>
                      <a:gd name="T4" fmla="*/ 498 w 607"/>
                      <a:gd name="T5" fmla="*/ 82 h 152"/>
                      <a:gd name="T6" fmla="*/ 498 w 607"/>
                      <a:gd name="T7" fmla="*/ 134 h 152"/>
                      <a:gd name="T8" fmla="*/ 498 w 607"/>
                      <a:gd name="T9" fmla="*/ 182 h 152"/>
                      <a:gd name="T10" fmla="*/ 493 w 607"/>
                      <a:gd name="T11" fmla="*/ 209 h 152"/>
                      <a:gd name="T12" fmla="*/ 420 w 607"/>
                      <a:gd name="T13" fmla="*/ 209 h 152"/>
                      <a:gd name="T14" fmla="*/ 296 w 607"/>
                      <a:gd name="T15" fmla="*/ 209 h 152"/>
                      <a:gd name="T16" fmla="*/ 157 w 607"/>
                      <a:gd name="T17" fmla="*/ 209 h 152"/>
                      <a:gd name="T18" fmla="*/ 45 w 607"/>
                      <a:gd name="T19" fmla="*/ 209 h 152"/>
                      <a:gd name="T20" fmla="*/ 0 w 607"/>
                      <a:gd name="T21" fmla="*/ 206 h 152"/>
                      <a:gd name="T22" fmla="*/ 7 w 607"/>
                      <a:gd name="T23" fmla="*/ 206 h 152"/>
                      <a:gd name="T24" fmla="*/ 21 w 607"/>
                      <a:gd name="T25" fmla="*/ 200 h 152"/>
                      <a:gd name="T26" fmla="*/ 34 w 607"/>
                      <a:gd name="T27" fmla="*/ 198 h 152"/>
                      <a:gd name="T28" fmla="*/ 48 w 607"/>
                      <a:gd name="T29" fmla="*/ 193 h 152"/>
                      <a:gd name="T30" fmla="*/ 58 w 607"/>
                      <a:gd name="T31" fmla="*/ 191 h 152"/>
                      <a:gd name="T32" fmla="*/ 69 w 607"/>
                      <a:gd name="T33" fmla="*/ 188 h 152"/>
                      <a:gd name="T34" fmla="*/ 91 w 607"/>
                      <a:gd name="T35" fmla="*/ 187 h 152"/>
                      <a:gd name="T36" fmla="*/ 119 w 607"/>
                      <a:gd name="T37" fmla="*/ 180 h 152"/>
                      <a:gd name="T38" fmla="*/ 145 w 607"/>
                      <a:gd name="T39" fmla="*/ 180 h 152"/>
                      <a:gd name="T40" fmla="*/ 167 w 607"/>
                      <a:gd name="T41" fmla="*/ 175 h 152"/>
                      <a:gd name="T42" fmla="*/ 180 w 607"/>
                      <a:gd name="T43" fmla="*/ 173 h 152"/>
                      <a:gd name="T44" fmla="*/ 198 w 607"/>
                      <a:gd name="T45" fmla="*/ 171 h 152"/>
                      <a:gd name="T46" fmla="*/ 221 w 607"/>
                      <a:gd name="T47" fmla="*/ 169 h 152"/>
                      <a:gd name="T48" fmla="*/ 246 w 607"/>
                      <a:gd name="T49" fmla="*/ 164 h 152"/>
                      <a:gd name="T50" fmla="*/ 269 w 607"/>
                      <a:gd name="T51" fmla="*/ 163 h 152"/>
                      <a:gd name="T52" fmla="*/ 284 w 607"/>
                      <a:gd name="T53" fmla="*/ 158 h 152"/>
                      <a:gd name="T54" fmla="*/ 296 w 607"/>
                      <a:gd name="T55" fmla="*/ 158 h 152"/>
                      <a:gd name="T56" fmla="*/ 314 w 607"/>
                      <a:gd name="T57" fmla="*/ 155 h 152"/>
                      <a:gd name="T58" fmla="*/ 334 w 607"/>
                      <a:gd name="T59" fmla="*/ 152 h 152"/>
                      <a:gd name="T60" fmla="*/ 353 w 607"/>
                      <a:gd name="T61" fmla="*/ 148 h 152"/>
                      <a:gd name="T62" fmla="*/ 367 w 607"/>
                      <a:gd name="T63" fmla="*/ 148 h 152"/>
                      <a:gd name="T64" fmla="*/ 388 w 607"/>
                      <a:gd name="T65" fmla="*/ 140 h 152"/>
                      <a:gd name="T66" fmla="*/ 408 w 607"/>
                      <a:gd name="T67" fmla="*/ 128 h 152"/>
                      <a:gd name="T68" fmla="*/ 424 w 607"/>
                      <a:gd name="T69" fmla="*/ 115 h 152"/>
                      <a:gd name="T70" fmla="*/ 434 w 607"/>
                      <a:gd name="T71" fmla="*/ 105 h 152"/>
                      <a:gd name="T72" fmla="*/ 442 w 607"/>
                      <a:gd name="T73" fmla="*/ 95 h 152"/>
                      <a:gd name="T74" fmla="*/ 445 w 607"/>
                      <a:gd name="T75" fmla="*/ 90 h 152"/>
                      <a:gd name="T76" fmla="*/ 448 w 607"/>
                      <a:gd name="T77" fmla="*/ 77 h 152"/>
                      <a:gd name="T78" fmla="*/ 453 w 607"/>
                      <a:gd name="T79" fmla="*/ 62 h 152"/>
                      <a:gd name="T80" fmla="*/ 461 w 607"/>
                      <a:gd name="T81" fmla="*/ 40 h 152"/>
                      <a:gd name="T82" fmla="*/ 467 w 607"/>
                      <a:gd name="T83" fmla="*/ 21 h 152"/>
                      <a:gd name="T84" fmla="*/ 477 w 607"/>
                      <a:gd name="T85" fmla="*/ 0 h 152"/>
                      <a:gd name="T86" fmla="*/ 479 w 607"/>
                      <a:gd name="T87" fmla="*/ 0 h 152"/>
                      <a:gd name="T88" fmla="*/ 484 w 607"/>
                      <a:gd name="T89" fmla="*/ 0 h 152"/>
                      <a:gd name="T90" fmla="*/ 488 w 607"/>
                      <a:gd name="T91" fmla="*/ 0 h 152"/>
                      <a:gd name="T92" fmla="*/ 493 w 607"/>
                      <a:gd name="T93" fmla="*/ 0 h 152"/>
                      <a:gd name="T94" fmla="*/ 496 w 607"/>
                      <a:gd name="T95" fmla="*/ 0 h 152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607" h="152">
                        <a:moveTo>
                          <a:pt x="604" y="0"/>
                        </a:moveTo>
                        <a:lnTo>
                          <a:pt x="604" y="2"/>
                        </a:lnTo>
                        <a:lnTo>
                          <a:pt x="604" y="5"/>
                        </a:lnTo>
                        <a:lnTo>
                          <a:pt x="604" y="11"/>
                        </a:lnTo>
                        <a:lnTo>
                          <a:pt x="604" y="17"/>
                        </a:lnTo>
                        <a:lnTo>
                          <a:pt x="604" y="27"/>
                        </a:lnTo>
                        <a:lnTo>
                          <a:pt x="604" y="37"/>
                        </a:lnTo>
                        <a:lnTo>
                          <a:pt x="604" y="48"/>
                        </a:lnTo>
                        <a:lnTo>
                          <a:pt x="604" y="59"/>
                        </a:lnTo>
                        <a:lnTo>
                          <a:pt x="604" y="72"/>
                        </a:lnTo>
                        <a:lnTo>
                          <a:pt x="604" y="85"/>
                        </a:lnTo>
                        <a:lnTo>
                          <a:pt x="604" y="97"/>
                        </a:lnTo>
                        <a:lnTo>
                          <a:pt x="604" y="109"/>
                        </a:lnTo>
                        <a:lnTo>
                          <a:pt x="604" y="121"/>
                        </a:lnTo>
                        <a:lnTo>
                          <a:pt x="604" y="132"/>
                        </a:lnTo>
                        <a:lnTo>
                          <a:pt x="604" y="143"/>
                        </a:lnTo>
                        <a:lnTo>
                          <a:pt x="606" y="151"/>
                        </a:lnTo>
                        <a:lnTo>
                          <a:pt x="598" y="151"/>
                        </a:lnTo>
                        <a:lnTo>
                          <a:pt x="579" y="151"/>
                        </a:lnTo>
                        <a:lnTo>
                          <a:pt x="549" y="151"/>
                        </a:lnTo>
                        <a:lnTo>
                          <a:pt x="510" y="151"/>
                        </a:lnTo>
                        <a:lnTo>
                          <a:pt x="464" y="151"/>
                        </a:lnTo>
                        <a:lnTo>
                          <a:pt x="413" y="151"/>
                        </a:lnTo>
                        <a:lnTo>
                          <a:pt x="359" y="151"/>
                        </a:lnTo>
                        <a:lnTo>
                          <a:pt x="303" y="151"/>
                        </a:lnTo>
                        <a:lnTo>
                          <a:pt x="245" y="151"/>
                        </a:lnTo>
                        <a:lnTo>
                          <a:pt x="191" y="151"/>
                        </a:lnTo>
                        <a:lnTo>
                          <a:pt x="139" y="151"/>
                        </a:lnTo>
                        <a:lnTo>
                          <a:pt x="94" y="151"/>
                        </a:lnTo>
                        <a:lnTo>
                          <a:pt x="55" y="151"/>
                        </a:lnTo>
                        <a:lnTo>
                          <a:pt x="25" y="151"/>
                        </a:lnTo>
                        <a:lnTo>
                          <a:pt x="6" y="151"/>
                        </a:lnTo>
                        <a:lnTo>
                          <a:pt x="0" y="149"/>
                        </a:lnTo>
                        <a:lnTo>
                          <a:pt x="1" y="149"/>
                        </a:lnTo>
                        <a:lnTo>
                          <a:pt x="6" y="149"/>
                        </a:lnTo>
                        <a:lnTo>
                          <a:pt x="9" y="149"/>
                        </a:lnTo>
                        <a:lnTo>
                          <a:pt x="15" y="147"/>
                        </a:lnTo>
                        <a:lnTo>
                          <a:pt x="19" y="147"/>
                        </a:lnTo>
                        <a:lnTo>
                          <a:pt x="25" y="145"/>
                        </a:lnTo>
                        <a:lnTo>
                          <a:pt x="30" y="145"/>
                        </a:lnTo>
                        <a:lnTo>
                          <a:pt x="36" y="143"/>
                        </a:lnTo>
                        <a:lnTo>
                          <a:pt x="41" y="143"/>
                        </a:lnTo>
                        <a:lnTo>
                          <a:pt x="47" y="142"/>
                        </a:lnTo>
                        <a:lnTo>
                          <a:pt x="52" y="142"/>
                        </a:lnTo>
                        <a:lnTo>
                          <a:pt x="58" y="140"/>
                        </a:lnTo>
                        <a:lnTo>
                          <a:pt x="62" y="140"/>
                        </a:lnTo>
                        <a:lnTo>
                          <a:pt x="67" y="138"/>
                        </a:lnTo>
                        <a:lnTo>
                          <a:pt x="70" y="138"/>
                        </a:lnTo>
                        <a:lnTo>
                          <a:pt x="74" y="136"/>
                        </a:lnTo>
                        <a:lnTo>
                          <a:pt x="78" y="136"/>
                        </a:lnTo>
                        <a:lnTo>
                          <a:pt x="84" y="136"/>
                        </a:lnTo>
                        <a:lnTo>
                          <a:pt x="91" y="136"/>
                        </a:lnTo>
                        <a:lnTo>
                          <a:pt x="100" y="135"/>
                        </a:lnTo>
                        <a:lnTo>
                          <a:pt x="110" y="135"/>
                        </a:lnTo>
                        <a:lnTo>
                          <a:pt x="120" y="132"/>
                        </a:lnTo>
                        <a:lnTo>
                          <a:pt x="132" y="132"/>
                        </a:lnTo>
                        <a:lnTo>
                          <a:pt x="144" y="130"/>
                        </a:lnTo>
                        <a:lnTo>
                          <a:pt x="154" y="130"/>
                        </a:lnTo>
                        <a:lnTo>
                          <a:pt x="166" y="130"/>
                        </a:lnTo>
                        <a:lnTo>
                          <a:pt x="176" y="130"/>
                        </a:lnTo>
                        <a:lnTo>
                          <a:pt x="187" y="128"/>
                        </a:lnTo>
                        <a:lnTo>
                          <a:pt x="195" y="128"/>
                        </a:lnTo>
                        <a:lnTo>
                          <a:pt x="203" y="127"/>
                        </a:lnTo>
                        <a:lnTo>
                          <a:pt x="209" y="127"/>
                        </a:lnTo>
                        <a:lnTo>
                          <a:pt x="215" y="125"/>
                        </a:lnTo>
                        <a:lnTo>
                          <a:pt x="218" y="125"/>
                        </a:lnTo>
                        <a:lnTo>
                          <a:pt x="224" y="125"/>
                        </a:lnTo>
                        <a:lnTo>
                          <a:pt x="231" y="125"/>
                        </a:lnTo>
                        <a:lnTo>
                          <a:pt x="240" y="124"/>
                        </a:lnTo>
                        <a:lnTo>
                          <a:pt x="248" y="124"/>
                        </a:lnTo>
                        <a:lnTo>
                          <a:pt x="258" y="122"/>
                        </a:lnTo>
                        <a:lnTo>
                          <a:pt x="268" y="122"/>
                        </a:lnTo>
                        <a:lnTo>
                          <a:pt x="280" y="120"/>
                        </a:lnTo>
                        <a:lnTo>
                          <a:pt x="289" y="120"/>
                        </a:lnTo>
                        <a:lnTo>
                          <a:pt x="299" y="119"/>
                        </a:lnTo>
                        <a:lnTo>
                          <a:pt x="309" y="119"/>
                        </a:lnTo>
                        <a:lnTo>
                          <a:pt x="319" y="118"/>
                        </a:lnTo>
                        <a:lnTo>
                          <a:pt x="327" y="118"/>
                        </a:lnTo>
                        <a:lnTo>
                          <a:pt x="334" y="116"/>
                        </a:lnTo>
                        <a:lnTo>
                          <a:pt x="340" y="116"/>
                        </a:lnTo>
                        <a:lnTo>
                          <a:pt x="345" y="114"/>
                        </a:lnTo>
                        <a:lnTo>
                          <a:pt x="349" y="114"/>
                        </a:lnTo>
                        <a:lnTo>
                          <a:pt x="353" y="114"/>
                        </a:lnTo>
                        <a:lnTo>
                          <a:pt x="359" y="114"/>
                        </a:lnTo>
                        <a:lnTo>
                          <a:pt x="365" y="112"/>
                        </a:lnTo>
                        <a:lnTo>
                          <a:pt x="372" y="112"/>
                        </a:lnTo>
                        <a:lnTo>
                          <a:pt x="381" y="112"/>
                        </a:lnTo>
                        <a:lnTo>
                          <a:pt x="388" y="112"/>
                        </a:lnTo>
                        <a:lnTo>
                          <a:pt x="398" y="110"/>
                        </a:lnTo>
                        <a:lnTo>
                          <a:pt x="406" y="110"/>
                        </a:lnTo>
                        <a:lnTo>
                          <a:pt x="414" y="110"/>
                        </a:lnTo>
                        <a:lnTo>
                          <a:pt x="421" y="110"/>
                        </a:lnTo>
                        <a:lnTo>
                          <a:pt x="429" y="107"/>
                        </a:lnTo>
                        <a:lnTo>
                          <a:pt x="435" y="107"/>
                        </a:lnTo>
                        <a:lnTo>
                          <a:pt x="442" y="107"/>
                        </a:lnTo>
                        <a:lnTo>
                          <a:pt x="446" y="107"/>
                        </a:lnTo>
                        <a:lnTo>
                          <a:pt x="450" y="105"/>
                        </a:lnTo>
                        <a:lnTo>
                          <a:pt x="460" y="103"/>
                        </a:lnTo>
                        <a:lnTo>
                          <a:pt x="471" y="101"/>
                        </a:lnTo>
                        <a:lnTo>
                          <a:pt x="478" y="99"/>
                        </a:lnTo>
                        <a:lnTo>
                          <a:pt x="488" y="95"/>
                        </a:lnTo>
                        <a:lnTo>
                          <a:pt x="495" y="93"/>
                        </a:lnTo>
                        <a:lnTo>
                          <a:pt x="502" y="89"/>
                        </a:lnTo>
                        <a:lnTo>
                          <a:pt x="508" y="87"/>
                        </a:lnTo>
                        <a:lnTo>
                          <a:pt x="515" y="83"/>
                        </a:lnTo>
                        <a:lnTo>
                          <a:pt x="519" y="81"/>
                        </a:lnTo>
                        <a:lnTo>
                          <a:pt x="524" y="78"/>
                        </a:lnTo>
                        <a:lnTo>
                          <a:pt x="527" y="76"/>
                        </a:lnTo>
                        <a:lnTo>
                          <a:pt x="531" y="72"/>
                        </a:lnTo>
                        <a:lnTo>
                          <a:pt x="533" y="71"/>
                        </a:lnTo>
                        <a:lnTo>
                          <a:pt x="536" y="69"/>
                        </a:lnTo>
                        <a:lnTo>
                          <a:pt x="538" y="66"/>
                        </a:lnTo>
                        <a:lnTo>
                          <a:pt x="540" y="65"/>
                        </a:lnTo>
                        <a:lnTo>
                          <a:pt x="541" y="63"/>
                        </a:lnTo>
                        <a:lnTo>
                          <a:pt x="542" y="60"/>
                        </a:lnTo>
                        <a:lnTo>
                          <a:pt x="544" y="56"/>
                        </a:lnTo>
                        <a:lnTo>
                          <a:pt x="546" y="53"/>
                        </a:lnTo>
                        <a:lnTo>
                          <a:pt x="548" y="49"/>
                        </a:lnTo>
                        <a:lnTo>
                          <a:pt x="550" y="45"/>
                        </a:lnTo>
                        <a:lnTo>
                          <a:pt x="554" y="39"/>
                        </a:lnTo>
                        <a:lnTo>
                          <a:pt x="556" y="35"/>
                        </a:lnTo>
                        <a:lnTo>
                          <a:pt x="560" y="29"/>
                        </a:lnTo>
                        <a:lnTo>
                          <a:pt x="561" y="25"/>
                        </a:lnTo>
                        <a:lnTo>
                          <a:pt x="566" y="19"/>
                        </a:lnTo>
                        <a:lnTo>
                          <a:pt x="567" y="15"/>
                        </a:lnTo>
                        <a:lnTo>
                          <a:pt x="572" y="9"/>
                        </a:lnTo>
                        <a:lnTo>
                          <a:pt x="576" y="5"/>
                        </a:lnTo>
                        <a:lnTo>
                          <a:pt x="579" y="0"/>
                        </a:lnTo>
                        <a:lnTo>
                          <a:pt x="580" y="0"/>
                        </a:lnTo>
                        <a:lnTo>
                          <a:pt x="581" y="0"/>
                        </a:lnTo>
                        <a:lnTo>
                          <a:pt x="583" y="0"/>
                        </a:lnTo>
                        <a:lnTo>
                          <a:pt x="585" y="0"/>
                        </a:lnTo>
                        <a:lnTo>
                          <a:pt x="587" y="0"/>
                        </a:lnTo>
                        <a:lnTo>
                          <a:pt x="589" y="0"/>
                        </a:lnTo>
                        <a:lnTo>
                          <a:pt x="591" y="0"/>
                        </a:lnTo>
                        <a:lnTo>
                          <a:pt x="593" y="0"/>
                        </a:lnTo>
                        <a:lnTo>
                          <a:pt x="595" y="0"/>
                        </a:lnTo>
                        <a:lnTo>
                          <a:pt x="597" y="0"/>
                        </a:lnTo>
                        <a:lnTo>
                          <a:pt x="599" y="0"/>
                        </a:lnTo>
                        <a:lnTo>
                          <a:pt x="600" y="0"/>
                        </a:lnTo>
                        <a:lnTo>
                          <a:pt x="602" y="0"/>
                        </a:lnTo>
                        <a:lnTo>
                          <a:pt x="604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4" name="Freeform 175"/>
              <p:cNvSpPr>
                <a:spLocks/>
              </p:cNvSpPr>
              <p:nvPr/>
            </p:nvSpPr>
            <p:spPr bwMode="auto">
              <a:xfrm>
                <a:off x="5400" y="9131"/>
                <a:ext cx="1440" cy="229"/>
              </a:xfrm>
              <a:custGeom>
                <a:avLst/>
                <a:gdLst>
                  <a:gd name="T0" fmla="*/ 0 w 615"/>
                  <a:gd name="T1" fmla="*/ 0 h 153"/>
                  <a:gd name="T2" fmla="*/ 0 w 615"/>
                  <a:gd name="T3" fmla="*/ 228 h 153"/>
                  <a:gd name="T4" fmla="*/ 1438 w 615"/>
                  <a:gd name="T5" fmla="*/ 228 h 153"/>
                  <a:gd name="T6" fmla="*/ 1438 w 615"/>
                  <a:gd name="T7" fmla="*/ 0 h 153"/>
                  <a:gd name="T8" fmla="*/ 0 w 615"/>
                  <a:gd name="T9" fmla="*/ 0 h 153"/>
                  <a:gd name="T10" fmla="*/ 0 w 615"/>
                  <a:gd name="T11" fmla="*/ 0 h 1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15" h="153">
                    <a:moveTo>
                      <a:pt x="0" y="0"/>
                    </a:moveTo>
                    <a:lnTo>
                      <a:pt x="0" y="152"/>
                    </a:lnTo>
                    <a:lnTo>
                      <a:pt x="614" y="152"/>
                    </a:lnTo>
                    <a:lnTo>
                      <a:pt x="614" y="0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EFEFEF"/>
                  </a:gs>
                  <a:gs pos="100000">
                    <a:srgbClr val="C0C0C0"/>
                  </a:gs>
                </a:gsLst>
                <a:lin ang="2700000" scaled="1"/>
              </a:gradFill>
              <a:ln w="18494" cap="flat" cmpd="sng">
                <a:solidFill>
                  <a:srgbClr val="C0C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178"/>
            <p:cNvGrpSpPr>
              <a:grpSpLocks/>
            </p:cNvGrpSpPr>
            <p:nvPr/>
          </p:nvGrpSpPr>
          <p:grpSpPr bwMode="auto">
            <a:xfrm>
              <a:off x="2473" y="1288"/>
              <a:ext cx="880" cy="2696"/>
              <a:chOff x="5400" y="2555"/>
              <a:chExt cx="1440" cy="6805"/>
            </a:xfrm>
          </p:grpSpPr>
          <p:grpSp>
            <p:nvGrpSpPr>
              <p:cNvPr id="25" name="Group 179"/>
              <p:cNvGrpSpPr>
                <a:grpSpLocks/>
              </p:cNvGrpSpPr>
              <p:nvPr/>
            </p:nvGrpSpPr>
            <p:grpSpPr bwMode="auto">
              <a:xfrm>
                <a:off x="5400" y="2555"/>
                <a:ext cx="1440" cy="6625"/>
                <a:chOff x="5400" y="2048"/>
                <a:chExt cx="1440" cy="6625"/>
              </a:xfrm>
            </p:grpSpPr>
            <p:grpSp>
              <p:nvGrpSpPr>
                <p:cNvPr id="27" name="Group 180"/>
                <p:cNvGrpSpPr>
                  <a:grpSpLocks/>
                </p:cNvGrpSpPr>
                <p:nvPr/>
              </p:nvGrpSpPr>
              <p:grpSpPr bwMode="auto">
                <a:xfrm>
                  <a:off x="5400" y="2048"/>
                  <a:ext cx="1440" cy="5884"/>
                  <a:chOff x="527" y="617"/>
                  <a:chExt cx="808" cy="3923"/>
                </a:xfrm>
              </p:grpSpPr>
              <p:sp>
                <p:nvSpPr>
                  <p:cNvPr id="54" name="Freeform 181"/>
                  <p:cNvSpPr>
                    <a:spLocks/>
                  </p:cNvSpPr>
                  <p:nvPr/>
                </p:nvSpPr>
                <p:spPr bwMode="auto">
                  <a:xfrm>
                    <a:off x="705" y="1142"/>
                    <a:ext cx="467" cy="3115"/>
                  </a:xfrm>
                  <a:custGeom>
                    <a:avLst/>
                    <a:gdLst>
                      <a:gd name="T0" fmla="*/ 0 w 467"/>
                      <a:gd name="T1" fmla="*/ 3114 h 3115"/>
                      <a:gd name="T2" fmla="*/ 466 w 467"/>
                      <a:gd name="T3" fmla="*/ 3114 h 3115"/>
                      <a:gd name="T4" fmla="*/ 466 w 467"/>
                      <a:gd name="T5" fmla="*/ 0 h 3115"/>
                      <a:gd name="T6" fmla="*/ 0 w 467"/>
                      <a:gd name="T7" fmla="*/ 0 h 3115"/>
                      <a:gd name="T8" fmla="*/ 0 w 467"/>
                      <a:gd name="T9" fmla="*/ 3114 h 3115"/>
                      <a:gd name="T10" fmla="*/ 0 w 467"/>
                      <a:gd name="T11" fmla="*/ 3114 h 311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67" h="3115">
                        <a:moveTo>
                          <a:pt x="0" y="3114"/>
                        </a:moveTo>
                        <a:lnTo>
                          <a:pt x="466" y="3114"/>
                        </a:lnTo>
                        <a:lnTo>
                          <a:pt x="466" y="0"/>
                        </a:lnTo>
                        <a:lnTo>
                          <a:pt x="0" y="0"/>
                        </a:lnTo>
                        <a:lnTo>
                          <a:pt x="0" y="3114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0C0C0"/>
                      </a:gs>
                      <a:gs pos="50000">
                        <a:srgbClr val="E1E1E1"/>
                      </a:gs>
                      <a:gs pos="100000">
                        <a:srgbClr val="C0C0C0"/>
                      </a:gs>
                    </a:gsLst>
                    <a:lin ang="0" scaled="1"/>
                  </a:gradFill>
                  <a:ln w="8889" cap="flat" cmpd="sng">
                    <a:solidFill>
                      <a:srgbClr val="C0C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182"/>
                  <p:cNvSpPr>
                    <a:spLocks/>
                  </p:cNvSpPr>
                  <p:nvPr/>
                </p:nvSpPr>
                <p:spPr bwMode="auto">
                  <a:xfrm>
                    <a:off x="671" y="4209"/>
                    <a:ext cx="520" cy="159"/>
                  </a:xfrm>
                  <a:custGeom>
                    <a:avLst/>
                    <a:gdLst>
                      <a:gd name="T0" fmla="*/ 494 w 520"/>
                      <a:gd name="T1" fmla="*/ 2 h 159"/>
                      <a:gd name="T2" fmla="*/ 504 w 520"/>
                      <a:gd name="T3" fmla="*/ 7 h 159"/>
                      <a:gd name="T4" fmla="*/ 511 w 520"/>
                      <a:gd name="T5" fmla="*/ 14 h 159"/>
                      <a:gd name="T6" fmla="*/ 514 w 520"/>
                      <a:gd name="T7" fmla="*/ 25 h 159"/>
                      <a:gd name="T8" fmla="*/ 517 w 520"/>
                      <a:gd name="T9" fmla="*/ 35 h 159"/>
                      <a:gd name="T10" fmla="*/ 517 w 520"/>
                      <a:gd name="T11" fmla="*/ 47 h 159"/>
                      <a:gd name="T12" fmla="*/ 515 w 520"/>
                      <a:gd name="T13" fmla="*/ 60 h 159"/>
                      <a:gd name="T14" fmla="*/ 510 w 520"/>
                      <a:gd name="T15" fmla="*/ 71 h 159"/>
                      <a:gd name="T16" fmla="*/ 502 w 520"/>
                      <a:gd name="T17" fmla="*/ 78 h 159"/>
                      <a:gd name="T18" fmla="*/ 493 w 520"/>
                      <a:gd name="T19" fmla="*/ 81 h 159"/>
                      <a:gd name="T20" fmla="*/ 486 w 520"/>
                      <a:gd name="T21" fmla="*/ 80 h 159"/>
                      <a:gd name="T22" fmla="*/ 490 w 520"/>
                      <a:gd name="T23" fmla="*/ 81 h 159"/>
                      <a:gd name="T24" fmla="*/ 498 w 520"/>
                      <a:gd name="T25" fmla="*/ 84 h 159"/>
                      <a:gd name="T26" fmla="*/ 506 w 520"/>
                      <a:gd name="T27" fmla="*/ 91 h 159"/>
                      <a:gd name="T28" fmla="*/ 511 w 520"/>
                      <a:gd name="T29" fmla="*/ 101 h 159"/>
                      <a:gd name="T30" fmla="*/ 514 w 520"/>
                      <a:gd name="T31" fmla="*/ 112 h 159"/>
                      <a:gd name="T32" fmla="*/ 514 w 520"/>
                      <a:gd name="T33" fmla="*/ 124 h 159"/>
                      <a:gd name="T34" fmla="*/ 512 w 520"/>
                      <a:gd name="T35" fmla="*/ 136 h 159"/>
                      <a:gd name="T36" fmla="*/ 506 w 520"/>
                      <a:gd name="T37" fmla="*/ 147 h 159"/>
                      <a:gd name="T38" fmla="*/ 500 w 520"/>
                      <a:gd name="T39" fmla="*/ 153 h 159"/>
                      <a:gd name="T40" fmla="*/ 492 w 520"/>
                      <a:gd name="T41" fmla="*/ 158 h 159"/>
                      <a:gd name="T42" fmla="*/ 486 w 520"/>
                      <a:gd name="T43" fmla="*/ 157 h 159"/>
                      <a:gd name="T44" fmla="*/ 30 w 520"/>
                      <a:gd name="T45" fmla="*/ 157 h 159"/>
                      <a:gd name="T46" fmla="*/ 20 w 520"/>
                      <a:gd name="T47" fmla="*/ 158 h 159"/>
                      <a:gd name="T48" fmla="*/ 12 w 520"/>
                      <a:gd name="T49" fmla="*/ 154 h 159"/>
                      <a:gd name="T50" fmla="*/ 6 w 520"/>
                      <a:gd name="T51" fmla="*/ 147 h 159"/>
                      <a:gd name="T52" fmla="*/ 2 w 520"/>
                      <a:gd name="T53" fmla="*/ 136 h 159"/>
                      <a:gd name="T54" fmla="*/ 0 w 520"/>
                      <a:gd name="T55" fmla="*/ 124 h 159"/>
                      <a:gd name="T56" fmla="*/ 0 w 520"/>
                      <a:gd name="T57" fmla="*/ 112 h 159"/>
                      <a:gd name="T58" fmla="*/ 3 w 520"/>
                      <a:gd name="T59" fmla="*/ 101 h 159"/>
                      <a:gd name="T60" fmla="*/ 9 w 520"/>
                      <a:gd name="T61" fmla="*/ 91 h 159"/>
                      <a:gd name="T62" fmla="*/ 15 w 520"/>
                      <a:gd name="T63" fmla="*/ 84 h 159"/>
                      <a:gd name="T64" fmla="*/ 25 w 520"/>
                      <a:gd name="T65" fmla="*/ 81 h 159"/>
                      <a:gd name="T66" fmla="*/ 29 w 520"/>
                      <a:gd name="T67" fmla="*/ 81 h 159"/>
                      <a:gd name="T68" fmla="*/ 20 w 520"/>
                      <a:gd name="T69" fmla="*/ 83 h 159"/>
                      <a:gd name="T70" fmla="*/ 13 w 520"/>
                      <a:gd name="T71" fmla="*/ 78 h 159"/>
                      <a:gd name="T72" fmla="*/ 7 w 520"/>
                      <a:gd name="T73" fmla="*/ 71 h 159"/>
                      <a:gd name="T74" fmla="*/ 3 w 520"/>
                      <a:gd name="T75" fmla="*/ 59 h 159"/>
                      <a:gd name="T76" fmla="*/ 2 w 520"/>
                      <a:gd name="T77" fmla="*/ 47 h 159"/>
                      <a:gd name="T78" fmla="*/ 2 w 520"/>
                      <a:gd name="T79" fmla="*/ 34 h 159"/>
                      <a:gd name="T80" fmla="*/ 6 w 520"/>
                      <a:gd name="T81" fmla="*/ 23 h 159"/>
                      <a:gd name="T82" fmla="*/ 13 w 520"/>
                      <a:gd name="T83" fmla="*/ 11 h 159"/>
                      <a:gd name="T84" fmla="*/ 21 w 520"/>
                      <a:gd name="T85" fmla="*/ 5 h 159"/>
                      <a:gd name="T86" fmla="*/ 31 w 520"/>
                      <a:gd name="T87" fmla="*/ 0 h 159"/>
                      <a:gd name="T88" fmla="*/ 40 w 520"/>
                      <a:gd name="T89" fmla="*/ 0 h 159"/>
                      <a:gd name="T90" fmla="*/ 105 w 520"/>
                      <a:gd name="T91" fmla="*/ 0 h 159"/>
                      <a:gd name="T92" fmla="*/ 217 w 520"/>
                      <a:gd name="T93" fmla="*/ 0 h 159"/>
                      <a:gd name="T94" fmla="*/ 342 w 520"/>
                      <a:gd name="T95" fmla="*/ 0 h 159"/>
                      <a:gd name="T96" fmla="*/ 444 w 520"/>
                      <a:gd name="T97" fmla="*/ 0 h 159"/>
                      <a:gd name="T98" fmla="*/ 490 w 520"/>
                      <a:gd name="T99" fmla="*/ 0 h 159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0" t="0" r="r" b="b"/>
                    <a:pathLst>
                      <a:path w="520" h="159">
                        <a:moveTo>
                          <a:pt x="487" y="1"/>
                        </a:moveTo>
                        <a:lnTo>
                          <a:pt x="490" y="2"/>
                        </a:lnTo>
                        <a:lnTo>
                          <a:pt x="494" y="2"/>
                        </a:lnTo>
                        <a:lnTo>
                          <a:pt x="498" y="5"/>
                        </a:lnTo>
                        <a:lnTo>
                          <a:pt x="502" y="5"/>
                        </a:lnTo>
                        <a:lnTo>
                          <a:pt x="504" y="7"/>
                        </a:lnTo>
                        <a:lnTo>
                          <a:pt x="506" y="9"/>
                        </a:lnTo>
                        <a:lnTo>
                          <a:pt x="509" y="12"/>
                        </a:lnTo>
                        <a:lnTo>
                          <a:pt x="511" y="14"/>
                        </a:lnTo>
                        <a:lnTo>
                          <a:pt x="511" y="18"/>
                        </a:lnTo>
                        <a:lnTo>
                          <a:pt x="513" y="21"/>
                        </a:lnTo>
                        <a:lnTo>
                          <a:pt x="514" y="25"/>
                        </a:lnTo>
                        <a:lnTo>
                          <a:pt x="516" y="28"/>
                        </a:lnTo>
                        <a:lnTo>
                          <a:pt x="516" y="31"/>
                        </a:lnTo>
                        <a:lnTo>
                          <a:pt x="517" y="35"/>
                        </a:lnTo>
                        <a:lnTo>
                          <a:pt x="517" y="39"/>
                        </a:lnTo>
                        <a:lnTo>
                          <a:pt x="519" y="41"/>
                        </a:lnTo>
                        <a:lnTo>
                          <a:pt x="517" y="47"/>
                        </a:lnTo>
                        <a:lnTo>
                          <a:pt x="517" y="52"/>
                        </a:lnTo>
                        <a:lnTo>
                          <a:pt x="515" y="56"/>
                        </a:lnTo>
                        <a:lnTo>
                          <a:pt x="515" y="60"/>
                        </a:lnTo>
                        <a:lnTo>
                          <a:pt x="513" y="65"/>
                        </a:lnTo>
                        <a:lnTo>
                          <a:pt x="512" y="68"/>
                        </a:lnTo>
                        <a:lnTo>
                          <a:pt x="510" y="71"/>
                        </a:lnTo>
                        <a:lnTo>
                          <a:pt x="508" y="73"/>
                        </a:lnTo>
                        <a:lnTo>
                          <a:pt x="504" y="76"/>
                        </a:lnTo>
                        <a:lnTo>
                          <a:pt x="502" y="78"/>
                        </a:lnTo>
                        <a:lnTo>
                          <a:pt x="499" y="80"/>
                        </a:lnTo>
                        <a:lnTo>
                          <a:pt x="497" y="81"/>
                        </a:lnTo>
                        <a:lnTo>
                          <a:pt x="493" y="81"/>
                        </a:lnTo>
                        <a:lnTo>
                          <a:pt x="491" y="81"/>
                        </a:lnTo>
                        <a:lnTo>
                          <a:pt x="488" y="81"/>
                        </a:lnTo>
                        <a:lnTo>
                          <a:pt x="486" y="80"/>
                        </a:lnTo>
                        <a:lnTo>
                          <a:pt x="486" y="81"/>
                        </a:lnTo>
                        <a:lnTo>
                          <a:pt x="488" y="81"/>
                        </a:lnTo>
                        <a:lnTo>
                          <a:pt x="490" y="81"/>
                        </a:lnTo>
                        <a:lnTo>
                          <a:pt x="492" y="83"/>
                        </a:lnTo>
                        <a:lnTo>
                          <a:pt x="497" y="83"/>
                        </a:lnTo>
                        <a:lnTo>
                          <a:pt x="498" y="84"/>
                        </a:lnTo>
                        <a:lnTo>
                          <a:pt x="501" y="87"/>
                        </a:lnTo>
                        <a:lnTo>
                          <a:pt x="503" y="89"/>
                        </a:lnTo>
                        <a:lnTo>
                          <a:pt x="506" y="91"/>
                        </a:lnTo>
                        <a:lnTo>
                          <a:pt x="507" y="95"/>
                        </a:lnTo>
                        <a:lnTo>
                          <a:pt x="509" y="97"/>
                        </a:lnTo>
                        <a:lnTo>
                          <a:pt x="511" y="101"/>
                        </a:lnTo>
                        <a:lnTo>
                          <a:pt x="512" y="103"/>
                        </a:lnTo>
                        <a:lnTo>
                          <a:pt x="512" y="107"/>
                        </a:lnTo>
                        <a:lnTo>
                          <a:pt x="514" y="112"/>
                        </a:lnTo>
                        <a:lnTo>
                          <a:pt x="514" y="116"/>
                        </a:lnTo>
                        <a:lnTo>
                          <a:pt x="515" y="119"/>
                        </a:lnTo>
                        <a:lnTo>
                          <a:pt x="514" y="124"/>
                        </a:lnTo>
                        <a:lnTo>
                          <a:pt x="514" y="128"/>
                        </a:lnTo>
                        <a:lnTo>
                          <a:pt x="512" y="132"/>
                        </a:lnTo>
                        <a:lnTo>
                          <a:pt x="512" y="136"/>
                        </a:lnTo>
                        <a:lnTo>
                          <a:pt x="510" y="140"/>
                        </a:lnTo>
                        <a:lnTo>
                          <a:pt x="509" y="143"/>
                        </a:lnTo>
                        <a:lnTo>
                          <a:pt x="506" y="147"/>
                        </a:lnTo>
                        <a:lnTo>
                          <a:pt x="506" y="149"/>
                        </a:lnTo>
                        <a:lnTo>
                          <a:pt x="503" y="151"/>
                        </a:lnTo>
                        <a:lnTo>
                          <a:pt x="500" y="153"/>
                        </a:lnTo>
                        <a:lnTo>
                          <a:pt x="498" y="155"/>
                        </a:lnTo>
                        <a:lnTo>
                          <a:pt x="496" y="157"/>
                        </a:lnTo>
                        <a:lnTo>
                          <a:pt x="492" y="158"/>
                        </a:lnTo>
                        <a:lnTo>
                          <a:pt x="490" y="158"/>
                        </a:lnTo>
                        <a:lnTo>
                          <a:pt x="488" y="158"/>
                        </a:lnTo>
                        <a:lnTo>
                          <a:pt x="486" y="157"/>
                        </a:lnTo>
                        <a:lnTo>
                          <a:pt x="485" y="157"/>
                        </a:lnTo>
                        <a:lnTo>
                          <a:pt x="30" y="157"/>
                        </a:lnTo>
                        <a:lnTo>
                          <a:pt x="26" y="158"/>
                        </a:lnTo>
                        <a:lnTo>
                          <a:pt x="24" y="158"/>
                        </a:lnTo>
                        <a:lnTo>
                          <a:pt x="20" y="158"/>
                        </a:lnTo>
                        <a:lnTo>
                          <a:pt x="18" y="157"/>
                        </a:lnTo>
                        <a:lnTo>
                          <a:pt x="15" y="156"/>
                        </a:lnTo>
                        <a:lnTo>
                          <a:pt x="12" y="154"/>
                        </a:lnTo>
                        <a:lnTo>
                          <a:pt x="10" y="152"/>
                        </a:lnTo>
                        <a:lnTo>
                          <a:pt x="9" y="149"/>
                        </a:lnTo>
                        <a:lnTo>
                          <a:pt x="6" y="147"/>
                        </a:lnTo>
                        <a:lnTo>
                          <a:pt x="4" y="143"/>
                        </a:lnTo>
                        <a:lnTo>
                          <a:pt x="3" y="140"/>
                        </a:lnTo>
                        <a:lnTo>
                          <a:pt x="2" y="136"/>
                        </a:lnTo>
                        <a:lnTo>
                          <a:pt x="0" y="132"/>
                        </a:lnTo>
                        <a:lnTo>
                          <a:pt x="0" y="128"/>
                        </a:lnTo>
                        <a:lnTo>
                          <a:pt x="0" y="124"/>
                        </a:lnTo>
                        <a:lnTo>
                          <a:pt x="0" y="119"/>
                        </a:lnTo>
                        <a:lnTo>
                          <a:pt x="0" y="116"/>
                        </a:lnTo>
                        <a:lnTo>
                          <a:pt x="0" y="112"/>
                        </a:lnTo>
                        <a:lnTo>
                          <a:pt x="0" y="107"/>
                        </a:lnTo>
                        <a:lnTo>
                          <a:pt x="2" y="103"/>
                        </a:lnTo>
                        <a:lnTo>
                          <a:pt x="3" y="101"/>
                        </a:lnTo>
                        <a:lnTo>
                          <a:pt x="5" y="97"/>
                        </a:lnTo>
                        <a:lnTo>
                          <a:pt x="7" y="95"/>
                        </a:lnTo>
                        <a:lnTo>
                          <a:pt x="9" y="91"/>
                        </a:lnTo>
                        <a:lnTo>
                          <a:pt x="11" y="89"/>
                        </a:lnTo>
                        <a:lnTo>
                          <a:pt x="13" y="87"/>
                        </a:lnTo>
                        <a:lnTo>
                          <a:pt x="15" y="84"/>
                        </a:lnTo>
                        <a:lnTo>
                          <a:pt x="18" y="83"/>
                        </a:lnTo>
                        <a:lnTo>
                          <a:pt x="21" y="83"/>
                        </a:lnTo>
                        <a:lnTo>
                          <a:pt x="25" y="81"/>
                        </a:lnTo>
                        <a:lnTo>
                          <a:pt x="27" y="81"/>
                        </a:lnTo>
                        <a:lnTo>
                          <a:pt x="31" y="81"/>
                        </a:lnTo>
                        <a:lnTo>
                          <a:pt x="29" y="81"/>
                        </a:lnTo>
                        <a:lnTo>
                          <a:pt x="25" y="83"/>
                        </a:lnTo>
                        <a:lnTo>
                          <a:pt x="23" y="83"/>
                        </a:lnTo>
                        <a:lnTo>
                          <a:pt x="20" y="83"/>
                        </a:lnTo>
                        <a:lnTo>
                          <a:pt x="18" y="81"/>
                        </a:lnTo>
                        <a:lnTo>
                          <a:pt x="15" y="80"/>
                        </a:lnTo>
                        <a:lnTo>
                          <a:pt x="13" y="78"/>
                        </a:lnTo>
                        <a:lnTo>
                          <a:pt x="11" y="76"/>
                        </a:lnTo>
                        <a:lnTo>
                          <a:pt x="9" y="72"/>
                        </a:lnTo>
                        <a:lnTo>
                          <a:pt x="7" y="71"/>
                        </a:lnTo>
                        <a:lnTo>
                          <a:pt x="5" y="66"/>
                        </a:lnTo>
                        <a:lnTo>
                          <a:pt x="3" y="63"/>
                        </a:lnTo>
                        <a:lnTo>
                          <a:pt x="3" y="59"/>
                        </a:lnTo>
                        <a:lnTo>
                          <a:pt x="2" y="55"/>
                        </a:lnTo>
                        <a:lnTo>
                          <a:pt x="2" y="51"/>
                        </a:lnTo>
                        <a:lnTo>
                          <a:pt x="2" y="47"/>
                        </a:lnTo>
                        <a:lnTo>
                          <a:pt x="2" y="42"/>
                        </a:lnTo>
                        <a:lnTo>
                          <a:pt x="2" y="38"/>
                        </a:lnTo>
                        <a:lnTo>
                          <a:pt x="2" y="34"/>
                        </a:lnTo>
                        <a:lnTo>
                          <a:pt x="3" y="30"/>
                        </a:lnTo>
                        <a:lnTo>
                          <a:pt x="4" y="26"/>
                        </a:lnTo>
                        <a:lnTo>
                          <a:pt x="6" y="23"/>
                        </a:lnTo>
                        <a:lnTo>
                          <a:pt x="8" y="19"/>
                        </a:lnTo>
                        <a:lnTo>
                          <a:pt x="10" y="15"/>
                        </a:lnTo>
                        <a:lnTo>
                          <a:pt x="13" y="11"/>
                        </a:lnTo>
                        <a:lnTo>
                          <a:pt x="15" y="9"/>
                        </a:lnTo>
                        <a:lnTo>
                          <a:pt x="18" y="6"/>
                        </a:lnTo>
                        <a:lnTo>
                          <a:pt x="21" y="5"/>
                        </a:lnTo>
                        <a:lnTo>
                          <a:pt x="25" y="2"/>
                        </a:lnTo>
                        <a:lnTo>
                          <a:pt x="27" y="2"/>
                        </a:lnTo>
                        <a:lnTo>
                          <a:pt x="31" y="0"/>
                        </a:lnTo>
                        <a:lnTo>
                          <a:pt x="33" y="0"/>
                        </a:lnTo>
                        <a:lnTo>
                          <a:pt x="37" y="0"/>
                        </a:lnTo>
                        <a:lnTo>
                          <a:pt x="40" y="0"/>
                        </a:lnTo>
                        <a:lnTo>
                          <a:pt x="54" y="0"/>
                        </a:lnTo>
                        <a:lnTo>
                          <a:pt x="76" y="0"/>
                        </a:lnTo>
                        <a:lnTo>
                          <a:pt x="105" y="0"/>
                        </a:lnTo>
                        <a:lnTo>
                          <a:pt x="138" y="0"/>
                        </a:lnTo>
                        <a:lnTo>
                          <a:pt x="176" y="0"/>
                        </a:lnTo>
                        <a:lnTo>
                          <a:pt x="217" y="0"/>
                        </a:lnTo>
                        <a:lnTo>
                          <a:pt x="259" y="0"/>
                        </a:lnTo>
                        <a:lnTo>
                          <a:pt x="301" y="0"/>
                        </a:lnTo>
                        <a:lnTo>
                          <a:pt x="342" y="0"/>
                        </a:lnTo>
                        <a:lnTo>
                          <a:pt x="380" y="0"/>
                        </a:lnTo>
                        <a:lnTo>
                          <a:pt x="415" y="0"/>
                        </a:lnTo>
                        <a:lnTo>
                          <a:pt x="444" y="0"/>
                        </a:lnTo>
                        <a:lnTo>
                          <a:pt x="468" y="0"/>
                        </a:lnTo>
                        <a:lnTo>
                          <a:pt x="483" y="0"/>
                        </a:lnTo>
                        <a:lnTo>
                          <a:pt x="490" y="0"/>
                        </a:lnTo>
                        <a:lnTo>
                          <a:pt x="487" y="1"/>
                        </a:lnTo>
                      </a:path>
                    </a:pathLst>
                  </a:custGeom>
                  <a:solidFill>
                    <a:srgbClr val="FFFFFF"/>
                  </a:solidFill>
                  <a:ln w="18494" cap="flat" cmpd="sng">
                    <a:solidFill>
                      <a:srgbClr val="C0C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183"/>
                  <p:cNvSpPr>
                    <a:spLocks/>
                  </p:cNvSpPr>
                  <p:nvPr/>
                </p:nvSpPr>
                <p:spPr bwMode="auto">
                  <a:xfrm>
                    <a:off x="795" y="4214"/>
                    <a:ext cx="399" cy="78"/>
                  </a:xfrm>
                  <a:custGeom>
                    <a:avLst/>
                    <a:gdLst>
                      <a:gd name="T0" fmla="*/ 376 w 399"/>
                      <a:gd name="T1" fmla="*/ 7 h 78"/>
                      <a:gd name="T2" fmla="*/ 372 w 399"/>
                      <a:gd name="T3" fmla="*/ 20 h 78"/>
                      <a:gd name="T4" fmla="*/ 366 w 399"/>
                      <a:gd name="T5" fmla="*/ 32 h 78"/>
                      <a:gd name="T6" fmla="*/ 356 w 399"/>
                      <a:gd name="T7" fmla="*/ 43 h 78"/>
                      <a:gd name="T8" fmla="*/ 339 w 399"/>
                      <a:gd name="T9" fmla="*/ 52 h 78"/>
                      <a:gd name="T10" fmla="*/ 315 w 399"/>
                      <a:gd name="T11" fmla="*/ 60 h 78"/>
                      <a:gd name="T12" fmla="*/ 281 w 399"/>
                      <a:gd name="T13" fmla="*/ 64 h 78"/>
                      <a:gd name="T14" fmla="*/ 234 w 399"/>
                      <a:gd name="T15" fmla="*/ 64 h 78"/>
                      <a:gd name="T16" fmla="*/ 193 w 399"/>
                      <a:gd name="T17" fmla="*/ 64 h 78"/>
                      <a:gd name="T18" fmla="*/ 165 w 399"/>
                      <a:gd name="T19" fmla="*/ 66 h 78"/>
                      <a:gd name="T20" fmla="*/ 134 w 399"/>
                      <a:gd name="T21" fmla="*/ 67 h 78"/>
                      <a:gd name="T22" fmla="*/ 102 w 399"/>
                      <a:gd name="T23" fmla="*/ 68 h 78"/>
                      <a:gd name="T24" fmla="*/ 71 w 399"/>
                      <a:gd name="T25" fmla="*/ 70 h 78"/>
                      <a:gd name="T26" fmla="*/ 43 w 399"/>
                      <a:gd name="T27" fmla="*/ 72 h 78"/>
                      <a:gd name="T28" fmla="*/ 21 w 399"/>
                      <a:gd name="T29" fmla="*/ 74 h 78"/>
                      <a:gd name="T30" fmla="*/ 5 w 399"/>
                      <a:gd name="T31" fmla="*/ 76 h 78"/>
                      <a:gd name="T32" fmla="*/ 1 w 399"/>
                      <a:gd name="T33" fmla="*/ 76 h 78"/>
                      <a:gd name="T34" fmla="*/ 12 w 399"/>
                      <a:gd name="T35" fmla="*/ 76 h 78"/>
                      <a:gd name="T36" fmla="*/ 33 w 399"/>
                      <a:gd name="T37" fmla="*/ 76 h 78"/>
                      <a:gd name="T38" fmla="*/ 60 w 399"/>
                      <a:gd name="T39" fmla="*/ 76 h 78"/>
                      <a:gd name="T40" fmla="*/ 88 w 399"/>
                      <a:gd name="T41" fmla="*/ 76 h 78"/>
                      <a:gd name="T42" fmla="*/ 116 w 399"/>
                      <a:gd name="T43" fmla="*/ 76 h 78"/>
                      <a:gd name="T44" fmla="*/ 140 w 399"/>
                      <a:gd name="T45" fmla="*/ 76 h 78"/>
                      <a:gd name="T46" fmla="*/ 158 w 399"/>
                      <a:gd name="T47" fmla="*/ 76 h 78"/>
                      <a:gd name="T48" fmla="*/ 165 w 399"/>
                      <a:gd name="T49" fmla="*/ 76 h 78"/>
                      <a:gd name="T50" fmla="*/ 180 w 399"/>
                      <a:gd name="T51" fmla="*/ 76 h 78"/>
                      <a:gd name="T52" fmla="*/ 207 w 399"/>
                      <a:gd name="T53" fmla="*/ 76 h 78"/>
                      <a:gd name="T54" fmla="*/ 241 w 399"/>
                      <a:gd name="T55" fmla="*/ 76 h 78"/>
                      <a:gd name="T56" fmla="*/ 275 w 399"/>
                      <a:gd name="T57" fmla="*/ 76 h 78"/>
                      <a:gd name="T58" fmla="*/ 309 w 399"/>
                      <a:gd name="T59" fmla="*/ 76 h 78"/>
                      <a:gd name="T60" fmla="*/ 335 w 399"/>
                      <a:gd name="T61" fmla="*/ 76 h 78"/>
                      <a:gd name="T62" fmla="*/ 351 w 399"/>
                      <a:gd name="T63" fmla="*/ 76 h 78"/>
                      <a:gd name="T64" fmla="*/ 365 w 399"/>
                      <a:gd name="T65" fmla="*/ 77 h 78"/>
                      <a:gd name="T66" fmla="*/ 381 w 399"/>
                      <a:gd name="T67" fmla="*/ 72 h 78"/>
                      <a:gd name="T68" fmla="*/ 391 w 399"/>
                      <a:gd name="T69" fmla="*/ 61 h 78"/>
                      <a:gd name="T70" fmla="*/ 396 w 399"/>
                      <a:gd name="T71" fmla="*/ 49 h 78"/>
                      <a:gd name="T72" fmla="*/ 396 w 399"/>
                      <a:gd name="T73" fmla="*/ 35 h 78"/>
                      <a:gd name="T74" fmla="*/ 393 w 399"/>
                      <a:gd name="T75" fmla="*/ 22 h 78"/>
                      <a:gd name="T76" fmla="*/ 387 w 399"/>
                      <a:gd name="T77" fmla="*/ 10 h 78"/>
                      <a:gd name="T78" fmla="*/ 381 w 399"/>
                      <a:gd name="T79" fmla="*/ 3 h 78"/>
                      <a:gd name="T80" fmla="*/ 379 w 399"/>
                      <a:gd name="T81" fmla="*/ 0 h 7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399" h="78">
                        <a:moveTo>
                          <a:pt x="379" y="0"/>
                        </a:moveTo>
                        <a:lnTo>
                          <a:pt x="376" y="7"/>
                        </a:lnTo>
                        <a:lnTo>
                          <a:pt x="374" y="14"/>
                        </a:lnTo>
                        <a:lnTo>
                          <a:pt x="372" y="20"/>
                        </a:lnTo>
                        <a:lnTo>
                          <a:pt x="370" y="26"/>
                        </a:lnTo>
                        <a:lnTo>
                          <a:pt x="366" y="32"/>
                        </a:lnTo>
                        <a:lnTo>
                          <a:pt x="362" y="38"/>
                        </a:lnTo>
                        <a:lnTo>
                          <a:pt x="356" y="43"/>
                        </a:lnTo>
                        <a:lnTo>
                          <a:pt x="349" y="48"/>
                        </a:lnTo>
                        <a:lnTo>
                          <a:pt x="339" y="52"/>
                        </a:lnTo>
                        <a:lnTo>
                          <a:pt x="329" y="56"/>
                        </a:lnTo>
                        <a:lnTo>
                          <a:pt x="315" y="60"/>
                        </a:lnTo>
                        <a:lnTo>
                          <a:pt x="300" y="61"/>
                        </a:lnTo>
                        <a:lnTo>
                          <a:pt x="281" y="64"/>
                        </a:lnTo>
                        <a:lnTo>
                          <a:pt x="259" y="64"/>
                        </a:lnTo>
                        <a:lnTo>
                          <a:pt x="234" y="64"/>
                        </a:lnTo>
                        <a:lnTo>
                          <a:pt x="207" y="62"/>
                        </a:lnTo>
                        <a:lnTo>
                          <a:pt x="193" y="64"/>
                        </a:lnTo>
                        <a:lnTo>
                          <a:pt x="180" y="64"/>
                        </a:lnTo>
                        <a:lnTo>
                          <a:pt x="165" y="66"/>
                        </a:lnTo>
                        <a:lnTo>
                          <a:pt x="150" y="66"/>
                        </a:lnTo>
                        <a:lnTo>
                          <a:pt x="134" y="67"/>
                        </a:lnTo>
                        <a:lnTo>
                          <a:pt x="118" y="67"/>
                        </a:lnTo>
                        <a:lnTo>
                          <a:pt x="102" y="68"/>
                        </a:lnTo>
                        <a:lnTo>
                          <a:pt x="88" y="68"/>
                        </a:lnTo>
                        <a:lnTo>
                          <a:pt x="71" y="70"/>
                        </a:lnTo>
                        <a:lnTo>
                          <a:pt x="58" y="70"/>
                        </a:lnTo>
                        <a:lnTo>
                          <a:pt x="43" y="72"/>
                        </a:lnTo>
                        <a:lnTo>
                          <a:pt x="32" y="72"/>
                        </a:lnTo>
                        <a:lnTo>
                          <a:pt x="21" y="74"/>
                        </a:lnTo>
                        <a:lnTo>
                          <a:pt x="12" y="74"/>
                        </a:lnTo>
                        <a:lnTo>
                          <a:pt x="5" y="76"/>
                        </a:lnTo>
                        <a:lnTo>
                          <a:pt x="0" y="76"/>
                        </a:lnTo>
                        <a:lnTo>
                          <a:pt x="1" y="76"/>
                        </a:lnTo>
                        <a:lnTo>
                          <a:pt x="6" y="76"/>
                        </a:lnTo>
                        <a:lnTo>
                          <a:pt x="12" y="76"/>
                        </a:lnTo>
                        <a:lnTo>
                          <a:pt x="23" y="76"/>
                        </a:lnTo>
                        <a:lnTo>
                          <a:pt x="33" y="76"/>
                        </a:lnTo>
                        <a:lnTo>
                          <a:pt x="46" y="76"/>
                        </a:lnTo>
                        <a:lnTo>
                          <a:pt x="60" y="76"/>
                        </a:lnTo>
                        <a:lnTo>
                          <a:pt x="75" y="76"/>
                        </a:lnTo>
                        <a:lnTo>
                          <a:pt x="88" y="76"/>
                        </a:lnTo>
                        <a:lnTo>
                          <a:pt x="102" y="76"/>
                        </a:lnTo>
                        <a:lnTo>
                          <a:pt x="116" y="76"/>
                        </a:lnTo>
                        <a:lnTo>
                          <a:pt x="130" y="76"/>
                        </a:lnTo>
                        <a:lnTo>
                          <a:pt x="140" y="76"/>
                        </a:lnTo>
                        <a:lnTo>
                          <a:pt x="150" y="76"/>
                        </a:lnTo>
                        <a:lnTo>
                          <a:pt x="158" y="76"/>
                        </a:lnTo>
                        <a:lnTo>
                          <a:pt x="164" y="76"/>
                        </a:lnTo>
                        <a:lnTo>
                          <a:pt x="165" y="76"/>
                        </a:lnTo>
                        <a:lnTo>
                          <a:pt x="171" y="76"/>
                        </a:lnTo>
                        <a:lnTo>
                          <a:pt x="180" y="76"/>
                        </a:lnTo>
                        <a:lnTo>
                          <a:pt x="193" y="76"/>
                        </a:lnTo>
                        <a:lnTo>
                          <a:pt x="207" y="76"/>
                        </a:lnTo>
                        <a:lnTo>
                          <a:pt x="223" y="76"/>
                        </a:lnTo>
                        <a:lnTo>
                          <a:pt x="241" y="76"/>
                        </a:lnTo>
                        <a:lnTo>
                          <a:pt x="259" y="76"/>
                        </a:lnTo>
                        <a:lnTo>
                          <a:pt x="275" y="76"/>
                        </a:lnTo>
                        <a:lnTo>
                          <a:pt x="292" y="76"/>
                        </a:lnTo>
                        <a:lnTo>
                          <a:pt x="309" y="76"/>
                        </a:lnTo>
                        <a:lnTo>
                          <a:pt x="324" y="76"/>
                        </a:lnTo>
                        <a:lnTo>
                          <a:pt x="335" y="76"/>
                        </a:lnTo>
                        <a:lnTo>
                          <a:pt x="345" y="76"/>
                        </a:lnTo>
                        <a:lnTo>
                          <a:pt x="351" y="76"/>
                        </a:lnTo>
                        <a:lnTo>
                          <a:pt x="354" y="76"/>
                        </a:lnTo>
                        <a:lnTo>
                          <a:pt x="365" y="77"/>
                        </a:lnTo>
                        <a:lnTo>
                          <a:pt x="374" y="75"/>
                        </a:lnTo>
                        <a:lnTo>
                          <a:pt x="381" y="72"/>
                        </a:lnTo>
                        <a:lnTo>
                          <a:pt x="388" y="67"/>
                        </a:lnTo>
                        <a:lnTo>
                          <a:pt x="391" y="61"/>
                        </a:lnTo>
                        <a:lnTo>
                          <a:pt x="395" y="55"/>
                        </a:lnTo>
                        <a:lnTo>
                          <a:pt x="396" y="49"/>
                        </a:lnTo>
                        <a:lnTo>
                          <a:pt x="398" y="41"/>
                        </a:lnTo>
                        <a:lnTo>
                          <a:pt x="396" y="35"/>
                        </a:lnTo>
                        <a:lnTo>
                          <a:pt x="395" y="28"/>
                        </a:lnTo>
                        <a:lnTo>
                          <a:pt x="393" y="22"/>
                        </a:lnTo>
                        <a:lnTo>
                          <a:pt x="391" y="15"/>
                        </a:lnTo>
                        <a:lnTo>
                          <a:pt x="387" y="10"/>
                        </a:lnTo>
                        <a:lnTo>
                          <a:pt x="385" y="6"/>
                        </a:lnTo>
                        <a:lnTo>
                          <a:pt x="381" y="3"/>
                        </a:lnTo>
                        <a:lnTo>
                          <a:pt x="379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184"/>
                  <p:cNvSpPr>
                    <a:spLocks/>
                  </p:cNvSpPr>
                  <p:nvPr/>
                </p:nvSpPr>
                <p:spPr bwMode="auto">
                  <a:xfrm>
                    <a:off x="623" y="4387"/>
                    <a:ext cx="615" cy="153"/>
                  </a:xfrm>
                  <a:custGeom>
                    <a:avLst/>
                    <a:gdLst>
                      <a:gd name="T0" fmla="*/ 0 w 615"/>
                      <a:gd name="T1" fmla="*/ 0 h 153"/>
                      <a:gd name="T2" fmla="*/ 0 w 615"/>
                      <a:gd name="T3" fmla="*/ 152 h 153"/>
                      <a:gd name="T4" fmla="*/ 614 w 615"/>
                      <a:gd name="T5" fmla="*/ 152 h 153"/>
                      <a:gd name="T6" fmla="*/ 614 w 615"/>
                      <a:gd name="T7" fmla="*/ 0 h 153"/>
                      <a:gd name="T8" fmla="*/ 0 w 615"/>
                      <a:gd name="T9" fmla="*/ 0 h 153"/>
                      <a:gd name="T10" fmla="*/ 0 w 615"/>
                      <a:gd name="T11" fmla="*/ 0 h 15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15" h="153">
                        <a:moveTo>
                          <a:pt x="0" y="0"/>
                        </a:moveTo>
                        <a:lnTo>
                          <a:pt x="0" y="152"/>
                        </a:lnTo>
                        <a:lnTo>
                          <a:pt x="614" y="152"/>
                        </a:lnTo>
                        <a:lnTo>
                          <a:pt x="614" y="0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EFEFEF"/>
                      </a:gs>
                      <a:gs pos="100000">
                        <a:srgbClr val="C0C0C0"/>
                      </a:gs>
                    </a:gsLst>
                    <a:lin ang="2700000" scaled="1"/>
                  </a:gradFill>
                  <a:ln w="18494" cap="flat" cmpd="sng">
                    <a:solidFill>
                      <a:srgbClr val="C0C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85"/>
                  <p:cNvSpPr>
                    <a:spLocks/>
                  </p:cNvSpPr>
                  <p:nvPr/>
                </p:nvSpPr>
                <p:spPr bwMode="auto">
                  <a:xfrm>
                    <a:off x="633" y="4388"/>
                    <a:ext cx="607" cy="152"/>
                  </a:xfrm>
                  <a:custGeom>
                    <a:avLst/>
                    <a:gdLst>
                      <a:gd name="T0" fmla="*/ 604 w 607"/>
                      <a:gd name="T1" fmla="*/ 5 h 152"/>
                      <a:gd name="T2" fmla="*/ 604 w 607"/>
                      <a:gd name="T3" fmla="*/ 27 h 152"/>
                      <a:gd name="T4" fmla="*/ 604 w 607"/>
                      <a:gd name="T5" fmla="*/ 59 h 152"/>
                      <a:gd name="T6" fmla="*/ 604 w 607"/>
                      <a:gd name="T7" fmla="*/ 97 h 152"/>
                      <a:gd name="T8" fmla="*/ 604 w 607"/>
                      <a:gd name="T9" fmla="*/ 132 h 152"/>
                      <a:gd name="T10" fmla="*/ 598 w 607"/>
                      <a:gd name="T11" fmla="*/ 151 h 152"/>
                      <a:gd name="T12" fmla="*/ 510 w 607"/>
                      <a:gd name="T13" fmla="*/ 151 h 152"/>
                      <a:gd name="T14" fmla="*/ 359 w 607"/>
                      <a:gd name="T15" fmla="*/ 151 h 152"/>
                      <a:gd name="T16" fmla="*/ 191 w 607"/>
                      <a:gd name="T17" fmla="*/ 151 h 152"/>
                      <a:gd name="T18" fmla="*/ 55 w 607"/>
                      <a:gd name="T19" fmla="*/ 151 h 152"/>
                      <a:gd name="T20" fmla="*/ 0 w 607"/>
                      <a:gd name="T21" fmla="*/ 149 h 152"/>
                      <a:gd name="T22" fmla="*/ 9 w 607"/>
                      <a:gd name="T23" fmla="*/ 149 h 152"/>
                      <a:gd name="T24" fmla="*/ 25 w 607"/>
                      <a:gd name="T25" fmla="*/ 145 h 152"/>
                      <a:gd name="T26" fmla="*/ 41 w 607"/>
                      <a:gd name="T27" fmla="*/ 143 h 152"/>
                      <a:gd name="T28" fmla="*/ 58 w 607"/>
                      <a:gd name="T29" fmla="*/ 140 h 152"/>
                      <a:gd name="T30" fmla="*/ 70 w 607"/>
                      <a:gd name="T31" fmla="*/ 138 h 152"/>
                      <a:gd name="T32" fmla="*/ 84 w 607"/>
                      <a:gd name="T33" fmla="*/ 136 h 152"/>
                      <a:gd name="T34" fmla="*/ 110 w 607"/>
                      <a:gd name="T35" fmla="*/ 135 h 152"/>
                      <a:gd name="T36" fmla="*/ 144 w 607"/>
                      <a:gd name="T37" fmla="*/ 130 h 152"/>
                      <a:gd name="T38" fmla="*/ 176 w 607"/>
                      <a:gd name="T39" fmla="*/ 130 h 152"/>
                      <a:gd name="T40" fmla="*/ 203 w 607"/>
                      <a:gd name="T41" fmla="*/ 127 h 152"/>
                      <a:gd name="T42" fmla="*/ 218 w 607"/>
                      <a:gd name="T43" fmla="*/ 125 h 152"/>
                      <a:gd name="T44" fmla="*/ 240 w 607"/>
                      <a:gd name="T45" fmla="*/ 124 h 152"/>
                      <a:gd name="T46" fmla="*/ 268 w 607"/>
                      <a:gd name="T47" fmla="*/ 122 h 152"/>
                      <a:gd name="T48" fmla="*/ 299 w 607"/>
                      <a:gd name="T49" fmla="*/ 119 h 152"/>
                      <a:gd name="T50" fmla="*/ 327 w 607"/>
                      <a:gd name="T51" fmla="*/ 118 h 152"/>
                      <a:gd name="T52" fmla="*/ 345 w 607"/>
                      <a:gd name="T53" fmla="*/ 114 h 152"/>
                      <a:gd name="T54" fmla="*/ 359 w 607"/>
                      <a:gd name="T55" fmla="*/ 114 h 152"/>
                      <a:gd name="T56" fmla="*/ 381 w 607"/>
                      <a:gd name="T57" fmla="*/ 112 h 152"/>
                      <a:gd name="T58" fmla="*/ 406 w 607"/>
                      <a:gd name="T59" fmla="*/ 110 h 152"/>
                      <a:gd name="T60" fmla="*/ 429 w 607"/>
                      <a:gd name="T61" fmla="*/ 107 h 152"/>
                      <a:gd name="T62" fmla="*/ 446 w 607"/>
                      <a:gd name="T63" fmla="*/ 107 h 152"/>
                      <a:gd name="T64" fmla="*/ 471 w 607"/>
                      <a:gd name="T65" fmla="*/ 101 h 152"/>
                      <a:gd name="T66" fmla="*/ 495 w 607"/>
                      <a:gd name="T67" fmla="*/ 93 h 152"/>
                      <a:gd name="T68" fmla="*/ 515 w 607"/>
                      <a:gd name="T69" fmla="*/ 83 h 152"/>
                      <a:gd name="T70" fmla="*/ 527 w 607"/>
                      <a:gd name="T71" fmla="*/ 76 h 152"/>
                      <a:gd name="T72" fmla="*/ 536 w 607"/>
                      <a:gd name="T73" fmla="*/ 69 h 152"/>
                      <a:gd name="T74" fmla="*/ 540 w 607"/>
                      <a:gd name="T75" fmla="*/ 65 h 152"/>
                      <a:gd name="T76" fmla="*/ 544 w 607"/>
                      <a:gd name="T77" fmla="*/ 56 h 152"/>
                      <a:gd name="T78" fmla="*/ 550 w 607"/>
                      <a:gd name="T79" fmla="*/ 45 h 152"/>
                      <a:gd name="T80" fmla="*/ 560 w 607"/>
                      <a:gd name="T81" fmla="*/ 29 h 152"/>
                      <a:gd name="T82" fmla="*/ 567 w 607"/>
                      <a:gd name="T83" fmla="*/ 15 h 152"/>
                      <a:gd name="T84" fmla="*/ 579 w 607"/>
                      <a:gd name="T85" fmla="*/ 0 h 152"/>
                      <a:gd name="T86" fmla="*/ 581 w 607"/>
                      <a:gd name="T87" fmla="*/ 0 h 152"/>
                      <a:gd name="T88" fmla="*/ 587 w 607"/>
                      <a:gd name="T89" fmla="*/ 0 h 152"/>
                      <a:gd name="T90" fmla="*/ 593 w 607"/>
                      <a:gd name="T91" fmla="*/ 0 h 152"/>
                      <a:gd name="T92" fmla="*/ 599 w 607"/>
                      <a:gd name="T93" fmla="*/ 0 h 152"/>
                      <a:gd name="T94" fmla="*/ 602 w 607"/>
                      <a:gd name="T95" fmla="*/ 0 h 152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607" h="152">
                        <a:moveTo>
                          <a:pt x="604" y="0"/>
                        </a:moveTo>
                        <a:lnTo>
                          <a:pt x="604" y="2"/>
                        </a:lnTo>
                        <a:lnTo>
                          <a:pt x="604" y="5"/>
                        </a:lnTo>
                        <a:lnTo>
                          <a:pt x="604" y="11"/>
                        </a:lnTo>
                        <a:lnTo>
                          <a:pt x="604" y="17"/>
                        </a:lnTo>
                        <a:lnTo>
                          <a:pt x="604" y="27"/>
                        </a:lnTo>
                        <a:lnTo>
                          <a:pt x="604" y="37"/>
                        </a:lnTo>
                        <a:lnTo>
                          <a:pt x="604" y="48"/>
                        </a:lnTo>
                        <a:lnTo>
                          <a:pt x="604" y="59"/>
                        </a:lnTo>
                        <a:lnTo>
                          <a:pt x="604" y="72"/>
                        </a:lnTo>
                        <a:lnTo>
                          <a:pt x="604" y="85"/>
                        </a:lnTo>
                        <a:lnTo>
                          <a:pt x="604" y="97"/>
                        </a:lnTo>
                        <a:lnTo>
                          <a:pt x="604" y="109"/>
                        </a:lnTo>
                        <a:lnTo>
                          <a:pt x="604" y="121"/>
                        </a:lnTo>
                        <a:lnTo>
                          <a:pt x="604" y="132"/>
                        </a:lnTo>
                        <a:lnTo>
                          <a:pt x="604" y="143"/>
                        </a:lnTo>
                        <a:lnTo>
                          <a:pt x="606" y="151"/>
                        </a:lnTo>
                        <a:lnTo>
                          <a:pt x="598" y="151"/>
                        </a:lnTo>
                        <a:lnTo>
                          <a:pt x="579" y="151"/>
                        </a:lnTo>
                        <a:lnTo>
                          <a:pt x="549" y="151"/>
                        </a:lnTo>
                        <a:lnTo>
                          <a:pt x="510" y="151"/>
                        </a:lnTo>
                        <a:lnTo>
                          <a:pt x="464" y="151"/>
                        </a:lnTo>
                        <a:lnTo>
                          <a:pt x="413" y="151"/>
                        </a:lnTo>
                        <a:lnTo>
                          <a:pt x="359" y="151"/>
                        </a:lnTo>
                        <a:lnTo>
                          <a:pt x="303" y="151"/>
                        </a:lnTo>
                        <a:lnTo>
                          <a:pt x="245" y="151"/>
                        </a:lnTo>
                        <a:lnTo>
                          <a:pt x="191" y="151"/>
                        </a:lnTo>
                        <a:lnTo>
                          <a:pt x="139" y="151"/>
                        </a:lnTo>
                        <a:lnTo>
                          <a:pt x="94" y="151"/>
                        </a:lnTo>
                        <a:lnTo>
                          <a:pt x="55" y="151"/>
                        </a:lnTo>
                        <a:lnTo>
                          <a:pt x="25" y="151"/>
                        </a:lnTo>
                        <a:lnTo>
                          <a:pt x="6" y="151"/>
                        </a:lnTo>
                        <a:lnTo>
                          <a:pt x="0" y="149"/>
                        </a:lnTo>
                        <a:lnTo>
                          <a:pt x="1" y="149"/>
                        </a:lnTo>
                        <a:lnTo>
                          <a:pt x="6" y="149"/>
                        </a:lnTo>
                        <a:lnTo>
                          <a:pt x="9" y="149"/>
                        </a:lnTo>
                        <a:lnTo>
                          <a:pt x="15" y="147"/>
                        </a:lnTo>
                        <a:lnTo>
                          <a:pt x="19" y="147"/>
                        </a:lnTo>
                        <a:lnTo>
                          <a:pt x="25" y="145"/>
                        </a:lnTo>
                        <a:lnTo>
                          <a:pt x="30" y="145"/>
                        </a:lnTo>
                        <a:lnTo>
                          <a:pt x="36" y="143"/>
                        </a:lnTo>
                        <a:lnTo>
                          <a:pt x="41" y="143"/>
                        </a:lnTo>
                        <a:lnTo>
                          <a:pt x="47" y="142"/>
                        </a:lnTo>
                        <a:lnTo>
                          <a:pt x="52" y="142"/>
                        </a:lnTo>
                        <a:lnTo>
                          <a:pt x="58" y="140"/>
                        </a:lnTo>
                        <a:lnTo>
                          <a:pt x="62" y="140"/>
                        </a:lnTo>
                        <a:lnTo>
                          <a:pt x="67" y="138"/>
                        </a:lnTo>
                        <a:lnTo>
                          <a:pt x="70" y="138"/>
                        </a:lnTo>
                        <a:lnTo>
                          <a:pt x="74" y="136"/>
                        </a:lnTo>
                        <a:lnTo>
                          <a:pt x="78" y="136"/>
                        </a:lnTo>
                        <a:lnTo>
                          <a:pt x="84" y="136"/>
                        </a:lnTo>
                        <a:lnTo>
                          <a:pt x="91" y="136"/>
                        </a:lnTo>
                        <a:lnTo>
                          <a:pt x="100" y="135"/>
                        </a:lnTo>
                        <a:lnTo>
                          <a:pt x="110" y="135"/>
                        </a:lnTo>
                        <a:lnTo>
                          <a:pt x="120" y="132"/>
                        </a:lnTo>
                        <a:lnTo>
                          <a:pt x="132" y="132"/>
                        </a:lnTo>
                        <a:lnTo>
                          <a:pt x="144" y="130"/>
                        </a:lnTo>
                        <a:lnTo>
                          <a:pt x="154" y="130"/>
                        </a:lnTo>
                        <a:lnTo>
                          <a:pt x="166" y="130"/>
                        </a:lnTo>
                        <a:lnTo>
                          <a:pt x="176" y="130"/>
                        </a:lnTo>
                        <a:lnTo>
                          <a:pt x="187" y="128"/>
                        </a:lnTo>
                        <a:lnTo>
                          <a:pt x="195" y="128"/>
                        </a:lnTo>
                        <a:lnTo>
                          <a:pt x="203" y="127"/>
                        </a:lnTo>
                        <a:lnTo>
                          <a:pt x="209" y="127"/>
                        </a:lnTo>
                        <a:lnTo>
                          <a:pt x="215" y="125"/>
                        </a:lnTo>
                        <a:lnTo>
                          <a:pt x="218" y="125"/>
                        </a:lnTo>
                        <a:lnTo>
                          <a:pt x="224" y="125"/>
                        </a:lnTo>
                        <a:lnTo>
                          <a:pt x="231" y="125"/>
                        </a:lnTo>
                        <a:lnTo>
                          <a:pt x="240" y="124"/>
                        </a:lnTo>
                        <a:lnTo>
                          <a:pt x="248" y="124"/>
                        </a:lnTo>
                        <a:lnTo>
                          <a:pt x="258" y="122"/>
                        </a:lnTo>
                        <a:lnTo>
                          <a:pt x="268" y="122"/>
                        </a:lnTo>
                        <a:lnTo>
                          <a:pt x="280" y="120"/>
                        </a:lnTo>
                        <a:lnTo>
                          <a:pt x="289" y="120"/>
                        </a:lnTo>
                        <a:lnTo>
                          <a:pt x="299" y="119"/>
                        </a:lnTo>
                        <a:lnTo>
                          <a:pt x="309" y="119"/>
                        </a:lnTo>
                        <a:lnTo>
                          <a:pt x="319" y="118"/>
                        </a:lnTo>
                        <a:lnTo>
                          <a:pt x="327" y="118"/>
                        </a:lnTo>
                        <a:lnTo>
                          <a:pt x="334" y="116"/>
                        </a:lnTo>
                        <a:lnTo>
                          <a:pt x="340" y="116"/>
                        </a:lnTo>
                        <a:lnTo>
                          <a:pt x="345" y="114"/>
                        </a:lnTo>
                        <a:lnTo>
                          <a:pt x="349" y="114"/>
                        </a:lnTo>
                        <a:lnTo>
                          <a:pt x="353" y="114"/>
                        </a:lnTo>
                        <a:lnTo>
                          <a:pt x="359" y="114"/>
                        </a:lnTo>
                        <a:lnTo>
                          <a:pt x="365" y="112"/>
                        </a:lnTo>
                        <a:lnTo>
                          <a:pt x="372" y="112"/>
                        </a:lnTo>
                        <a:lnTo>
                          <a:pt x="381" y="112"/>
                        </a:lnTo>
                        <a:lnTo>
                          <a:pt x="388" y="112"/>
                        </a:lnTo>
                        <a:lnTo>
                          <a:pt x="398" y="110"/>
                        </a:lnTo>
                        <a:lnTo>
                          <a:pt x="406" y="110"/>
                        </a:lnTo>
                        <a:lnTo>
                          <a:pt x="414" y="110"/>
                        </a:lnTo>
                        <a:lnTo>
                          <a:pt x="421" y="110"/>
                        </a:lnTo>
                        <a:lnTo>
                          <a:pt x="429" y="107"/>
                        </a:lnTo>
                        <a:lnTo>
                          <a:pt x="435" y="107"/>
                        </a:lnTo>
                        <a:lnTo>
                          <a:pt x="442" y="107"/>
                        </a:lnTo>
                        <a:lnTo>
                          <a:pt x="446" y="107"/>
                        </a:lnTo>
                        <a:lnTo>
                          <a:pt x="450" y="105"/>
                        </a:lnTo>
                        <a:lnTo>
                          <a:pt x="460" y="103"/>
                        </a:lnTo>
                        <a:lnTo>
                          <a:pt x="471" y="101"/>
                        </a:lnTo>
                        <a:lnTo>
                          <a:pt x="478" y="99"/>
                        </a:lnTo>
                        <a:lnTo>
                          <a:pt x="488" y="95"/>
                        </a:lnTo>
                        <a:lnTo>
                          <a:pt x="495" y="93"/>
                        </a:lnTo>
                        <a:lnTo>
                          <a:pt x="502" y="89"/>
                        </a:lnTo>
                        <a:lnTo>
                          <a:pt x="508" y="87"/>
                        </a:lnTo>
                        <a:lnTo>
                          <a:pt x="515" y="83"/>
                        </a:lnTo>
                        <a:lnTo>
                          <a:pt x="519" y="81"/>
                        </a:lnTo>
                        <a:lnTo>
                          <a:pt x="524" y="78"/>
                        </a:lnTo>
                        <a:lnTo>
                          <a:pt x="527" y="76"/>
                        </a:lnTo>
                        <a:lnTo>
                          <a:pt x="531" y="72"/>
                        </a:lnTo>
                        <a:lnTo>
                          <a:pt x="533" y="71"/>
                        </a:lnTo>
                        <a:lnTo>
                          <a:pt x="536" y="69"/>
                        </a:lnTo>
                        <a:lnTo>
                          <a:pt x="538" y="66"/>
                        </a:lnTo>
                        <a:lnTo>
                          <a:pt x="540" y="65"/>
                        </a:lnTo>
                        <a:lnTo>
                          <a:pt x="541" y="63"/>
                        </a:lnTo>
                        <a:lnTo>
                          <a:pt x="542" y="60"/>
                        </a:lnTo>
                        <a:lnTo>
                          <a:pt x="544" y="56"/>
                        </a:lnTo>
                        <a:lnTo>
                          <a:pt x="546" y="53"/>
                        </a:lnTo>
                        <a:lnTo>
                          <a:pt x="548" y="49"/>
                        </a:lnTo>
                        <a:lnTo>
                          <a:pt x="550" y="45"/>
                        </a:lnTo>
                        <a:lnTo>
                          <a:pt x="554" y="39"/>
                        </a:lnTo>
                        <a:lnTo>
                          <a:pt x="556" y="35"/>
                        </a:lnTo>
                        <a:lnTo>
                          <a:pt x="560" y="29"/>
                        </a:lnTo>
                        <a:lnTo>
                          <a:pt x="561" y="25"/>
                        </a:lnTo>
                        <a:lnTo>
                          <a:pt x="566" y="19"/>
                        </a:lnTo>
                        <a:lnTo>
                          <a:pt x="567" y="15"/>
                        </a:lnTo>
                        <a:lnTo>
                          <a:pt x="572" y="9"/>
                        </a:lnTo>
                        <a:lnTo>
                          <a:pt x="576" y="5"/>
                        </a:lnTo>
                        <a:lnTo>
                          <a:pt x="579" y="0"/>
                        </a:lnTo>
                        <a:lnTo>
                          <a:pt x="580" y="0"/>
                        </a:lnTo>
                        <a:lnTo>
                          <a:pt x="581" y="0"/>
                        </a:lnTo>
                        <a:lnTo>
                          <a:pt x="583" y="0"/>
                        </a:lnTo>
                        <a:lnTo>
                          <a:pt x="585" y="0"/>
                        </a:lnTo>
                        <a:lnTo>
                          <a:pt x="587" y="0"/>
                        </a:lnTo>
                        <a:lnTo>
                          <a:pt x="589" y="0"/>
                        </a:lnTo>
                        <a:lnTo>
                          <a:pt x="591" y="0"/>
                        </a:lnTo>
                        <a:lnTo>
                          <a:pt x="593" y="0"/>
                        </a:lnTo>
                        <a:lnTo>
                          <a:pt x="595" y="0"/>
                        </a:lnTo>
                        <a:lnTo>
                          <a:pt x="597" y="0"/>
                        </a:lnTo>
                        <a:lnTo>
                          <a:pt x="599" y="0"/>
                        </a:lnTo>
                        <a:lnTo>
                          <a:pt x="600" y="0"/>
                        </a:lnTo>
                        <a:lnTo>
                          <a:pt x="602" y="0"/>
                        </a:lnTo>
                        <a:lnTo>
                          <a:pt x="604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86"/>
                  <p:cNvSpPr>
                    <a:spLocks/>
                  </p:cNvSpPr>
                  <p:nvPr/>
                </p:nvSpPr>
                <p:spPr bwMode="auto">
                  <a:xfrm>
                    <a:off x="711" y="4289"/>
                    <a:ext cx="479" cy="81"/>
                  </a:xfrm>
                  <a:custGeom>
                    <a:avLst/>
                    <a:gdLst>
                      <a:gd name="T0" fmla="*/ 458 w 479"/>
                      <a:gd name="T1" fmla="*/ 2 h 81"/>
                      <a:gd name="T2" fmla="*/ 457 w 479"/>
                      <a:gd name="T3" fmla="*/ 2 h 81"/>
                      <a:gd name="T4" fmla="*/ 454 w 479"/>
                      <a:gd name="T5" fmla="*/ 2 h 81"/>
                      <a:gd name="T6" fmla="*/ 452 w 479"/>
                      <a:gd name="T7" fmla="*/ 2 h 81"/>
                      <a:gd name="T8" fmla="*/ 450 w 479"/>
                      <a:gd name="T9" fmla="*/ 1 h 81"/>
                      <a:gd name="T10" fmla="*/ 446 w 479"/>
                      <a:gd name="T11" fmla="*/ 1 h 81"/>
                      <a:gd name="T12" fmla="*/ 445 w 479"/>
                      <a:gd name="T13" fmla="*/ 1 h 81"/>
                      <a:gd name="T14" fmla="*/ 445 w 479"/>
                      <a:gd name="T15" fmla="*/ 1 h 81"/>
                      <a:gd name="T16" fmla="*/ 444 w 479"/>
                      <a:gd name="T17" fmla="*/ 5 h 81"/>
                      <a:gd name="T18" fmla="*/ 441 w 479"/>
                      <a:gd name="T19" fmla="*/ 14 h 81"/>
                      <a:gd name="T20" fmla="*/ 437 w 479"/>
                      <a:gd name="T21" fmla="*/ 24 h 81"/>
                      <a:gd name="T22" fmla="*/ 428 w 479"/>
                      <a:gd name="T23" fmla="*/ 32 h 81"/>
                      <a:gd name="T24" fmla="*/ 413 w 479"/>
                      <a:gd name="T25" fmla="*/ 41 h 81"/>
                      <a:gd name="T26" fmla="*/ 390 w 479"/>
                      <a:gd name="T27" fmla="*/ 49 h 81"/>
                      <a:gd name="T28" fmla="*/ 357 w 479"/>
                      <a:gd name="T29" fmla="*/ 55 h 81"/>
                      <a:gd name="T30" fmla="*/ 312 w 479"/>
                      <a:gd name="T31" fmla="*/ 58 h 81"/>
                      <a:gd name="T32" fmla="*/ 272 w 479"/>
                      <a:gd name="T33" fmla="*/ 61 h 81"/>
                      <a:gd name="T34" fmla="*/ 236 w 479"/>
                      <a:gd name="T35" fmla="*/ 63 h 81"/>
                      <a:gd name="T36" fmla="*/ 194 w 479"/>
                      <a:gd name="T37" fmla="*/ 64 h 81"/>
                      <a:gd name="T38" fmla="*/ 149 w 479"/>
                      <a:gd name="T39" fmla="*/ 67 h 81"/>
                      <a:gd name="T40" fmla="*/ 104 w 479"/>
                      <a:gd name="T41" fmla="*/ 69 h 81"/>
                      <a:gd name="T42" fmla="*/ 61 w 479"/>
                      <a:gd name="T43" fmla="*/ 73 h 81"/>
                      <a:gd name="T44" fmla="*/ 27 w 479"/>
                      <a:gd name="T45" fmla="*/ 75 h 81"/>
                      <a:gd name="T46" fmla="*/ 5 w 479"/>
                      <a:gd name="T47" fmla="*/ 77 h 81"/>
                      <a:gd name="T48" fmla="*/ 1 w 479"/>
                      <a:gd name="T49" fmla="*/ 78 h 81"/>
                      <a:gd name="T50" fmla="*/ 19 w 479"/>
                      <a:gd name="T51" fmla="*/ 78 h 81"/>
                      <a:gd name="T52" fmla="*/ 51 w 479"/>
                      <a:gd name="T53" fmla="*/ 78 h 81"/>
                      <a:gd name="T54" fmla="*/ 92 w 479"/>
                      <a:gd name="T55" fmla="*/ 78 h 81"/>
                      <a:gd name="T56" fmla="*/ 136 w 479"/>
                      <a:gd name="T57" fmla="*/ 78 h 81"/>
                      <a:gd name="T58" fmla="*/ 178 w 479"/>
                      <a:gd name="T59" fmla="*/ 78 h 81"/>
                      <a:gd name="T60" fmla="*/ 214 w 479"/>
                      <a:gd name="T61" fmla="*/ 78 h 81"/>
                      <a:gd name="T62" fmla="*/ 238 w 479"/>
                      <a:gd name="T63" fmla="*/ 78 h 81"/>
                      <a:gd name="T64" fmla="*/ 253 w 479"/>
                      <a:gd name="T65" fmla="*/ 78 h 81"/>
                      <a:gd name="T66" fmla="*/ 279 w 479"/>
                      <a:gd name="T67" fmla="*/ 78 h 81"/>
                      <a:gd name="T68" fmla="*/ 309 w 479"/>
                      <a:gd name="T69" fmla="*/ 78 h 81"/>
                      <a:gd name="T70" fmla="*/ 341 w 479"/>
                      <a:gd name="T71" fmla="*/ 78 h 81"/>
                      <a:gd name="T72" fmla="*/ 372 w 479"/>
                      <a:gd name="T73" fmla="*/ 79 h 81"/>
                      <a:gd name="T74" fmla="*/ 399 w 479"/>
                      <a:gd name="T75" fmla="*/ 79 h 81"/>
                      <a:gd name="T76" fmla="*/ 420 w 479"/>
                      <a:gd name="T77" fmla="*/ 79 h 81"/>
                      <a:gd name="T78" fmla="*/ 433 w 479"/>
                      <a:gd name="T79" fmla="*/ 79 h 81"/>
                      <a:gd name="T80" fmla="*/ 446 w 479"/>
                      <a:gd name="T81" fmla="*/ 80 h 81"/>
                      <a:gd name="T82" fmla="*/ 463 w 479"/>
                      <a:gd name="T83" fmla="*/ 75 h 81"/>
                      <a:gd name="T84" fmla="*/ 473 w 479"/>
                      <a:gd name="T85" fmla="*/ 64 h 81"/>
                      <a:gd name="T86" fmla="*/ 477 w 479"/>
                      <a:gd name="T87" fmla="*/ 50 h 81"/>
                      <a:gd name="T88" fmla="*/ 476 w 479"/>
                      <a:gd name="T89" fmla="*/ 36 h 81"/>
                      <a:gd name="T90" fmla="*/ 472 w 479"/>
                      <a:gd name="T91" fmla="*/ 21 h 81"/>
                      <a:gd name="T92" fmla="*/ 466 w 479"/>
                      <a:gd name="T93" fmla="*/ 9 h 81"/>
                      <a:gd name="T94" fmla="*/ 461 w 479"/>
                      <a:gd name="T95" fmla="*/ 3 h 81"/>
                      <a:gd name="T96" fmla="*/ 459 w 479"/>
                      <a:gd name="T97" fmla="*/ 2 h 81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0" t="0" r="r" b="b"/>
                    <a:pathLst>
                      <a:path w="479" h="81">
                        <a:moveTo>
                          <a:pt x="459" y="2"/>
                        </a:moveTo>
                        <a:lnTo>
                          <a:pt x="458" y="2"/>
                        </a:lnTo>
                        <a:lnTo>
                          <a:pt x="457" y="2"/>
                        </a:lnTo>
                        <a:lnTo>
                          <a:pt x="454" y="2"/>
                        </a:lnTo>
                        <a:lnTo>
                          <a:pt x="452" y="2"/>
                        </a:lnTo>
                        <a:lnTo>
                          <a:pt x="452" y="1"/>
                        </a:lnTo>
                        <a:lnTo>
                          <a:pt x="450" y="1"/>
                        </a:lnTo>
                        <a:lnTo>
                          <a:pt x="448" y="1"/>
                        </a:lnTo>
                        <a:lnTo>
                          <a:pt x="446" y="1"/>
                        </a:lnTo>
                        <a:lnTo>
                          <a:pt x="445" y="1"/>
                        </a:lnTo>
                        <a:lnTo>
                          <a:pt x="446" y="0"/>
                        </a:lnTo>
                        <a:lnTo>
                          <a:pt x="444" y="5"/>
                        </a:lnTo>
                        <a:lnTo>
                          <a:pt x="443" y="9"/>
                        </a:lnTo>
                        <a:lnTo>
                          <a:pt x="441" y="14"/>
                        </a:lnTo>
                        <a:lnTo>
                          <a:pt x="440" y="18"/>
                        </a:lnTo>
                        <a:lnTo>
                          <a:pt x="437" y="24"/>
                        </a:lnTo>
                        <a:lnTo>
                          <a:pt x="434" y="28"/>
                        </a:lnTo>
                        <a:lnTo>
                          <a:pt x="428" y="32"/>
                        </a:lnTo>
                        <a:lnTo>
                          <a:pt x="422" y="36"/>
                        </a:lnTo>
                        <a:lnTo>
                          <a:pt x="413" y="41"/>
                        </a:lnTo>
                        <a:lnTo>
                          <a:pt x="403" y="45"/>
                        </a:lnTo>
                        <a:lnTo>
                          <a:pt x="390" y="49"/>
                        </a:lnTo>
                        <a:lnTo>
                          <a:pt x="375" y="52"/>
                        </a:lnTo>
                        <a:lnTo>
                          <a:pt x="357" y="55"/>
                        </a:lnTo>
                        <a:lnTo>
                          <a:pt x="337" y="57"/>
                        </a:lnTo>
                        <a:lnTo>
                          <a:pt x="312" y="58"/>
                        </a:lnTo>
                        <a:lnTo>
                          <a:pt x="286" y="58"/>
                        </a:lnTo>
                        <a:lnTo>
                          <a:pt x="272" y="61"/>
                        </a:lnTo>
                        <a:lnTo>
                          <a:pt x="255" y="61"/>
                        </a:lnTo>
                        <a:lnTo>
                          <a:pt x="236" y="63"/>
                        </a:lnTo>
                        <a:lnTo>
                          <a:pt x="217" y="63"/>
                        </a:lnTo>
                        <a:lnTo>
                          <a:pt x="194" y="64"/>
                        </a:lnTo>
                        <a:lnTo>
                          <a:pt x="172" y="65"/>
                        </a:lnTo>
                        <a:lnTo>
                          <a:pt x="149" y="67"/>
                        </a:lnTo>
                        <a:lnTo>
                          <a:pt x="126" y="67"/>
                        </a:lnTo>
                        <a:lnTo>
                          <a:pt x="104" y="69"/>
                        </a:lnTo>
                        <a:lnTo>
                          <a:pt x="82" y="71"/>
                        </a:lnTo>
                        <a:lnTo>
                          <a:pt x="61" y="73"/>
                        </a:lnTo>
                        <a:lnTo>
                          <a:pt x="44" y="73"/>
                        </a:lnTo>
                        <a:lnTo>
                          <a:pt x="27" y="75"/>
                        </a:lnTo>
                        <a:lnTo>
                          <a:pt x="15" y="75"/>
                        </a:lnTo>
                        <a:lnTo>
                          <a:pt x="5" y="77"/>
                        </a:lnTo>
                        <a:lnTo>
                          <a:pt x="0" y="77"/>
                        </a:lnTo>
                        <a:lnTo>
                          <a:pt x="1" y="78"/>
                        </a:lnTo>
                        <a:lnTo>
                          <a:pt x="8" y="78"/>
                        </a:lnTo>
                        <a:lnTo>
                          <a:pt x="19" y="78"/>
                        </a:lnTo>
                        <a:lnTo>
                          <a:pt x="35" y="78"/>
                        </a:lnTo>
                        <a:lnTo>
                          <a:pt x="51" y="78"/>
                        </a:lnTo>
                        <a:lnTo>
                          <a:pt x="71" y="78"/>
                        </a:lnTo>
                        <a:lnTo>
                          <a:pt x="92" y="78"/>
                        </a:lnTo>
                        <a:lnTo>
                          <a:pt x="114" y="78"/>
                        </a:lnTo>
                        <a:lnTo>
                          <a:pt x="136" y="78"/>
                        </a:lnTo>
                        <a:lnTo>
                          <a:pt x="158" y="78"/>
                        </a:lnTo>
                        <a:lnTo>
                          <a:pt x="178" y="78"/>
                        </a:lnTo>
                        <a:lnTo>
                          <a:pt x="197" y="78"/>
                        </a:lnTo>
                        <a:lnTo>
                          <a:pt x="214" y="78"/>
                        </a:lnTo>
                        <a:lnTo>
                          <a:pt x="227" y="78"/>
                        </a:lnTo>
                        <a:lnTo>
                          <a:pt x="238" y="78"/>
                        </a:lnTo>
                        <a:lnTo>
                          <a:pt x="244" y="77"/>
                        </a:lnTo>
                        <a:lnTo>
                          <a:pt x="253" y="78"/>
                        </a:lnTo>
                        <a:lnTo>
                          <a:pt x="265" y="78"/>
                        </a:lnTo>
                        <a:lnTo>
                          <a:pt x="279" y="78"/>
                        </a:lnTo>
                        <a:lnTo>
                          <a:pt x="293" y="78"/>
                        </a:lnTo>
                        <a:lnTo>
                          <a:pt x="309" y="78"/>
                        </a:lnTo>
                        <a:lnTo>
                          <a:pt x="325" y="78"/>
                        </a:lnTo>
                        <a:lnTo>
                          <a:pt x="341" y="78"/>
                        </a:lnTo>
                        <a:lnTo>
                          <a:pt x="357" y="78"/>
                        </a:lnTo>
                        <a:lnTo>
                          <a:pt x="372" y="79"/>
                        </a:lnTo>
                        <a:lnTo>
                          <a:pt x="387" y="79"/>
                        </a:lnTo>
                        <a:lnTo>
                          <a:pt x="399" y="79"/>
                        </a:lnTo>
                        <a:lnTo>
                          <a:pt x="411" y="79"/>
                        </a:lnTo>
                        <a:lnTo>
                          <a:pt x="420" y="79"/>
                        </a:lnTo>
                        <a:lnTo>
                          <a:pt x="428" y="79"/>
                        </a:lnTo>
                        <a:lnTo>
                          <a:pt x="433" y="79"/>
                        </a:lnTo>
                        <a:lnTo>
                          <a:pt x="435" y="79"/>
                        </a:lnTo>
                        <a:lnTo>
                          <a:pt x="446" y="80"/>
                        </a:lnTo>
                        <a:lnTo>
                          <a:pt x="456" y="78"/>
                        </a:lnTo>
                        <a:lnTo>
                          <a:pt x="463" y="75"/>
                        </a:lnTo>
                        <a:lnTo>
                          <a:pt x="470" y="69"/>
                        </a:lnTo>
                        <a:lnTo>
                          <a:pt x="473" y="64"/>
                        </a:lnTo>
                        <a:lnTo>
                          <a:pt x="476" y="57"/>
                        </a:lnTo>
                        <a:lnTo>
                          <a:pt x="477" y="50"/>
                        </a:lnTo>
                        <a:lnTo>
                          <a:pt x="478" y="42"/>
                        </a:lnTo>
                        <a:lnTo>
                          <a:pt x="476" y="36"/>
                        </a:lnTo>
                        <a:lnTo>
                          <a:pt x="475" y="27"/>
                        </a:lnTo>
                        <a:lnTo>
                          <a:pt x="472" y="21"/>
                        </a:lnTo>
                        <a:lnTo>
                          <a:pt x="470" y="14"/>
                        </a:lnTo>
                        <a:lnTo>
                          <a:pt x="466" y="9"/>
                        </a:lnTo>
                        <a:lnTo>
                          <a:pt x="464" y="5"/>
                        </a:lnTo>
                        <a:lnTo>
                          <a:pt x="461" y="3"/>
                        </a:lnTo>
                        <a:lnTo>
                          <a:pt x="459" y="2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187" descr="50%"/>
                  <p:cNvSpPr>
                    <a:spLocks/>
                  </p:cNvSpPr>
                  <p:nvPr/>
                </p:nvSpPr>
                <p:spPr bwMode="auto">
                  <a:xfrm>
                    <a:off x="623" y="4366"/>
                    <a:ext cx="615" cy="22"/>
                  </a:xfrm>
                  <a:custGeom>
                    <a:avLst/>
                    <a:gdLst>
                      <a:gd name="T0" fmla="*/ 63 w 615"/>
                      <a:gd name="T1" fmla="*/ 0 h 22"/>
                      <a:gd name="T2" fmla="*/ 0 w 615"/>
                      <a:gd name="T3" fmla="*/ 21 h 22"/>
                      <a:gd name="T4" fmla="*/ 614 w 615"/>
                      <a:gd name="T5" fmla="*/ 21 h 22"/>
                      <a:gd name="T6" fmla="*/ 551 w 615"/>
                      <a:gd name="T7" fmla="*/ 0 h 22"/>
                      <a:gd name="T8" fmla="*/ 63 w 615"/>
                      <a:gd name="T9" fmla="*/ 0 h 22"/>
                      <a:gd name="T10" fmla="*/ 63 w 615"/>
                      <a:gd name="T11" fmla="*/ 0 h 2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15" h="22">
                        <a:moveTo>
                          <a:pt x="63" y="0"/>
                        </a:moveTo>
                        <a:lnTo>
                          <a:pt x="0" y="21"/>
                        </a:lnTo>
                        <a:lnTo>
                          <a:pt x="614" y="21"/>
                        </a:lnTo>
                        <a:lnTo>
                          <a:pt x="551" y="0"/>
                        </a:lnTo>
                        <a:lnTo>
                          <a:pt x="63" y="0"/>
                        </a:lnTo>
                      </a:path>
                    </a:pathLst>
                  </a:custGeom>
                  <a:pattFill prst="pct50">
                    <a:fgClr>
                      <a:srgbClr val="C0C0C0"/>
                    </a:fgClr>
                    <a:bgClr>
                      <a:srgbClr val="FFFFFF"/>
                    </a:bgClr>
                  </a:pattFill>
                  <a:ln w="8889" cap="flat" cmpd="sng">
                    <a:solidFill>
                      <a:srgbClr val="C0C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" name="Line 1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23" y="4537"/>
                    <a:ext cx="612" cy="0"/>
                  </a:xfrm>
                  <a:prstGeom prst="line">
                    <a:avLst/>
                  </a:prstGeom>
                  <a:noFill/>
                  <a:ln w="18494">
                    <a:solidFill>
                      <a:srgbClr val="80808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189"/>
                  <p:cNvSpPr>
                    <a:spLocks/>
                  </p:cNvSpPr>
                  <p:nvPr/>
                </p:nvSpPr>
                <p:spPr bwMode="auto">
                  <a:xfrm>
                    <a:off x="694" y="4290"/>
                    <a:ext cx="476" cy="1"/>
                  </a:xfrm>
                  <a:custGeom>
                    <a:avLst/>
                    <a:gdLst>
                      <a:gd name="T0" fmla="*/ 0 w 476"/>
                      <a:gd name="T1" fmla="*/ 0 h 1"/>
                      <a:gd name="T2" fmla="*/ 4 w 476"/>
                      <a:gd name="T3" fmla="*/ 0 h 1"/>
                      <a:gd name="T4" fmla="*/ 19 w 476"/>
                      <a:gd name="T5" fmla="*/ 0 h 1"/>
                      <a:gd name="T6" fmla="*/ 42 w 476"/>
                      <a:gd name="T7" fmla="*/ 0 h 1"/>
                      <a:gd name="T8" fmla="*/ 73 w 476"/>
                      <a:gd name="T9" fmla="*/ 0 h 1"/>
                      <a:gd name="T10" fmla="*/ 108 w 476"/>
                      <a:gd name="T11" fmla="*/ 0 h 1"/>
                      <a:gd name="T12" fmla="*/ 148 w 476"/>
                      <a:gd name="T13" fmla="*/ 0 h 1"/>
                      <a:gd name="T14" fmla="*/ 191 w 476"/>
                      <a:gd name="T15" fmla="*/ 0 h 1"/>
                      <a:gd name="T16" fmla="*/ 237 w 476"/>
                      <a:gd name="T17" fmla="*/ 0 h 1"/>
                      <a:gd name="T18" fmla="*/ 281 w 476"/>
                      <a:gd name="T19" fmla="*/ 0 h 1"/>
                      <a:gd name="T20" fmla="*/ 324 w 476"/>
                      <a:gd name="T21" fmla="*/ 0 h 1"/>
                      <a:gd name="T22" fmla="*/ 364 w 476"/>
                      <a:gd name="T23" fmla="*/ 0 h 1"/>
                      <a:gd name="T24" fmla="*/ 400 w 476"/>
                      <a:gd name="T25" fmla="*/ 0 h 1"/>
                      <a:gd name="T26" fmla="*/ 430 w 476"/>
                      <a:gd name="T27" fmla="*/ 0 h 1"/>
                      <a:gd name="T28" fmla="*/ 454 w 476"/>
                      <a:gd name="T29" fmla="*/ 0 h 1"/>
                      <a:gd name="T30" fmla="*/ 469 w 476"/>
                      <a:gd name="T31" fmla="*/ 0 h 1"/>
                      <a:gd name="T32" fmla="*/ 475 w 476"/>
                      <a:gd name="T33" fmla="*/ 0 h 1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6" h="1"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19" y="0"/>
                        </a:lnTo>
                        <a:lnTo>
                          <a:pt x="42" y="0"/>
                        </a:lnTo>
                        <a:lnTo>
                          <a:pt x="73" y="0"/>
                        </a:lnTo>
                        <a:lnTo>
                          <a:pt x="108" y="0"/>
                        </a:lnTo>
                        <a:lnTo>
                          <a:pt x="148" y="0"/>
                        </a:lnTo>
                        <a:lnTo>
                          <a:pt x="191" y="0"/>
                        </a:lnTo>
                        <a:lnTo>
                          <a:pt x="237" y="0"/>
                        </a:lnTo>
                        <a:lnTo>
                          <a:pt x="281" y="0"/>
                        </a:lnTo>
                        <a:lnTo>
                          <a:pt x="324" y="0"/>
                        </a:lnTo>
                        <a:lnTo>
                          <a:pt x="364" y="0"/>
                        </a:lnTo>
                        <a:lnTo>
                          <a:pt x="400" y="0"/>
                        </a:lnTo>
                        <a:lnTo>
                          <a:pt x="430" y="0"/>
                        </a:lnTo>
                        <a:lnTo>
                          <a:pt x="454" y="0"/>
                        </a:lnTo>
                        <a:lnTo>
                          <a:pt x="469" y="0"/>
                        </a:lnTo>
                        <a:lnTo>
                          <a:pt x="475" y="0"/>
                        </a:lnTo>
                      </a:path>
                    </a:pathLst>
                  </a:custGeom>
                  <a:noFill/>
                  <a:ln w="8889" cap="flat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190"/>
                  <p:cNvSpPr>
                    <a:spLocks/>
                  </p:cNvSpPr>
                  <p:nvPr/>
                </p:nvSpPr>
                <p:spPr bwMode="auto">
                  <a:xfrm>
                    <a:off x="694" y="4366"/>
                    <a:ext cx="476" cy="1"/>
                  </a:xfrm>
                  <a:custGeom>
                    <a:avLst/>
                    <a:gdLst>
                      <a:gd name="T0" fmla="*/ 0 w 476"/>
                      <a:gd name="T1" fmla="*/ 0 h 1"/>
                      <a:gd name="T2" fmla="*/ 4 w 476"/>
                      <a:gd name="T3" fmla="*/ 0 h 1"/>
                      <a:gd name="T4" fmla="*/ 19 w 476"/>
                      <a:gd name="T5" fmla="*/ 0 h 1"/>
                      <a:gd name="T6" fmla="*/ 42 w 476"/>
                      <a:gd name="T7" fmla="*/ 0 h 1"/>
                      <a:gd name="T8" fmla="*/ 73 w 476"/>
                      <a:gd name="T9" fmla="*/ 0 h 1"/>
                      <a:gd name="T10" fmla="*/ 108 w 476"/>
                      <a:gd name="T11" fmla="*/ 0 h 1"/>
                      <a:gd name="T12" fmla="*/ 148 w 476"/>
                      <a:gd name="T13" fmla="*/ 0 h 1"/>
                      <a:gd name="T14" fmla="*/ 191 w 476"/>
                      <a:gd name="T15" fmla="*/ 0 h 1"/>
                      <a:gd name="T16" fmla="*/ 237 w 476"/>
                      <a:gd name="T17" fmla="*/ 0 h 1"/>
                      <a:gd name="T18" fmla="*/ 281 w 476"/>
                      <a:gd name="T19" fmla="*/ 0 h 1"/>
                      <a:gd name="T20" fmla="*/ 324 w 476"/>
                      <a:gd name="T21" fmla="*/ 0 h 1"/>
                      <a:gd name="T22" fmla="*/ 364 w 476"/>
                      <a:gd name="T23" fmla="*/ 0 h 1"/>
                      <a:gd name="T24" fmla="*/ 400 w 476"/>
                      <a:gd name="T25" fmla="*/ 0 h 1"/>
                      <a:gd name="T26" fmla="*/ 430 w 476"/>
                      <a:gd name="T27" fmla="*/ 0 h 1"/>
                      <a:gd name="T28" fmla="*/ 454 w 476"/>
                      <a:gd name="T29" fmla="*/ 0 h 1"/>
                      <a:gd name="T30" fmla="*/ 469 w 476"/>
                      <a:gd name="T31" fmla="*/ 0 h 1"/>
                      <a:gd name="T32" fmla="*/ 475 w 476"/>
                      <a:gd name="T33" fmla="*/ 0 h 1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6" h="1"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19" y="0"/>
                        </a:lnTo>
                        <a:lnTo>
                          <a:pt x="42" y="0"/>
                        </a:lnTo>
                        <a:lnTo>
                          <a:pt x="73" y="0"/>
                        </a:lnTo>
                        <a:lnTo>
                          <a:pt x="108" y="0"/>
                        </a:lnTo>
                        <a:lnTo>
                          <a:pt x="148" y="0"/>
                        </a:lnTo>
                        <a:lnTo>
                          <a:pt x="191" y="0"/>
                        </a:lnTo>
                        <a:lnTo>
                          <a:pt x="237" y="0"/>
                        </a:lnTo>
                        <a:lnTo>
                          <a:pt x="281" y="0"/>
                        </a:lnTo>
                        <a:lnTo>
                          <a:pt x="324" y="0"/>
                        </a:lnTo>
                        <a:lnTo>
                          <a:pt x="364" y="0"/>
                        </a:lnTo>
                        <a:lnTo>
                          <a:pt x="400" y="0"/>
                        </a:lnTo>
                        <a:lnTo>
                          <a:pt x="430" y="0"/>
                        </a:lnTo>
                        <a:lnTo>
                          <a:pt x="454" y="0"/>
                        </a:lnTo>
                        <a:lnTo>
                          <a:pt x="469" y="0"/>
                        </a:lnTo>
                        <a:lnTo>
                          <a:pt x="475" y="0"/>
                        </a:lnTo>
                      </a:path>
                    </a:pathLst>
                  </a:custGeom>
                  <a:noFill/>
                  <a:ln w="18494" cap="flat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623" y="4391"/>
                    <a:ext cx="316" cy="0"/>
                  </a:xfrm>
                  <a:prstGeom prst="line">
                    <a:avLst/>
                  </a:prstGeom>
                  <a:noFill/>
                  <a:ln w="8889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92"/>
                  <p:cNvSpPr>
                    <a:spLocks/>
                  </p:cNvSpPr>
                  <p:nvPr/>
                </p:nvSpPr>
                <p:spPr bwMode="auto">
                  <a:xfrm>
                    <a:off x="765" y="1126"/>
                    <a:ext cx="408" cy="342"/>
                  </a:xfrm>
                  <a:custGeom>
                    <a:avLst/>
                    <a:gdLst>
                      <a:gd name="T0" fmla="*/ 172 w 408"/>
                      <a:gd name="T1" fmla="*/ 1 h 342"/>
                      <a:gd name="T2" fmla="*/ 225 w 408"/>
                      <a:gd name="T3" fmla="*/ 4 h 342"/>
                      <a:gd name="T4" fmla="*/ 273 w 408"/>
                      <a:gd name="T5" fmla="*/ 6 h 342"/>
                      <a:gd name="T6" fmla="*/ 310 w 408"/>
                      <a:gd name="T7" fmla="*/ 12 h 342"/>
                      <a:gd name="T8" fmla="*/ 339 w 408"/>
                      <a:gd name="T9" fmla="*/ 14 h 342"/>
                      <a:gd name="T10" fmla="*/ 357 w 408"/>
                      <a:gd name="T11" fmla="*/ 18 h 342"/>
                      <a:gd name="T12" fmla="*/ 369 w 408"/>
                      <a:gd name="T13" fmla="*/ 19 h 342"/>
                      <a:gd name="T14" fmla="*/ 381 w 408"/>
                      <a:gd name="T15" fmla="*/ 20 h 342"/>
                      <a:gd name="T16" fmla="*/ 394 w 408"/>
                      <a:gd name="T17" fmla="*/ 21 h 342"/>
                      <a:gd name="T18" fmla="*/ 403 w 408"/>
                      <a:gd name="T19" fmla="*/ 21 h 342"/>
                      <a:gd name="T20" fmla="*/ 407 w 408"/>
                      <a:gd name="T21" fmla="*/ 21 h 342"/>
                      <a:gd name="T22" fmla="*/ 406 w 408"/>
                      <a:gd name="T23" fmla="*/ 48 h 342"/>
                      <a:gd name="T24" fmla="*/ 406 w 408"/>
                      <a:gd name="T25" fmla="*/ 111 h 342"/>
                      <a:gd name="T26" fmla="*/ 406 w 408"/>
                      <a:gd name="T27" fmla="*/ 192 h 342"/>
                      <a:gd name="T28" fmla="*/ 406 w 408"/>
                      <a:gd name="T29" fmla="*/ 272 h 342"/>
                      <a:gd name="T30" fmla="*/ 406 w 408"/>
                      <a:gd name="T31" fmla="*/ 331 h 342"/>
                      <a:gd name="T32" fmla="*/ 403 w 408"/>
                      <a:gd name="T33" fmla="*/ 338 h 342"/>
                      <a:gd name="T34" fmla="*/ 399 w 408"/>
                      <a:gd name="T35" fmla="*/ 319 h 342"/>
                      <a:gd name="T36" fmla="*/ 397 w 408"/>
                      <a:gd name="T37" fmla="*/ 292 h 342"/>
                      <a:gd name="T38" fmla="*/ 392 w 408"/>
                      <a:gd name="T39" fmla="*/ 262 h 342"/>
                      <a:gd name="T40" fmla="*/ 387 w 408"/>
                      <a:gd name="T41" fmla="*/ 236 h 342"/>
                      <a:gd name="T42" fmla="*/ 380 w 408"/>
                      <a:gd name="T43" fmla="*/ 220 h 342"/>
                      <a:gd name="T44" fmla="*/ 363 w 408"/>
                      <a:gd name="T45" fmla="*/ 201 h 342"/>
                      <a:gd name="T46" fmla="*/ 335 w 408"/>
                      <a:gd name="T47" fmla="*/ 177 h 342"/>
                      <a:gd name="T48" fmla="*/ 304 w 408"/>
                      <a:gd name="T49" fmla="*/ 151 h 342"/>
                      <a:gd name="T50" fmla="*/ 277 w 408"/>
                      <a:gd name="T51" fmla="*/ 129 h 342"/>
                      <a:gd name="T52" fmla="*/ 259 w 408"/>
                      <a:gd name="T53" fmla="*/ 113 h 342"/>
                      <a:gd name="T54" fmla="*/ 238 w 408"/>
                      <a:gd name="T55" fmla="*/ 102 h 342"/>
                      <a:gd name="T56" fmla="*/ 203 w 408"/>
                      <a:gd name="T57" fmla="*/ 84 h 342"/>
                      <a:gd name="T58" fmla="*/ 164 w 408"/>
                      <a:gd name="T59" fmla="*/ 67 h 342"/>
                      <a:gd name="T60" fmla="*/ 130 w 408"/>
                      <a:gd name="T61" fmla="*/ 51 h 342"/>
                      <a:gd name="T62" fmla="*/ 110 w 408"/>
                      <a:gd name="T63" fmla="*/ 42 h 342"/>
                      <a:gd name="T64" fmla="*/ 104 w 408"/>
                      <a:gd name="T65" fmla="*/ 40 h 342"/>
                      <a:gd name="T66" fmla="*/ 82 w 408"/>
                      <a:gd name="T67" fmla="*/ 35 h 342"/>
                      <a:gd name="T68" fmla="*/ 54 w 408"/>
                      <a:gd name="T69" fmla="*/ 26 h 342"/>
                      <a:gd name="T70" fmla="*/ 25 w 408"/>
                      <a:gd name="T71" fmla="*/ 20 h 342"/>
                      <a:gd name="T72" fmla="*/ 5 w 408"/>
                      <a:gd name="T73" fmla="*/ 13 h 342"/>
                      <a:gd name="T74" fmla="*/ 5 w 408"/>
                      <a:gd name="T75" fmla="*/ 11 h 342"/>
                      <a:gd name="T76" fmla="*/ 19 w 408"/>
                      <a:gd name="T77" fmla="*/ 10 h 342"/>
                      <a:gd name="T78" fmla="*/ 36 w 408"/>
                      <a:gd name="T79" fmla="*/ 7 h 342"/>
                      <a:gd name="T80" fmla="*/ 59 w 408"/>
                      <a:gd name="T81" fmla="*/ 4 h 342"/>
                      <a:gd name="T82" fmla="*/ 90 w 408"/>
                      <a:gd name="T83" fmla="*/ 2 h 342"/>
                      <a:gd name="T84" fmla="*/ 134 w 408"/>
                      <a:gd name="T85" fmla="*/ 0 h 34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408" h="342">
                        <a:moveTo>
                          <a:pt x="134" y="0"/>
                        </a:moveTo>
                        <a:lnTo>
                          <a:pt x="153" y="1"/>
                        </a:lnTo>
                        <a:lnTo>
                          <a:pt x="172" y="1"/>
                        </a:lnTo>
                        <a:lnTo>
                          <a:pt x="190" y="2"/>
                        </a:lnTo>
                        <a:lnTo>
                          <a:pt x="209" y="2"/>
                        </a:lnTo>
                        <a:lnTo>
                          <a:pt x="225" y="4"/>
                        </a:lnTo>
                        <a:lnTo>
                          <a:pt x="242" y="4"/>
                        </a:lnTo>
                        <a:lnTo>
                          <a:pt x="257" y="6"/>
                        </a:lnTo>
                        <a:lnTo>
                          <a:pt x="273" y="6"/>
                        </a:lnTo>
                        <a:lnTo>
                          <a:pt x="285" y="8"/>
                        </a:lnTo>
                        <a:lnTo>
                          <a:pt x="299" y="10"/>
                        </a:lnTo>
                        <a:lnTo>
                          <a:pt x="310" y="12"/>
                        </a:lnTo>
                        <a:lnTo>
                          <a:pt x="321" y="12"/>
                        </a:lnTo>
                        <a:lnTo>
                          <a:pt x="330" y="14"/>
                        </a:lnTo>
                        <a:lnTo>
                          <a:pt x="339" y="14"/>
                        </a:lnTo>
                        <a:lnTo>
                          <a:pt x="346" y="16"/>
                        </a:lnTo>
                        <a:lnTo>
                          <a:pt x="353" y="16"/>
                        </a:lnTo>
                        <a:lnTo>
                          <a:pt x="357" y="18"/>
                        </a:lnTo>
                        <a:lnTo>
                          <a:pt x="361" y="18"/>
                        </a:lnTo>
                        <a:lnTo>
                          <a:pt x="365" y="19"/>
                        </a:lnTo>
                        <a:lnTo>
                          <a:pt x="369" y="19"/>
                        </a:lnTo>
                        <a:lnTo>
                          <a:pt x="374" y="20"/>
                        </a:lnTo>
                        <a:lnTo>
                          <a:pt x="378" y="20"/>
                        </a:lnTo>
                        <a:lnTo>
                          <a:pt x="381" y="20"/>
                        </a:lnTo>
                        <a:lnTo>
                          <a:pt x="387" y="20"/>
                        </a:lnTo>
                        <a:lnTo>
                          <a:pt x="390" y="21"/>
                        </a:lnTo>
                        <a:lnTo>
                          <a:pt x="394" y="21"/>
                        </a:lnTo>
                        <a:lnTo>
                          <a:pt x="396" y="21"/>
                        </a:lnTo>
                        <a:lnTo>
                          <a:pt x="400" y="21"/>
                        </a:lnTo>
                        <a:lnTo>
                          <a:pt x="403" y="21"/>
                        </a:lnTo>
                        <a:lnTo>
                          <a:pt x="405" y="21"/>
                        </a:lnTo>
                        <a:lnTo>
                          <a:pt x="406" y="21"/>
                        </a:lnTo>
                        <a:lnTo>
                          <a:pt x="407" y="21"/>
                        </a:lnTo>
                        <a:lnTo>
                          <a:pt x="406" y="25"/>
                        </a:lnTo>
                        <a:lnTo>
                          <a:pt x="406" y="34"/>
                        </a:lnTo>
                        <a:lnTo>
                          <a:pt x="406" y="48"/>
                        </a:lnTo>
                        <a:lnTo>
                          <a:pt x="406" y="65"/>
                        </a:lnTo>
                        <a:lnTo>
                          <a:pt x="406" y="87"/>
                        </a:lnTo>
                        <a:lnTo>
                          <a:pt x="406" y="111"/>
                        </a:lnTo>
                        <a:lnTo>
                          <a:pt x="406" y="137"/>
                        </a:lnTo>
                        <a:lnTo>
                          <a:pt x="406" y="164"/>
                        </a:lnTo>
                        <a:lnTo>
                          <a:pt x="406" y="192"/>
                        </a:lnTo>
                        <a:lnTo>
                          <a:pt x="406" y="220"/>
                        </a:lnTo>
                        <a:lnTo>
                          <a:pt x="406" y="247"/>
                        </a:lnTo>
                        <a:lnTo>
                          <a:pt x="406" y="272"/>
                        </a:lnTo>
                        <a:lnTo>
                          <a:pt x="406" y="296"/>
                        </a:lnTo>
                        <a:lnTo>
                          <a:pt x="406" y="315"/>
                        </a:lnTo>
                        <a:lnTo>
                          <a:pt x="406" y="331"/>
                        </a:lnTo>
                        <a:lnTo>
                          <a:pt x="406" y="341"/>
                        </a:lnTo>
                        <a:lnTo>
                          <a:pt x="404" y="340"/>
                        </a:lnTo>
                        <a:lnTo>
                          <a:pt x="403" y="338"/>
                        </a:lnTo>
                        <a:lnTo>
                          <a:pt x="401" y="333"/>
                        </a:lnTo>
                        <a:lnTo>
                          <a:pt x="401" y="327"/>
                        </a:lnTo>
                        <a:lnTo>
                          <a:pt x="399" y="319"/>
                        </a:lnTo>
                        <a:lnTo>
                          <a:pt x="399" y="311"/>
                        </a:lnTo>
                        <a:lnTo>
                          <a:pt x="397" y="302"/>
                        </a:lnTo>
                        <a:lnTo>
                          <a:pt x="397" y="292"/>
                        </a:lnTo>
                        <a:lnTo>
                          <a:pt x="395" y="281"/>
                        </a:lnTo>
                        <a:lnTo>
                          <a:pt x="394" y="272"/>
                        </a:lnTo>
                        <a:lnTo>
                          <a:pt x="392" y="262"/>
                        </a:lnTo>
                        <a:lnTo>
                          <a:pt x="392" y="252"/>
                        </a:lnTo>
                        <a:lnTo>
                          <a:pt x="390" y="244"/>
                        </a:lnTo>
                        <a:lnTo>
                          <a:pt x="387" y="236"/>
                        </a:lnTo>
                        <a:lnTo>
                          <a:pt x="386" y="229"/>
                        </a:lnTo>
                        <a:lnTo>
                          <a:pt x="384" y="223"/>
                        </a:lnTo>
                        <a:lnTo>
                          <a:pt x="380" y="220"/>
                        </a:lnTo>
                        <a:lnTo>
                          <a:pt x="376" y="215"/>
                        </a:lnTo>
                        <a:lnTo>
                          <a:pt x="369" y="209"/>
                        </a:lnTo>
                        <a:lnTo>
                          <a:pt x="363" y="201"/>
                        </a:lnTo>
                        <a:lnTo>
                          <a:pt x="353" y="194"/>
                        </a:lnTo>
                        <a:lnTo>
                          <a:pt x="345" y="185"/>
                        </a:lnTo>
                        <a:lnTo>
                          <a:pt x="335" y="177"/>
                        </a:lnTo>
                        <a:lnTo>
                          <a:pt x="326" y="167"/>
                        </a:lnTo>
                        <a:lnTo>
                          <a:pt x="314" y="159"/>
                        </a:lnTo>
                        <a:lnTo>
                          <a:pt x="304" y="151"/>
                        </a:lnTo>
                        <a:lnTo>
                          <a:pt x="294" y="143"/>
                        </a:lnTo>
                        <a:lnTo>
                          <a:pt x="285" y="135"/>
                        </a:lnTo>
                        <a:lnTo>
                          <a:pt x="277" y="129"/>
                        </a:lnTo>
                        <a:lnTo>
                          <a:pt x="269" y="122"/>
                        </a:lnTo>
                        <a:lnTo>
                          <a:pt x="262" y="117"/>
                        </a:lnTo>
                        <a:lnTo>
                          <a:pt x="259" y="113"/>
                        </a:lnTo>
                        <a:lnTo>
                          <a:pt x="254" y="111"/>
                        </a:lnTo>
                        <a:lnTo>
                          <a:pt x="247" y="107"/>
                        </a:lnTo>
                        <a:lnTo>
                          <a:pt x="238" y="102"/>
                        </a:lnTo>
                        <a:lnTo>
                          <a:pt x="228" y="96"/>
                        </a:lnTo>
                        <a:lnTo>
                          <a:pt x="215" y="90"/>
                        </a:lnTo>
                        <a:lnTo>
                          <a:pt x="203" y="84"/>
                        </a:lnTo>
                        <a:lnTo>
                          <a:pt x="190" y="78"/>
                        </a:lnTo>
                        <a:lnTo>
                          <a:pt x="178" y="71"/>
                        </a:lnTo>
                        <a:lnTo>
                          <a:pt x="164" y="67"/>
                        </a:lnTo>
                        <a:lnTo>
                          <a:pt x="151" y="61"/>
                        </a:lnTo>
                        <a:lnTo>
                          <a:pt x="139" y="56"/>
                        </a:lnTo>
                        <a:lnTo>
                          <a:pt x="130" y="51"/>
                        </a:lnTo>
                        <a:lnTo>
                          <a:pt x="121" y="48"/>
                        </a:lnTo>
                        <a:lnTo>
                          <a:pt x="115" y="45"/>
                        </a:lnTo>
                        <a:lnTo>
                          <a:pt x="110" y="42"/>
                        </a:lnTo>
                        <a:lnTo>
                          <a:pt x="110" y="41"/>
                        </a:lnTo>
                        <a:lnTo>
                          <a:pt x="108" y="41"/>
                        </a:lnTo>
                        <a:lnTo>
                          <a:pt x="104" y="40"/>
                        </a:lnTo>
                        <a:lnTo>
                          <a:pt x="98" y="39"/>
                        </a:lnTo>
                        <a:lnTo>
                          <a:pt x="91" y="36"/>
                        </a:lnTo>
                        <a:lnTo>
                          <a:pt x="82" y="35"/>
                        </a:lnTo>
                        <a:lnTo>
                          <a:pt x="74" y="32"/>
                        </a:lnTo>
                        <a:lnTo>
                          <a:pt x="64" y="30"/>
                        </a:lnTo>
                        <a:lnTo>
                          <a:pt x="54" y="26"/>
                        </a:lnTo>
                        <a:lnTo>
                          <a:pt x="44" y="24"/>
                        </a:lnTo>
                        <a:lnTo>
                          <a:pt x="34" y="22"/>
                        </a:lnTo>
                        <a:lnTo>
                          <a:pt x="25" y="20"/>
                        </a:lnTo>
                        <a:lnTo>
                          <a:pt x="17" y="16"/>
                        </a:lnTo>
                        <a:lnTo>
                          <a:pt x="10" y="15"/>
                        </a:lnTo>
                        <a:lnTo>
                          <a:pt x="5" y="13"/>
                        </a:lnTo>
                        <a:lnTo>
                          <a:pt x="1" y="12"/>
                        </a:lnTo>
                        <a:lnTo>
                          <a:pt x="0" y="11"/>
                        </a:lnTo>
                        <a:lnTo>
                          <a:pt x="5" y="11"/>
                        </a:lnTo>
                        <a:lnTo>
                          <a:pt x="9" y="11"/>
                        </a:lnTo>
                        <a:lnTo>
                          <a:pt x="13" y="11"/>
                        </a:lnTo>
                        <a:lnTo>
                          <a:pt x="19" y="10"/>
                        </a:lnTo>
                        <a:lnTo>
                          <a:pt x="24" y="10"/>
                        </a:lnTo>
                        <a:lnTo>
                          <a:pt x="30" y="7"/>
                        </a:lnTo>
                        <a:lnTo>
                          <a:pt x="36" y="7"/>
                        </a:lnTo>
                        <a:lnTo>
                          <a:pt x="43" y="6"/>
                        </a:lnTo>
                        <a:lnTo>
                          <a:pt x="50" y="6"/>
                        </a:lnTo>
                        <a:lnTo>
                          <a:pt x="59" y="4"/>
                        </a:lnTo>
                        <a:lnTo>
                          <a:pt x="68" y="4"/>
                        </a:lnTo>
                        <a:lnTo>
                          <a:pt x="79" y="2"/>
                        </a:lnTo>
                        <a:lnTo>
                          <a:pt x="90" y="2"/>
                        </a:lnTo>
                        <a:lnTo>
                          <a:pt x="103" y="1"/>
                        </a:lnTo>
                        <a:lnTo>
                          <a:pt x="117" y="1"/>
                        </a:lnTo>
                        <a:lnTo>
                          <a:pt x="134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93"/>
                  <p:cNvSpPr>
                    <a:spLocks/>
                  </p:cNvSpPr>
                  <p:nvPr/>
                </p:nvSpPr>
                <p:spPr bwMode="auto">
                  <a:xfrm>
                    <a:off x="681" y="1097"/>
                    <a:ext cx="504" cy="53"/>
                  </a:xfrm>
                  <a:custGeom>
                    <a:avLst/>
                    <a:gdLst>
                      <a:gd name="T0" fmla="*/ 40 w 504"/>
                      <a:gd name="T1" fmla="*/ 15 h 53"/>
                      <a:gd name="T2" fmla="*/ 98 w 504"/>
                      <a:gd name="T3" fmla="*/ 9 h 53"/>
                      <a:gd name="T4" fmla="*/ 158 w 504"/>
                      <a:gd name="T5" fmla="*/ 4 h 53"/>
                      <a:gd name="T6" fmla="*/ 219 w 504"/>
                      <a:gd name="T7" fmla="*/ 1 h 53"/>
                      <a:gd name="T8" fmla="*/ 278 w 504"/>
                      <a:gd name="T9" fmla="*/ 1 h 53"/>
                      <a:gd name="T10" fmla="*/ 339 w 504"/>
                      <a:gd name="T11" fmla="*/ 4 h 53"/>
                      <a:gd name="T12" fmla="*/ 397 w 504"/>
                      <a:gd name="T13" fmla="*/ 9 h 53"/>
                      <a:gd name="T14" fmla="*/ 456 w 504"/>
                      <a:gd name="T15" fmla="*/ 15 h 53"/>
                      <a:gd name="T16" fmla="*/ 486 w 504"/>
                      <a:gd name="T17" fmla="*/ 18 h 53"/>
                      <a:gd name="T18" fmla="*/ 488 w 504"/>
                      <a:gd name="T19" fmla="*/ 19 h 53"/>
                      <a:gd name="T20" fmla="*/ 491 w 504"/>
                      <a:gd name="T21" fmla="*/ 19 h 53"/>
                      <a:gd name="T22" fmla="*/ 493 w 504"/>
                      <a:gd name="T23" fmla="*/ 21 h 53"/>
                      <a:gd name="T24" fmla="*/ 497 w 504"/>
                      <a:gd name="T25" fmla="*/ 23 h 53"/>
                      <a:gd name="T26" fmla="*/ 499 w 504"/>
                      <a:gd name="T27" fmla="*/ 27 h 53"/>
                      <a:gd name="T28" fmla="*/ 501 w 504"/>
                      <a:gd name="T29" fmla="*/ 30 h 53"/>
                      <a:gd name="T30" fmla="*/ 502 w 504"/>
                      <a:gd name="T31" fmla="*/ 34 h 53"/>
                      <a:gd name="T32" fmla="*/ 503 w 504"/>
                      <a:gd name="T33" fmla="*/ 36 h 53"/>
                      <a:gd name="T34" fmla="*/ 502 w 504"/>
                      <a:gd name="T35" fmla="*/ 40 h 53"/>
                      <a:gd name="T36" fmla="*/ 501 w 504"/>
                      <a:gd name="T37" fmla="*/ 43 h 53"/>
                      <a:gd name="T38" fmla="*/ 499 w 504"/>
                      <a:gd name="T39" fmla="*/ 47 h 53"/>
                      <a:gd name="T40" fmla="*/ 497 w 504"/>
                      <a:gd name="T41" fmla="*/ 49 h 53"/>
                      <a:gd name="T42" fmla="*/ 494 w 504"/>
                      <a:gd name="T43" fmla="*/ 51 h 53"/>
                      <a:gd name="T44" fmla="*/ 492 w 504"/>
                      <a:gd name="T45" fmla="*/ 52 h 53"/>
                      <a:gd name="T46" fmla="*/ 489 w 504"/>
                      <a:gd name="T47" fmla="*/ 52 h 53"/>
                      <a:gd name="T48" fmla="*/ 487 w 504"/>
                      <a:gd name="T49" fmla="*/ 49 h 53"/>
                      <a:gd name="T50" fmla="*/ 459 w 504"/>
                      <a:gd name="T51" fmla="*/ 47 h 53"/>
                      <a:gd name="T52" fmla="*/ 399 w 504"/>
                      <a:gd name="T53" fmla="*/ 39 h 53"/>
                      <a:gd name="T54" fmla="*/ 340 w 504"/>
                      <a:gd name="T55" fmla="*/ 33 h 53"/>
                      <a:gd name="T56" fmla="*/ 280 w 504"/>
                      <a:gd name="T57" fmla="*/ 30 h 53"/>
                      <a:gd name="T58" fmla="*/ 221 w 504"/>
                      <a:gd name="T59" fmla="*/ 30 h 53"/>
                      <a:gd name="T60" fmla="*/ 160 w 504"/>
                      <a:gd name="T61" fmla="*/ 33 h 53"/>
                      <a:gd name="T62" fmla="*/ 100 w 504"/>
                      <a:gd name="T63" fmla="*/ 39 h 53"/>
                      <a:gd name="T64" fmla="*/ 42 w 504"/>
                      <a:gd name="T65" fmla="*/ 47 h 53"/>
                      <a:gd name="T66" fmla="*/ 15 w 504"/>
                      <a:gd name="T67" fmla="*/ 50 h 53"/>
                      <a:gd name="T68" fmla="*/ 11 w 504"/>
                      <a:gd name="T69" fmla="*/ 52 h 53"/>
                      <a:gd name="T70" fmla="*/ 9 w 504"/>
                      <a:gd name="T71" fmla="*/ 52 h 53"/>
                      <a:gd name="T72" fmla="*/ 7 w 504"/>
                      <a:gd name="T73" fmla="*/ 52 h 53"/>
                      <a:gd name="T74" fmla="*/ 5 w 504"/>
                      <a:gd name="T75" fmla="*/ 49 h 53"/>
                      <a:gd name="T76" fmla="*/ 3 w 504"/>
                      <a:gd name="T77" fmla="*/ 47 h 53"/>
                      <a:gd name="T78" fmla="*/ 1 w 504"/>
                      <a:gd name="T79" fmla="*/ 44 h 53"/>
                      <a:gd name="T80" fmla="*/ 0 w 504"/>
                      <a:gd name="T81" fmla="*/ 40 h 53"/>
                      <a:gd name="T82" fmla="*/ 0 w 504"/>
                      <a:gd name="T83" fmla="*/ 36 h 53"/>
                      <a:gd name="T84" fmla="*/ 0 w 504"/>
                      <a:gd name="T85" fmla="*/ 34 h 53"/>
                      <a:gd name="T86" fmla="*/ 1 w 504"/>
                      <a:gd name="T87" fmla="*/ 30 h 53"/>
                      <a:gd name="T88" fmla="*/ 3 w 504"/>
                      <a:gd name="T89" fmla="*/ 27 h 53"/>
                      <a:gd name="T90" fmla="*/ 5 w 504"/>
                      <a:gd name="T91" fmla="*/ 24 h 53"/>
                      <a:gd name="T92" fmla="*/ 7 w 504"/>
                      <a:gd name="T93" fmla="*/ 22 h 53"/>
                      <a:gd name="T94" fmla="*/ 10 w 504"/>
                      <a:gd name="T95" fmla="*/ 20 h 53"/>
                      <a:gd name="T96" fmla="*/ 12 w 504"/>
                      <a:gd name="T97" fmla="*/ 20 h 53"/>
                      <a:gd name="T98" fmla="*/ 16 w 504"/>
                      <a:gd name="T99" fmla="*/ 19 h 53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0" t="0" r="r" b="b"/>
                    <a:pathLst>
                      <a:path w="504" h="53">
                        <a:moveTo>
                          <a:pt x="12" y="18"/>
                        </a:moveTo>
                        <a:lnTo>
                          <a:pt x="40" y="15"/>
                        </a:lnTo>
                        <a:lnTo>
                          <a:pt x="70" y="11"/>
                        </a:lnTo>
                        <a:lnTo>
                          <a:pt x="98" y="9"/>
                        </a:lnTo>
                        <a:lnTo>
                          <a:pt x="128" y="5"/>
                        </a:lnTo>
                        <a:lnTo>
                          <a:pt x="158" y="4"/>
                        </a:lnTo>
                        <a:lnTo>
                          <a:pt x="188" y="2"/>
                        </a:lnTo>
                        <a:lnTo>
                          <a:pt x="219" y="1"/>
                        </a:lnTo>
                        <a:lnTo>
                          <a:pt x="249" y="0"/>
                        </a:lnTo>
                        <a:lnTo>
                          <a:pt x="278" y="1"/>
                        </a:lnTo>
                        <a:lnTo>
                          <a:pt x="308" y="2"/>
                        </a:lnTo>
                        <a:lnTo>
                          <a:pt x="339" y="4"/>
                        </a:lnTo>
                        <a:lnTo>
                          <a:pt x="369" y="5"/>
                        </a:lnTo>
                        <a:lnTo>
                          <a:pt x="397" y="9"/>
                        </a:lnTo>
                        <a:lnTo>
                          <a:pt x="427" y="11"/>
                        </a:lnTo>
                        <a:lnTo>
                          <a:pt x="456" y="15"/>
                        </a:lnTo>
                        <a:lnTo>
                          <a:pt x="487" y="18"/>
                        </a:lnTo>
                        <a:lnTo>
                          <a:pt x="486" y="18"/>
                        </a:lnTo>
                        <a:lnTo>
                          <a:pt x="486" y="19"/>
                        </a:lnTo>
                        <a:lnTo>
                          <a:pt x="488" y="19"/>
                        </a:lnTo>
                        <a:lnTo>
                          <a:pt x="489" y="19"/>
                        </a:lnTo>
                        <a:lnTo>
                          <a:pt x="491" y="19"/>
                        </a:lnTo>
                        <a:lnTo>
                          <a:pt x="491" y="21"/>
                        </a:lnTo>
                        <a:lnTo>
                          <a:pt x="493" y="21"/>
                        </a:lnTo>
                        <a:lnTo>
                          <a:pt x="495" y="23"/>
                        </a:lnTo>
                        <a:lnTo>
                          <a:pt x="497" y="23"/>
                        </a:lnTo>
                        <a:lnTo>
                          <a:pt x="497" y="25"/>
                        </a:lnTo>
                        <a:lnTo>
                          <a:pt x="499" y="27"/>
                        </a:lnTo>
                        <a:lnTo>
                          <a:pt x="499" y="29"/>
                        </a:lnTo>
                        <a:lnTo>
                          <a:pt x="501" y="30"/>
                        </a:lnTo>
                        <a:lnTo>
                          <a:pt x="501" y="32"/>
                        </a:lnTo>
                        <a:lnTo>
                          <a:pt x="502" y="34"/>
                        </a:lnTo>
                        <a:lnTo>
                          <a:pt x="502" y="36"/>
                        </a:lnTo>
                        <a:lnTo>
                          <a:pt x="503" y="36"/>
                        </a:lnTo>
                        <a:lnTo>
                          <a:pt x="502" y="38"/>
                        </a:lnTo>
                        <a:lnTo>
                          <a:pt x="502" y="40"/>
                        </a:lnTo>
                        <a:lnTo>
                          <a:pt x="501" y="42"/>
                        </a:lnTo>
                        <a:lnTo>
                          <a:pt x="501" y="43"/>
                        </a:lnTo>
                        <a:lnTo>
                          <a:pt x="499" y="45"/>
                        </a:lnTo>
                        <a:lnTo>
                          <a:pt x="499" y="47"/>
                        </a:lnTo>
                        <a:lnTo>
                          <a:pt x="497" y="49"/>
                        </a:lnTo>
                        <a:lnTo>
                          <a:pt x="495" y="51"/>
                        </a:lnTo>
                        <a:lnTo>
                          <a:pt x="494" y="51"/>
                        </a:lnTo>
                        <a:lnTo>
                          <a:pt x="492" y="52"/>
                        </a:lnTo>
                        <a:lnTo>
                          <a:pt x="490" y="52"/>
                        </a:lnTo>
                        <a:lnTo>
                          <a:pt x="489" y="52"/>
                        </a:lnTo>
                        <a:lnTo>
                          <a:pt x="487" y="52"/>
                        </a:lnTo>
                        <a:lnTo>
                          <a:pt x="487" y="49"/>
                        </a:lnTo>
                        <a:lnTo>
                          <a:pt x="489" y="51"/>
                        </a:lnTo>
                        <a:lnTo>
                          <a:pt x="459" y="47"/>
                        </a:lnTo>
                        <a:lnTo>
                          <a:pt x="429" y="42"/>
                        </a:lnTo>
                        <a:lnTo>
                          <a:pt x="399" y="39"/>
                        </a:lnTo>
                        <a:lnTo>
                          <a:pt x="370" y="35"/>
                        </a:lnTo>
                        <a:lnTo>
                          <a:pt x="340" y="33"/>
                        </a:lnTo>
                        <a:lnTo>
                          <a:pt x="310" y="31"/>
                        </a:lnTo>
                        <a:lnTo>
                          <a:pt x="280" y="30"/>
                        </a:lnTo>
                        <a:lnTo>
                          <a:pt x="251" y="29"/>
                        </a:lnTo>
                        <a:lnTo>
                          <a:pt x="221" y="30"/>
                        </a:lnTo>
                        <a:lnTo>
                          <a:pt x="190" y="31"/>
                        </a:lnTo>
                        <a:lnTo>
                          <a:pt x="160" y="33"/>
                        </a:lnTo>
                        <a:lnTo>
                          <a:pt x="131" y="35"/>
                        </a:lnTo>
                        <a:lnTo>
                          <a:pt x="100" y="39"/>
                        </a:lnTo>
                        <a:lnTo>
                          <a:pt x="72" y="42"/>
                        </a:lnTo>
                        <a:lnTo>
                          <a:pt x="42" y="47"/>
                        </a:lnTo>
                        <a:lnTo>
                          <a:pt x="14" y="51"/>
                        </a:lnTo>
                        <a:lnTo>
                          <a:pt x="15" y="50"/>
                        </a:lnTo>
                        <a:lnTo>
                          <a:pt x="13" y="52"/>
                        </a:lnTo>
                        <a:lnTo>
                          <a:pt x="11" y="52"/>
                        </a:lnTo>
                        <a:lnTo>
                          <a:pt x="9" y="52"/>
                        </a:lnTo>
                        <a:lnTo>
                          <a:pt x="7" y="52"/>
                        </a:lnTo>
                        <a:lnTo>
                          <a:pt x="5" y="52"/>
                        </a:lnTo>
                        <a:lnTo>
                          <a:pt x="5" y="49"/>
                        </a:lnTo>
                        <a:lnTo>
                          <a:pt x="3" y="49"/>
                        </a:lnTo>
                        <a:lnTo>
                          <a:pt x="3" y="47"/>
                        </a:lnTo>
                        <a:lnTo>
                          <a:pt x="1" y="46"/>
                        </a:lnTo>
                        <a:lnTo>
                          <a:pt x="1" y="44"/>
                        </a:lnTo>
                        <a:lnTo>
                          <a:pt x="0" y="42"/>
                        </a:lnTo>
                        <a:lnTo>
                          <a:pt x="0" y="40"/>
                        </a:lnTo>
                        <a:lnTo>
                          <a:pt x="0" y="38"/>
                        </a:lnTo>
                        <a:lnTo>
                          <a:pt x="0" y="36"/>
                        </a:lnTo>
                        <a:lnTo>
                          <a:pt x="0" y="34"/>
                        </a:lnTo>
                        <a:lnTo>
                          <a:pt x="0" y="32"/>
                        </a:lnTo>
                        <a:lnTo>
                          <a:pt x="1" y="30"/>
                        </a:lnTo>
                        <a:lnTo>
                          <a:pt x="1" y="29"/>
                        </a:lnTo>
                        <a:lnTo>
                          <a:pt x="3" y="27"/>
                        </a:lnTo>
                        <a:lnTo>
                          <a:pt x="3" y="26"/>
                        </a:lnTo>
                        <a:lnTo>
                          <a:pt x="5" y="24"/>
                        </a:lnTo>
                        <a:lnTo>
                          <a:pt x="7" y="22"/>
                        </a:lnTo>
                        <a:lnTo>
                          <a:pt x="8" y="22"/>
                        </a:lnTo>
                        <a:lnTo>
                          <a:pt x="10" y="20"/>
                        </a:lnTo>
                        <a:lnTo>
                          <a:pt x="12" y="20"/>
                        </a:lnTo>
                        <a:lnTo>
                          <a:pt x="14" y="20"/>
                        </a:lnTo>
                        <a:lnTo>
                          <a:pt x="16" y="19"/>
                        </a:lnTo>
                        <a:lnTo>
                          <a:pt x="12" y="18"/>
                        </a:lnTo>
                      </a:path>
                    </a:pathLst>
                  </a:custGeom>
                  <a:noFill/>
                  <a:ln w="18494" cap="flat" cmpd="sng">
                    <a:solidFill>
                      <a:srgbClr val="C0C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94"/>
                  <p:cNvSpPr>
                    <a:spLocks/>
                  </p:cNvSpPr>
                  <p:nvPr/>
                </p:nvSpPr>
                <p:spPr bwMode="auto">
                  <a:xfrm>
                    <a:off x="531" y="617"/>
                    <a:ext cx="801" cy="502"/>
                  </a:xfrm>
                  <a:custGeom>
                    <a:avLst/>
                    <a:gdLst>
                      <a:gd name="T0" fmla="*/ 499 w 801"/>
                      <a:gd name="T1" fmla="*/ 482 h 502"/>
                      <a:gd name="T2" fmla="*/ 603 w 801"/>
                      <a:gd name="T3" fmla="*/ 492 h 502"/>
                      <a:gd name="T4" fmla="*/ 642 w 801"/>
                      <a:gd name="T5" fmla="*/ 501 h 502"/>
                      <a:gd name="T6" fmla="*/ 649 w 801"/>
                      <a:gd name="T7" fmla="*/ 476 h 502"/>
                      <a:gd name="T8" fmla="*/ 658 w 801"/>
                      <a:gd name="T9" fmla="*/ 428 h 502"/>
                      <a:gd name="T10" fmla="*/ 674 w 801"/>
                      <a:gd name="T11" fmla="*/ 378 h 502"/>
                      <a:gd name="T12" fmla="*/ 691 w 801"/>
                      <a:gd name="T13" fmla="*/ 348 h 502"/>
                      <a:gd name="T14" fmla="*/ 752 w 801"/>
                      <a:gd name="T15" fmla="*/ 342 h 502"/>
                      <a:gd name="T16" fmla="*/ 729 w 801"/>
                      <a:gd name="T17" fmla="*/ 278 h 502"/>
                      <a:gd name="T18" fmla="*/ 676 w 801"/>
                      <a:gd name="T19" fmla="*/ 284 h 502"/>
                      <a:gd name="T20" fmla="*/ 649 w 801"/>
                      <a:gd name="T21" fmla="*/ 271 h 502"/>
                      <a:gd name="T22" fmla="*/ 641 w 801"/>
                      <a:gd name="T23" fmla="*/ 284 h 502"/>
                      <a:gd name="T24" fmla="*/ 615 w 801"/>
                      <a:gd name="T25" fmla="*/ 286 h 502"/>
                      <a:gd name="T26" fmla="*/ 615 w 801"/>
                      <a:gd name="T27" fmla="*/ 256 h 502"/>
                      <a:gd name="T28" fmla="*/ 639 w 801"/>
                      <a:gd name="T29" fmla="*/ 270 h 502"/>
                      <a:gd name="T30" fmla="*/ 649 w 801"/>
                      <a:gd name="T31" fmla="*/ 257 h 502"/>
                      <a:gd name="T32" fmla="*/ 680 w 801"/>
                      <a:gd name="T33" fmla="*/ 249 h 502"/>
                      <a:gd name="T34" fmla="*/ 687 w 801"/>
                      <a:gd name="T35" fmla="*/ 207 h 502"/>
                      <a:gd name="T36" fmla="*/ 668 w 801"/>
                      <a:gd name="T37" fmla="*/ 192 h 502"/>
                      <a:gd name="T38" fmla="*/ 668 w 801"/>
                      <a:gd name="T39" fmla="*/ 186 h 502"/>
                      <a:gd name="T40" fmla="*/ 698 w 801"/>
                      <a:gd name="T41" fmla="*/ 191 h 502"/>
                      <a:gd name="T42" fmla="*/ 766 w 801"/>
                      <a:gd name="T43" fmla="*/ 187 h 502"/>
                      <a:gd name="T44" fmla="*/ 794 w 801"/>
                      <a:gd name="T45" fmla="*/ 163 h 502"/>
                      <a:gd name="T46" fmla="*/ 791 w 801"/>
                      <a:gd name="T47" fmla="*/ 104 h 502"/>
                      <a:gd name="T48" fmla="*/ 750 w 801"/>
                      <a:gd name="T49" fmla="*/ 81 h 502"/>
                      <a:gd name="T50" fmla="*/ 776 w 801"/>
                      <a:gd name="T51" fmla="*/ 80 h 502"/>
                      <a:gd name="T52" fmla="*/ 778 w 801"/>
                      <a:gd name="T53" fmla="*/ 51 h 502"/>
                      <a:gd name="T54" fmla="*/ 744 w 801"/>
                      <a:gd name="T55" fmla="*/ 50 h 502"/>
                      <a:gd name="T56" fmla="*/ 753 w 801"/>
                      <a:gd name="T57" fmla="*/ 31 h 502"/>
                      <a:gd name="T58" fmla="*/ 768 w 801"/>
                      <a:gd name="T59" fmla="*/ 29 h 502"/>
                      <a:gd name="T60" fmla="*/ 779 w 801"/>
                      <a:gd name="T61" fmla="*/ 1 h 502"/>
                      <a:gd name="T62" fmla="*/ 422 w 801"/>
                      <a:gd name="T63" fmla="*/ 10 h 502"/>
                      <a:gd name="T64" fmla="*/ 42 w 801"/>
                      <a:gd name="T65" fmla="*/ 5 h 502"/>
                      <a:gd name="T66" fmla="*/ 26 w 801"/>
                      <a:gd name="T67" fmla="*/ 27 h 502"/>
                      <a:gd name="T68" fmla="*/ 42 w 801"/>
                      <a:gd name="T69" fmla="*/ 31 h 502"/>
                      <a:gd name="T70" fmla="*/ 60 w 801"/>
                      <a:gd name="T71" fmla="*/ 48 h 502"/>
                      <a:gd name="T72" fmla="*/ 14 w 801"/>
                      <a:gd name="T73" fmla="*/ 50 h 502"/>
                      <a:gd name="T74" fmla="*/ 13 w 801"/>
                      <a:gd name="T75" fmla="*/ 77 h 502"/>
                      <a:gd name="T76" fmla="*/ 42 w 801"/>
                      <a:gd name="T77" fmla="*/ 80 h 502"/>
                      <a:gd name="T78" fmla="*/ 8 w 801"/>
                      <a:gd name="T79" fmla="*/ 101 h 502"/>
                      <a:gd name="T80" fmla="*/ 0 w 801"/>
                      <a:gd name="T81" fmla="*/ 142 h 502"/>
                      <a:gd name="T82" fmla="*/ 17 w 801"/>
                      <a:gd name="T83" fmla="*/ 181 h 502"/>
                      <a:gd name="T84" fmla="*/ 125 w 801"/>
                      <a:gd name="T85" fmla="*/ 182 h 502"/>
                      <a:gd name="T86" fmla="*/ 129 w 801"/>
                      <a:gd name="T87" fmla="*/ 191 h 502"/>
                      <a:gd name="T88" fmla="*/ 114 w 801"/>
                      <a:gd name="T89" fmla="*/ 198 h 502"/>
                      <a:gd name="T90" fmla="*/ 108 w 801"/>
                      <a:gd name="T91" fmla="*/ 233 h 502"/>
                      <a:gd name="T92" fmla="*/ 124 w 801"/>
                      <a:gd name="T93" fmla="*/ 253 h 502"/>
                      <a:gd name="T94" fmla="*/ 145 w 801"/>
                      <a:gd name="T95" fmla="*/ 257 h 502"/>
                      <a:gd name="T96" fmla="*/ 155 w 801"/>
                      <a:gd name="T97" fmla="*/ 267 h 502"/>
                      <a:gd name="T98" fmla="*/ 180 w 801"/>
                      <a:gd name="T99" fmla="*/ 258 h 502"/>
                      <a:gd name="T100" fmla="*/ 181 w 801"/>
                      <a:gd name="T101" fmla="*/ 283 h 502"/>
                      <a:gd name="T102" fmla="*/ 157 w 801"/>
                      <a:gd name="T103" fmla="*/ 286 h 502"/>
                      <a:gd name="T104" fmla="*/ 147 w 801"/>
                      <a:gd name="T105" fmla="*/ 271 h 502"/>
                      <a:gd name="T106" fmla="*/ 123 w 801"/>
                      <a:gd name="T107" fmla="*/ 283 h 502"/>
                      <a:gd name="T108" fmla="*/ 73 w 801"/>
                      <a:gd name="T109" fmla="*/ 277 h 502"/>
                      <a:gd name="T110" fmla="*/ 43 w 801"/>
                      <a:gd name="T111" fmla="*/ 337 h 502"/>
                      <a:gd name="T112" fmla="*/ 93 w 801"/>
                      <a:gd name="T113" fmla="*/ 349 h 502"/>
                      <a:gd name="T114" fmla="*/ 107 w 801"/>
                      <a:gd name="T115" fmla="*/ 377 h 502"/>
                      <a:gd name="T116" fmla="*/ 134 w 801"/>
                      <a:gd name="T117" fmla="*/ 420 h 502"/>
                      <a:gd name="T118" fmla="*/ 150 w 801"/>
                      <a:gd name="T119" fmla="*/ 467 h 502"/>
                      <a:gd name="T120" fmla="*/ 165 w 801"/>
                      <a:gd name="T121" fmla="*/ 498 h 502"/>
                      <a:gd name="T122" fmla="*/ 291 w 801"/>
                      <a:gd name="T123" fmla="*/ 486 h 502"/>
                      <a:gd name="T124" fmla="*/ 354 w 801"/>
                      <a:gd name="T125" fmla="*/ 481 h 502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0" t="0" r="r" b="b"/>
                    <a:pathLst>
                      <a:path w="801" h="502">
                        <a:moveTo>
                          <a:pt x="396" y="480"/>
                        </a:moveTo>
                        <a:lnTo>
                          <a:pt x="397" y="481"/>
                        </a:lnTo>
                        <a:lnTo>
                          <a:pt x="400" y="481"/>
                        </a:lnTo>
                        <a:lnTo>
                          <a:pt x="404" y="481"/>
                        </a:lnTo>
                        <a:lnTo>
                          <a:pt x="410" y="481"/>
                        </a:lnTo>
                        <a:lnTo>
                          <a:pt x="416" y="481"/>
                        </a:lnTo>
                        <a:lnTo>
                          <a:pt x="424" y="481"/>
                        </a:lnTo>
                        <a:lnTo>
                          <a:pt x="433" y="481"/>
                        </a:lnTo>
                        <a:lnTo>
                          <a:pt x="443" y="481"/>
                        </a:lnTo>
                        <a:lnTo>
                          <a:pt x="451" y="482"/>
                        </a:lnTo>
                        <a:lnTo>
                          <a:pt x="461" y="482"/>
                        </a:lnTo>
                        <a:lnTo>
                          <a:pt x="470" y="482"/>
                        </a:lnTo>
                        <a:lnTo>
                          <a:pt x="479" y="482"/>
                        </a:lnTo>
                        <a:lnTo>
                          <a:pt x="486" y="482"/>
                        </a:lnTo>
                        <a:lnTo>
                          <a:pt x="494" y="482"/>
                        </a:lnTo>
                        <a:lnTo>
                          <a:pt x="499" y="482"/>
                        </a:lnTo>
                        <a:lnTo>
                          <a:pt x="505" y="482"/>
                        </a:lnTo>
                        <a:lnTo>
                          <a:pt x="510" y="484"/>
                        </a:lnTo>
                        <a:lnTo>
                          <a:pt x="516" y="484"/>
                        </a:lnTo>
                        <a:lnTo>
                          <a:pt x="522" y="484"/>
                        </a:lnTo>
                        <a:lnTo>
                          <a:pt x="530" y="484"/>
                        </a:lnTo>
                        <a:lnTo>
                          <a:pt x="536" y="486"/>
                        </a:lnTo>
                        <a:lnTo>
                          <a:pt x="543" y="486"/>
                        </a:lnTo>
                        <a:lnTo>
                          <a:pt x="549" y="488"/>
                        </a:lnTo>
                        <a:lnTo>
                          <a:pt x="557" y="488"/>
                        </a:lnTo>
                        <a:lnTo>
                          <a:pt x="563" y="490"/>
                        </a:lnTo>
                        <a:lnTo>
                          <a:pt x="571" y="490"/>
                        </a:lnTo>
                        <a:lnTo>
                          <a:pt x="577" y="491"/>
                        </a:lnTo>
                        <a:lnTo>
                          <a:pt x="585" y="491"/>
                        </a:lnTo>
                        <a:lnTo>
                          <a:pt x="591" y="492"/>
                        </a:lnTo>
                        <a:lnTo>
                          <a:pt x="597" y="492"/>
                        </a:lnTo>
                        <a:lnTo>
                          <a:pt x="603" y="492"/>
                        </a:lnTo>
                        <a:lnTo>
                          <a:pt x="609" y="492"/>
                        </a:lnTo>
                        <a:lnTo>
                          <a:pt x="612" y="494"/>
                        </a:lnTo>
                        <a:lnTo>
                          <a:pt x="614" y="494"/>
                        </a:lnTo>
                        <a:lnTo>
                          <a:pt x="615" y="494"/>
                        </a:lnTo>
                        <a:lnTo>
                          <a:pt x="619" y="494"/>
                        </a:lnTo>
                        <a:lnTo>
                          <a:pt x="621" y="495"/>
                        </a:lnTo>
                        <a:lnTo>
                          <a:pt x="623" y="495"/>
                        </a:lnTo>
                        <a:lnTo>
                          <a:pt x="625" y="495"/>
                        </a:lnTo>
                        <a:lnTo>
                          <a:pt x="628" y="495"/>
                        </a:lnTo>
                        <a:lnTo>
                          <a:pt x="630" y="497"/>
                        </a:lnTo>
                        <a:lnTo>
                          <a:pt x="632" y="497"/>
                        </a:lnTo>
                        <a:lnTo>
                          <a:pt x="634" y="498"/>
                        </a:lnTo>
                        <a:lnTo>
                          <a:pt x="636" y="498"/>
                        </a:lnTo>
                        <a:lnTo>
                          <a:pt x="638" y="500"/>
                        </a:lnTo>
                        <a:lnTo>
                          <a:pt x="640" y="500"/>
                        </a:lnTo>
                        <a:lnTo>
                          <a:pt x="642" y="501"/>
                        </a:lnTo>
                        <a:lnTo>
                          <a:pt x="646" y="501"/>
                        </a:lnTo>
                        <a:lnTo>
                          <a:pt x="644" y="501"/>
                        </a:lnTo>
                        <a:lnTo>
                          <a:pt x="643" y="500"/>
                        </a:lnTo>
                        <a:lnTo>
                          <a:pt x="642" y="499"/>
                        </a:lnTo>
                        <a:lnTo>
                          <a:pt x="642" y="497"/>
                        </a:lnTo>
                        <a:lnTo>
                          <a:pt x="642" y="496"/>
                        </a:lnTo>
                        <a:lnTo>
                          <a:pt x="643" y="494"/>
                        </a:lnTo>
                        <a:lnTo>
                          <a:pt x="643" y="491"/>
                        </a:lnTo>
                        <a:lnTo>
                          <a:pt x="645" y="490"/>
                        </a:lnTo>
                        <a:lnTo>
                          <a:pt x="645" y="488"/>
                        </a:lnTo>
                        <a:lnTo>
                          <a:pt x="646" y="485"/>
                        </a:lnTo>
                        <a:lnTo>
                          <a:pt x="646" y="484"/>
                        </a:lnTo>
                        <a:lnTo>
                          <a:pt x="649" y="481"/>
                        </a:lnTo>
                        <a:lnTo>
                          <a:pt x="649" y="480"/>
                        </a:lnTo>
                        <a:lnTo>
                          <a:pt x="649" y="478"/>
                        </a:lnTo>
                        <a:lnTo>
                          <a:pt x="649" y="476"/>
                        </a:lnTo>
                        <a:lnTo>
                          <a:pt x="649" y="474"/>
                        </a:lnTo>
                        <a:lnTo>
                          <a:pt x="649" y="472"/>
                        </a:lnTo>
                        <a:lnTo>
                          <a:pt x="649" y="469"/>
                        </a:lnTo>
                        <a:lnTo>
                          <a:pt x="649" y="467"/>
                        </a:lnTo>
                        <a:lnTo>
                          <a:pt x="649" y="463"/>
                        </a:lnTo>
                        <a:lnTo>
                          <a:pt x="649" y="461"/>
                        </a:lnTo>
                        <a:lnTo>
                          <a:pt x="651" y="457"/>
                        </a:lnTo>
                        <a:lnTo>
                          <a:pt x="651" y="453"/>
                        </a:lnTo>
                        <a:lnTo>
                          <a:pt x="652" y="449"/>
                        </a:lnTo>
                        <a:lnTo>
                          <a:pt x="652" y="447"/>
                        </a:lnTo>
                        <a:lnTo>
                          <a:pt x="655" y="443"/>
                        </a:lnTo>
                        <a:lnTo>
                          <a:pt x="655" y="440"/>
                        </a:lnTo>
                        <a:lnTo>
                          <a:pt x="657" y="436"/>
                        </a:lnTo>
                        <a:lnTo>
                          <a:pt x="657" y="434"/>
                        </a:lnTo>
                        <a:lnTo>
                          <a:pt x="658" y="430"/>
                        </a:lnTo>
                        <a:lnTo>
                          <a:pt x="658" y="428"/>
                        </a:lnTo>
                        <a:lnTo>
                          <a:pt x="660" y="424"/>
                        </a:lnTo>
                        <a:lnTo>
                          <a:pt x="660" y="422"/>
                        </a:lnTo>
                        <a:lnTo>
                          <a:pt x="661" y="420"/>
                        </a:lnTo>
                        <a:lnTo>
                          <a:pt x="661" y="418"/>
                        </a:lnTo>
                        <a:lnTo>
                          <a:pt x="663" y="414"/>
                        </a:lnTo>
                        <a:lnTo>
                          <a:pt x="663" y="412"/>
                        </a:lnTo>
                        <a:lnTo>
                          <a:pt x="665" y="408"/>
                        </a:lnTo>
                        <a:lnTo>
                          <a:pt x="665" y="404"/>
                        </a:lnTo>
                        <a:lnTo>
                          <a:pt x="668" y="400"/>
                        </a:lnTo>
                        <a:lnTo>
                          <a:pt x="668" y="398"/>
                        </a:lnTo>
                        <a:lnTo>
                          <a:pt x="669" y="394"/>
                        </a:lnTo>
                        <a:lnTo>
                          <a:pt x="669" y="390"/>
                        </a:lnTo>
                        <a:lnTo>
                          <a:pt x="671" y="387"/>
                        </a:lnTo>
                        <a:lnTo>
                          <a:pt x="671" y="384"/>
                        </a:lnTo>
                        <a:lnTo>
                          <a:pt x="674" y="381"/>
                        </a:lnTo>
                        <a:lnTo>
                          <a:pt x="674" y="378"/>
                        </a:lnTo>
                        <a:lnTo>
                          <a:pt x="675" y="374"/>
                        </a:lnTo>
                        <a:lnTo>
                          <a:pt x="675" y="372"/>
                        </a:lnTo>
                        <a:lnTo>
                          <a:pt x="677" y="370"/>
                        </a:lnTo>
                        <a:lnTo>
                          <a:pt x="677" y="368"/>
                        </a:lnTo>
                        <a:lnTo>
                          <a:pt x="678" y="366"/>
                        </a:lnTo>
                        <a:lnTo>
                          <a:pt x="678" y="364"/>
                        </a:lnTo>
                        <a:lnTo>
                          <a:pt x="680" y="362"/>
                        </a:lnTo>
                        <a:lnTo>
                          <a:pt x="680" y="360"/>
                        </a:lnTo>
                        <a:lnTo>
                          <a:pt x="682" y="358"/>
                        </a:lnTo>
                        <a:lnTo>
                          <a:pt x="683" y="356"/>
                        </a:lnTo>
                        <a:lnTo>
                          <a:pt x="685" y="354"/>
                        </a:lnTo>
                        <a:lnTo>
                          <a:pt x="687" y="352"/>
                        </a:lnTo>
                        <a:lnTo>
                          <a:pt x="689" y="349"/>
                        </a:lnTo>
                        <a:lnTo>
                          <a:pt x="691" y="348"/>
                        </a:lnTo>
                        <a:lnTo>
                          <a:pt x="694" y="344"/>
                        </a:lnTo>
                        <a:lnTo>
                          <a:pt x="697" y="343"/>
                        </a:lnTo>
                        <a:lnTo>
                          <a:pt x="700" y="342"/>
                        </a:lnTo>
                        <a:lnTo>
                          <a:pt x="704" y="342"/>
                        </a:lnTo>
                        <a:lnTo>
                          <a:pt x="709" y="340"/>
                        </a:lnTo>
                        <a:lnTo>
                          <a:pt x="712" y="340"/>
                        </a:lnTo>
                        <a:lnTo>
                          <a:pt x="718" y="340"/>
                        </a:lnTo>
                        <a:lnTo>
                          <a:pt x="722" y="340"/>
                        </a:lnTo>
                        <a:lnTo>
                          <a:pt x="728" y="340"/>
                        </a:lnTo>
                        <a:lnTo>
                          <a:pt x="732" y="342"/>
                        </a:lnTo>
                        <a:lnTo>
                          <a:pt x="736" y="342"/>
                        </a:lnTo>
                        <a:lnTo>
                          <a:pt x="740" y="342"/>
                        </a:lnTo>
                        <a:lnTo>
                          <a:pt x="745" y="342"/>
                        </a:lnTo>
                        <a:lnTo>
                          <a:pt x="747" y="342"/>
                        </a:lnTo>
                        <a:lnTo>
                          <a:pt x="750" y="342"/>
                        </a:lnTo>
                        <a:lnTo>
                          <a:pt x="752" y="342"/>
                        </a:lnTo>
                        <a:lnTo>
                          <a:pt x="753" y="340"/>
                        </a:lnTo>
                        <a:lnTo>
                          <a:pt x="753" y="339"/>
                        </a:lnTo>
                        <a:lnTo>
                          <a:pt x="753" y="337"/>
                        </a:lnTo>
                        <a:lnTo>
                          <a:pt x="751" y="334"/>
                        </a:lnTo>
                        <a:lnTo>
                          <a:pt x="750" y="329"/>
                        </a:lnTo>
                        <a:lnTo>
                          <a:pt x="747" y="325"/>
                        </a:lnTo>
                        <a:lnTo>
                          <a:pt x="746" y="319"/>
                        </a:lnTo>
                        <a:lnTo>
                          <a:pt x="744" y="314"/>
                        </a:lnTo>
                        <a:lnTo>
                          <a:pt x="741" y="308"/>
                        </a:lnTo>
                        <a:lnTo>
                          <a:pt x="738" y="304"/>
                        </a:lnTo>
                        <a:lnTo>
                          <a:pt x="736" y="298"/>
                        </a:lnTo>
                        <a:lnTo>
                          <a:pt x="734" y="293"/>
                        </a:lnTo>
                        <a:lnTo>
                          <a:pt x="732" y="288"/>
                        </a:lnTo>
                        <a:lnTo>
                          <a:pt x="730" y="284"/>
                        </a:lnTo>
                        <a:lnTo>
                          <a:pt x="729" y="280"/>
                        </a:lnTo>
                        <a:lnTo>
                          <a:pt x="729" y="278"/>
                        </a:lnTo>
                        <a:lnTo>
                          <a:pt x="729" y="276"/>
                        </a:lnTo>
                        <a:lnTo>
                          <a:pt x="726" y="277"/>
                        </a:lnTo>
                        <a:lnTo>
                          <a:pt x="724" y="277"/>
                        </a:lnTo>
                        <a:lnTo>
                          <a:pt x="720" y="278"/>
                        </a:lnTo>
                        <a:lnTo>
                          <a:pt x="718" y="278"/>
                        </a:lnTo>
                        <a:lnTo>
                          <a:pt x="714" y="280"/>
                        </a:lnTo>
                        <a:lnTo>
                          <a:pt x="710" y="280"/>
                        </a:lnTo>
                        <a:lnTo>
                          <a:pt x="706" y="280"/>
                        </a:lnTo>
                        <a:lnTo>
                          <a:pt x="702" y="280"/>
                        </a:lnTo>
                        <a:lnTo>
                          <a:pt x="697" y="282"/>
                        </a:lnTo>
                        <a:lnTo>
                          <a:pt x="692" y="282"/>
                        </a:lnTo>
                        <a:lnTo>
                          <a:pt x="688" y="283"/>
                        </a:lnTo>
                        <a:lnTo>
                          <a:pt x="685" y="283"/>
                        </a:lnTo>
                        <a:lnTo>
                          <a:pt x="681" y="284"/>
                        </a:lnTo>
                        <a:lnTo>
                          <a:pt x="678" y="284"/>
                        </a:lnTo>
                        <a:lnTo>
                          <a:pt x="676" y="284"/>
                        </a:lnTo>
                        <a:lnTo>
                          <a:pt x="675" y="284"/>
                        </a:lnTo>
                        <a:lnTo>
                          <a:pt x="674" y="284"/>
                        </a:lnTo>
                        <a:lnTo>
                          <a:pt x="672" y="283"/>
                        </a:lnTo>
                        <a:lnTo>
                          <a:pt x="670" y="283"/>
                        </a:lnTo>
                        <a:lnTo>
                          <a:pt x="669" y="282"/>
                        </a:lnTo>
                        <a:lnTo>
                          <a:pt x="668" y="282"/>
                        </a:lnTo>
                        <a:lnTo>
                          <a:pt x="665" y="280"/>
                        </a:lnTo>
                        <a:lnTo>
                          <a:pt x="663" y="278"/>
                        </a:lnTo>
                        <a:lnTo>
                          <a:pt x="663" y="276"/>
                        </a:lnTo>
                        <a:lnTo>
                          <a:pt x="662" y="276"/>
                        </a:lnTo>
                        <a:lnTo>
                          <a:pt x="659" y="274"/>
                        </a:lnTo>
                        <a:lnTo>
                          <a:pt x="657" y="274"/>
                        </a:lnTo>
                        <a:lnTo>
                          <a:pt x="655" y="271"/>
                        </a:lnTo>
                        <a:lnTo>
                          <a:pt x="653" y="271"/>
                        </a:lnTo>
                        <a:lnTo>
                          <a:pt x="651" y="271"/>
                        </a:lnTo>
                        <a:lnTo>
                          <a:pt x="649" y="271"/>
                        </a:lnTo>
                        <a:lnTo>
                          <a:pt x="649" y="270"/>
                        </a:lnTo>
                        <a:lnTo>
                          <a:pt x="647" y="271"/>
                        </a:lnTo>
                        <a:lnTo>
                          <a:pt x="647" y="273"/>
                        </a:lnTo>
                        <a:lnTo>
                          <a:pt x="646" y="275"/>
                        </a:lnTo>
                        <a:lnTo>
                          <a:pt x="646" y="277"/>
                        </a:lnTo>
                        <a:lnTo>
                          <a:pt x="644" y="279"/>
                        </a:lnTo>
                        <a:lnTo>
                          <a:pt x="644" y="280"/>
                        </a:lnTo>
                        <a:lnTo>
                          <a:pt x="644" y="282"/>
                        </a:lnTo>
                        <a:lnTo>
                          <a:pt x="642" y="284"/>
                        </a:lnTo>
                        <a:lnTo>
                          <a:pt x="641" y="284"/>
                        </a:lnTo>
                        <a:lnTo>
                          <a:pt x="639" y="286"/>
                        </a:lnTo>
                        <a:lnTo>
                          <a:pt x="638" y="286"/>
                        </a:lnTo>
                        <a:lnTo>
                          <a:pt x="636" y="286"/>
                        </a:lnTo>
                        <a:lnTo>
                          <a:pt x="635" y="286"/>
                        </a:lnTo>
                        <a:lnTo>
                          <a:pt x="633" y="286"/>
                        </a:lnTo>
                        <a:lnTo>
                          <a:pt x="631" y="286"/>
                        </a:lnTo>
                        <a:lnTo>
                          <a:pt x="629" y="286"/>
                        </a:lnTo>
                        <a:lnTo>
                          <a:pt x="628" y="286"/>
                        </a:lnTo>
                        <a:lnTo>
                          <a:pt x="626" y="286"/>
                        </a:lnTo>
                        <a:lnTo>
                          <a:pt x="624" y="286"/>
                        </a:lnTo>
                        <a:lnTo>
                          <a:pt x="622" y="286"/>
                        </a:lnTo>
                        <a:lnTo>
                          <a:pt x="621" y="286"/>
                        </a:lnTo>
                        <a:lnTo>
                          <a:pt x="619" y="286"/>
                        </a:lnTo>
                        <a:lnTo>
                          <a:pt x="618" y="286"/>
                        </a:lnTo>
                        <a:lnTo>
                          <a:pt x="615" y="286"/>
                        </a:lnTo>
                        <a:lnTo>
                          <a:pt x="615" y="284"/>
                        </a:lnTo>
                        <a:lnTo>
                          <a:pt x="615" y="283"/>
                        </a:lnTo>
                        <a:lnTo>
                          <a:pt x="615" y="281"/>
                        </a:lnTo>
                        <a:lnTo>
                          <a:pt x="615" y="279"/>
                        </a:lnTo>
                        <a:lnTo>
                          <a:pt x="615" y="277"/>
                        </a:lnTo>
                        <a:lnTo>
                          <a:pt x="615" y="274"/>
                        </a:lnTo>
                        <a:lnTo>
                          <a:pt x="615" y="272"/>
                        </a:lnTo>
                        <a:lnTo>
                          <a:pt x="615" y="268"/>
                        </a:lnTo>
                        <a:lnTo>
                          <a:pt x="615" y="266"/>
                        </a:lnTo>
                        <a:lnTo>
                          <a:pt x="615" y="264"/>
                        </a:lnTo>
                        <a:lnTo>
                          <a:pt x="615" y="262"/>
                        </a:lnTo>
                        <a:lnTo>
                          <a:pt x="615" y="259"/>
                        </a:lnTo>
                        <a:lnTo>
                          <a:pt x="615" y="257"/>
                        </a:lnTo>
                        <a:lnTo>
                          <a:pt x="615" y="256"/>
                        </a:lnTo>
                        <a:lnTo>
                          <a:pt x="615" y="255"/>
                        </a:lnTo>
                        <a:lnTo>
                          <a:pt x="615" y="257"/>
                        </a:lnTo>
                        <a:lnTo>
                          <a:pt x="615" y="258"/>
                        </a:lnTo>
                        <a:lnTo>
                          <a:pt x="615" y="259"/>
                        </a:lnTo>
                        <a:lnTo>
                          <a:pt x="618" y="259"/>
                        </a:lnTo>
                        <a:lnTo>
                          <a:pt x="619" y="261"/>
                        </a:lnTo>
                        <a:lnTo>
                          <a:pt x="621" y="262"/>
                        </a:lnTo>
                        <a:lnTo>
                          <a:pt x="623" y="264"/>
                        </a:lnTo>
                        <a:lnTo>
                          <a:pt x="625" y="264"/>
                        </a:lnTo>
                        <a:lnTo>
                          <a:pt x="627" y="266"/>
                        </a:lnTo>
                        <a:lnTo>
                          <a:pt x="629" y="267"/>
                        </a:lnTo>
                        <a:lnTo>
                          <a:pt x="631" y="269"/>
                        </a:lnTo>
                        <a:lnTo>
                          <a:pt x="634" y="269"/>
                        </a:lnTo>
                        <a:lnTo>
                          <a:pt x="635" y="270"/>
                        </a:lnTo>
                        <a:lnTo>
                          <a:pt x="637" y="270"/>
                        </a:lnTo>
                        <a:lnTo>
                          <a:pt x="639" y="270"/>
                        </a:lnTo>
                        <a:lnTo>
                          <a:pt x="641" y="270"/>
                        </a:lnTo>
                        <a:lnTo>
                          <a:pt x="642" y="270"/>
                        </a:lnTo>
                        <a:lnTo>
                          <a:pt x="644" y="267"/>
                        </a:lnTo>
                        <a:lnTo>
                          <a:pt x="645" y="265"/>
                        </a:lnTo>
                        <a:lnTo>
                          <a:pt x="647" y="264"/>
                        </a:lnTo>
                        <a:lnTo>
                          <a:pt x="647" y="261"/>
                        </a:lnTo>
                        <a:lnTo>
                          <a:pt x="649" y="259"/>
                        </a:lnTo>
                        <a:lnTo>
                          <a:pt x="649" y="258"/>
                        </a:lnTo>
                        <a:lnTo>
                          <a:pt x="649" y="257"/>
                        </a:lnTo>
                        <a:lnTo>
                          <a:pt x="649" y="255"/>
                        </a:lnTo>
                        <a:lnTo>
                          <a:pt x="649" y="257"/>
                        </a:lnTo>
                        <a:lnTo>
                          <a:pt x="651" y="257"/>
                        </a:lnTo>
                        <a:lnTo>
                          <a:pt x="651" y="258"/>
                        </a:lnTo>
                        <a:lnTo>
                          <a:pt x="653" y="258"/>
                        </a:lnTo>
                        <a:lnTo>
                          <a:pt x="655" y="258"/>
                        </a:lnTo>
                        <a:lnTo>
                          <a:pt x="657" y="258"/>
                        </a:lnTo>
                        <a:lnTo>
                          <a:pt x="659" y="258"/>
                        </a:lnTo>
                        <a:lnTo>
                          <a:pt x="663" y="256"/>
                        </a:lnTo>
                        <a:lnTo>
                          <a:pt x="665" y="256"/>
                        </a:lnTo>
                        <a:lnTo>
                          <a:pt x="667" y="255"/>
                        </a:lnTo>
                        <a:lnTo>
                          <a:pt x="669" y="255"/>
                        </a:lnTo>
                        <a:lnTo>
                          <a:pt x="673" y="253"/>
                        </a:lnTo>
                        <a:lnTo>
                          <a:pt x="675" y="253"/>
                        </a:lnTo>
                        <a:lnTo>
                          <a:pt x="678" y="252"/>
                        </a:lnTo>
                        <a:lnTo>
                          <a:pt x="680" y="249"/>
                        </a:lnTo>
                        <a:lnTo>
                          <a:pt x="683" y="247"/>
                        </a:lnTo>
                        <a:lnTo>
                          <a:pt x="683" y="246"/>
                        </a:lnTo>
                        <a:lnTo>
                          <a:pt x="685" y="244"/>
                        </a:lnTo>
                        <a:lnTo>
                          <a:pt x="686" y="242"/>
                        </a:lnTo>
                        <a:lnTo>
                          <a:pt x="688" y="239"/>
                        </a:lnTo>
                        <a:lnTo>
                          <a:pt x="688" y="237"/>
                        </a:lnTo>
                        <a:lnTo>
                          <a:pt x="689" y="233"/>
                        </a:lnTo>
                        <a:lnTo>
                          <a:pt x="689" y="231"/>
                        </a:lnTo>
                        <a:lnTo>
                          <a:pt x="691" y="227"/>
                        </a:lnTo>
                        <a:lnTo>
                          <a:pt x="690" y="225"/>
                        </a:lnTo>
                        <a:lnTo>
                          <a:pt x="690" y="221"/>
                        </a:lnTo>
                        <a:lnTo>
                          <a:pt x="690" y="218"/>
                        </a:lnTo>
                        <a:lnTo>
                          <a:pt x="690" y="214"/>
                        </a:lnTo>
                        <a:lnTo>
                          <a:pt x="688" y="212"/>
                        </a:lnTo>
                        <a:lnTo>
                          <a:pt x="688" y="209"/>
                        </a:lnTo>
                        <a:lnTo>
                          <a:pt x="687" y="207"/>
                        </a:lnTo>
                        <a:lnTo>
                          <a:pt x="687" y="203"/>
                        </a:lnTo>
                        <a:lnTo>
                          <a:pt x="686" y="202"/>
                        </a:lnTo>
                        <a:lnTo>
                          <a:pt x="684" y="200"/>
                        </a:lnTo>
                        <a:lnTo>
                          <a:pt x="681" y="199"/>
                        </a:lnTo>
                        <a:lnTo>
                          <a:pt x="681" y="197"/>
                        </a:lnTo>
                        <a:lnTo>
                          <a:pt x="680" y="197"/>
                        </a:lnTo>
                        <a:lnTo>
                          <a:pt x="679" y="195"/>
                        </a:lnTo>
                        <a:lnTo>
                          <a:pt x="677" y="195"/>
                        </a:lnTo>
                        <a:lnTo>
                          <a:pt x="677" y="193"/>
                        </a:lnTo>
                        <a:lnTo>
                          <a:pt x="675" y="193"/>
                        </a:lnTo>
                        <a:lnTo>
                          <a:pt x="674" y="193"/>
                        </a:lnTo>
                        <a:lnTo>
                          <a:pt x="671" y="193"/>
                        </a:lnTo>
                        <a:lnTo>
                          <a:pt x="671" y="192"/>
                        </a:lnTo>
                        <a:lnTo>
                          <a:pt x="669" y="192"/>
                        </a:lnTo>
                        <a:lnTo>
                          <a:pt x="668" y="192"/>
                        </a:lnTo>
                        <a:lnTo>
                          <a:pt x="668" y="191"/>
                        </a:lnTo>
                        <a:lnTo>
                          <a:pt x="668" y="189"/>
                        </a:lnTo>
                        <a:lnTo>
                          <a:pt x="668" y="187"/>
                        </a:lnTo>
                        <a:lnTo>
                          <a:pt x="668" y="186"/>
                        </a:lnTo>
                        <a:lnTo>
                          <a:pt x="668" y="185"/>
                        </a:lnTo>
                        <a:lnTo>
                          <a:pt x="668" y="187"/>
                        </a:lnTo>
                        <a:lnTo>
                          <a:pt x="669" y="187"/>
                        </a:lnTo>
                        <a:lnTo>
                          <a:pt x="671" y="187"/>
                        </a:lnTo>
                        <a:lnTo>
                          <a:pt x="674" y="189"/>
                        </a:lnTo>
                        <a:lnTo>
                          <a:pt x="675" y="189"/>
                        </a:lnTo>
                        <a:lnTo>
                          <a:pt x="678" y="189"/>
                        </a:lnTo>
                        <a:lnTo>
                          <a:pt x="681" y="189"/>
                        </a:lnTo>
                        <a:lnTo>
                          <a:pt x="683" y="191"/>
                        </a:lnTo>
                        <a:lnTo>
                          <a:pt x="686" y="191"/>
                        </a:lnTo>
                        <a:lnTo>
                          <a:pt x="687" y="191"/>
                        </a:lnTo>
                        <a:lnTo>
                          <a:pt x="692" y="191"/>
                        </a:lnTo>
                        <a:lnTo>
                          <a:pt x="693" y="191"/>
                        </a:lnTo>
                        <a:lnTo>
                          <a:pt x="697" y="191"/>
                        </a:lnTo>
                        <a:lnTo>
                          <a:pt x="698" y="191"/>
                        </a:lnTo>
                        <a:lnTo>
                          <a:pt x="702" y="191"/>
                        </a:lnTo>
                        <a:lnTo>
                          <a:pt x="704" y="191"/>
                        </a:lnTo>
                        <a:lnTo>
                          <a:pt x="709" y="191"/>
                        </a:lnTo>
                        <a:lnTo>
                          <a:pt x="712" y="191"/>
                        </a:lnTo>
                        <a:lnTo>
                          <a:pt x="717" y="191"/>
                        </a:lnTo>
                        <a:lnTo>
                          <a:pt x="721" y="191"/>
                        </a:lnTo>
                        <a:lnTo>
                          <a:pt x="727" y="191"/>
                        </a:lnTo>
                        <a:lnTo>
                          <a:pt x="731" y="191"/>
                        </a:lnTo>
                        <a:lnTo>
                          <a:pt x="737" y="190"/>
                        </a:lnTo>
                        <a:lnTo>
                          <a:pt x="741" y="190"/>
                        </a:lnTo>
                        <a:lnTo>
                          <a:pt x="746" y="190"/>
                        </a:lnTo>
                        <a:lnTo>
                          <a:pt x="750" y="190"/>
                        </a:lnTo>
                        <a:lnTo>
                          <a:pt x="755" y="189"/>
                        </a:lnTo>
                        <a:lnTo>
                          <a:pt x="759" y="189"/>
                        </a:lnTo>
                        <a:lnTo>
                          <a:pt x="763" y="187"/>
                        </a:lnTo>
                        <a:lnTo>
                          <a:pt x="766" y="187"/>
                        </a:lnTo>
                        <a:lnTo>
                          <a:pt x="770" y="185"/>
                        </a:lnTo>
                        <a:lnTo>
                          <a:pt x="772" y="185"/>
                        </a:lnTo>
                        <a:lnTo>
                          <a:pt x="774" y="185"/>
                        </a:lnTo>
                        <a:lnTo>
                          <a:pt x="776" y="182"/>
                        </a:lnTo>
                        <a:lnTo>
                          <a:pt x="777" y="182"/>
                        </a:lnTo>
                        <a:lnTo>
                          <a:pt x="779" y="181"/>
                        </a:lnTo>
                        <a:lnTo>
                          <a:pt x="781" y="180"/>
                        </a:lnTo>
                        <a:lnTo>
                          <a:pt x="783" y="178"/>
                        </a:lnTo>
                        <a:lnTo>
                          <a:pt x="785" y="176"/>
                        </a:lnTo>
                        <a:lnTo>
                          <a:pt x="787" y="174"/>
                        </a:lnTo>
                        <a:lnTo>
                          <a:pt x="789" y="171"/>
                        </a:lnTo>
                        <a:lnTo>
                          <a:pt x="791" y="169"/>
                        </a:lnTo>
                        <a:lnTo>
                          <a:pt x="793" y="166"/>
                        </a:lnTo>
                        <a:lnTo>
                          <a:pt x="794" y="163"/>
                        </a:lnTo>
                        <a:lnTo>
                          <a:pt x="797" y="158"/>
                        </a:lnTo>
                        <a:lnTo>
                          <a:pt x="797" y="154"/>
                        </a:lnTo>
                        <a:lnTo>
                          <a:pt x="799" y="149"/>
                        </a:lnTo>
                        <a:lnTo>
                          <a:pt x="799" y="145"/>
                        </a:lnTo>
                        <a:lnTo>
                          <a:pt x="800" y="139"/>
                        </a:lnTo>
                        <a:lnTo>
                          <a:pt x="799" y="135"/>
                        </a:lnTo>
                        <a:lnTo>
                          <a:pt x="799" y="131"/>
                        </a:lnTo>
                        <a:lnTo>
                          <a:pt x="799" y="127"/>
                        </a:lnTo>
                        <a:lnTo>
                          <a:pt x="799" y="123"/>
                        </a:lnTo>
                        <a:lnTo>
                          <a:pt x="797" y="121"/>
                        </a:lnTo>
                        <a:lnTo>
                          <a:pt x="797" y="117"/>
                        </a:lnTo>
                        <a:lnTo>
                          <a:pt x="794" y="115"/>
                        </a:lnTo>
                        <a:lnTo>
                          <a:pt x="794" y="111"/>
                        </a:lnTo>
                        <a:lnTo>
                          <a:pt x="793" y="109"/>
                        </a:lnTo>
                        <a:lnTo>
                          <a:pt x="793" y="107"/>
                        </a:lnTo>
                        <a:lnTo>
                          <a:pt x="791" y="104"/>
                        </a:lnTo>
                        <a:lnTo>
                          <a:pt x="791" y="101"/>
                        </a:lnTo>
                        <a:lnTo>
                          <a:pt x="788" y="101"/>
                        </a:lnTo>
                        <a:lnTo>
                          <a:pt x="788" y="100"/>
                        </a:lnTo>
                        <a:lnTo>
                          <a:pt x="786" y="99"/>
                        </a:lnTo>
                        <a:lnTo>
                          <a:pt x="784" y="97"/>
                        </a:lnTo>
                        <a:lnTo>
                          <a:pt x="780" y="96"/>
                        </a:lnTo>
                        <a:lnTo>
                          <a:pt x="778" y="94"/>
                        </a:lnTo>
                        <a:lnTo>
                          <a:pt x="775" y="92"/>
                        </a:lnTo>
                        <a:lnTo>
                          <a:pt x="772" y="90"/>
                        </a:lnTo>
                        <a:lnTo>
                          <a:pt x="769" y="89"/>
                        </a:lnTo>
                        <a:lnTo>
                          <a:pt x="764" y="87"/>
                        </a:lnTo>
                        <a:lnTo>
                          <a:pt x="760" y="85"/>
                        </a:lnTo>
                        <a:lnTo>
                          <a:pt x="758" y="83"/>
                        </a:lnTo>
                        <a:lnTo>
                          <a:pt x="754" y="83"/>
                        </a:lnTo>
                        <a:lnTo>
                          <a:pt x="752" y="81"/>
                        </a:lnTo>
                        <a:lnTo>
                          <a:pt x="750" y="81"/>
                        </a:lnTo>
                        <a:lnTo>
                          <a:pt x="748" y="79"/>
                        </a:lnTo>
                        <a:lnTo>
                          <a:pt x="748" y="80"/>
                        </a:lnTo>
                        <a:lnTo>
                          <a:pt x="750" y="80"/>
                        </a:lnTo>
                        <a:lnTo>
                          <a:pt x="752" y="80"/>
                        </a:lnTo>
                        <a:lnTo>
                          <a:pt x="753" y="80"/>
                        </a:lnTo>
                        <a:lnTo>
                          <a:pt x="756" y="80"/>
                        </a:lnTo>
                        <a:lnTo>
                          <a:pt x="758" y="80"/>
                        </a:lnTo>
                        <a:lnTo>
                          <a:pt x="759" y="80"/>
                        </a:lnTo>
                        <a:lnTo>
                          <a:pt x="763" y="80"/>
                        </a:lnTo>
                        <a:lnTo>
                          <a:pt x="765" y="80"/>
                        </a:lnTo>
                        <a:lnTo>
                          <a:pt x="767" y="80"/>
                        </a:lnTo>
                        <a:lnTo>
                          <a:pt x="769" y="80"/>
                        </a:lnTo>
                        <a:lnTo>
                          <a:pt x="771" y="80"/>
                        </a:lnTo>
                        <a:lnTo>
                          <a:pt x="772" y="80"/>
                        </a:lnTo>
                        <a:lnTo>
                          <a:pt x="775" y="80"/>
                        </a:lnTo>
                        <a:lnTo>
                          <a:pt x="776" y="80"/>
                        </a:lnTo>
                        <a:lnTo>
                          <a:pt x="778" y="79"/>
                        </a:lnTo>
                        <a:lnTo>
                          <a:pt x="778" y="76"/>
                        </a:lnTo>
                        <a:lnTo>
                          <a:pt x="778" y="74"/>
                        </a:lnTo>
                        <a:lnTo>
                          <a:pt x="778" y="72"/>
                        </a:lnTo>
                        <a:lnTo>
                          <a:pt x="778" y="70"/>
                        </a:lnTo>
                        <a:lnTo>
                          <a:pt x="778" y="68"/>
                        </a:lnTo>
                        <a:lnTo>
                          <a:pt x="778" y="66"/>
                        </a:lnTo>
                        <a:lnTo>
                          <a:pt x="778" y="62"/>
                        </a:lnTo>
                        <a:lnTo>
                          <a:pt x="778" y="60"/>
                        </a:lnTo>
                        <a:lnTo>
                          <a:pt x="778" y="58"/>
                        </a:lnTo>
                        <a:lnTo>
                          <a:pt x="778" y="56"/>
                        </a:lnTo>
                        <a:lnTo>
                          <a:pt x="778" y="54"/>
                        </a:lnTo>
                        <a:lnTo>
                          <a:pt x="778" y="53"/>
                        </a:lnTo>
                        <a:lnTo>
                          <a:pt x="778" y="51"/>
                        </a:lnTo>
                        <a:lnTo>
                          <a:pt x="778" y="50"/>
                        </a:lnTo>
                        <a:lnTo>
                          <a:pt x="776" y="50"/>
                        </a:lnTo>
                        <a:lnTo>
                          <a:pt x="775" y="50"/>
                        </a:lnTo>
                        <a:lnTo>
                          <a:pt x="773" y="50"/>
                        </a:lnTo>
                        <a:lnTo>
                          <a:pt x="771" y="50"/>
                        </a:lnTo>
                        <a:lnTo>
                          <a:pt x="768" y="50"/>
                        </a:lnTo>
                        <a:lnTo>
                          <a:pt x="766" y="50"/>
                        </a:lnTo>
                        <a:lnTo>
                          <a:pt x="763" y="50"/>
                        </a:lnTo>
                        <a:lnTo>
                          <a:pt x="760" y="50"/>
                        </a:lnTo>
                        <a:lnTo>
                          <a:pt x="756" y="50"/>
                        </a:lnTo>
                        <a:lnTo>
                          <a:pt x="754" y="50"/>
                        </a:lnTo>
                        <a:lnTo>
                          <a:pt x="751" y="50"/>
                        </a:lnTo>
                        <a:lnTo>
                          <a:pt x="749" y="50"/>
                        </a:lnTo>
                        <a:lnTo>
                          <a:pt x="747" y="50"/>
                        </a:lnTo>
                        <a:lnTo>
                          <a:pt x="745" y="50"/>
                        </a:lnTo>
                        <a:lnTo>
                          <a:pt x="744" y="50"/>
                        </a:lnTo>
                        <a:lnTo>
                          <a:pt x="744" y="49"/>
                        </a:lnTo>
                        <a:lnTo>
                          <a:pt x="746" y="47"/>
                        </a:lnTo>
                        <a:lnTo>
                          <a:pt x="748" y="45"/>
                        </a:lnTo>
                        <a:lnTo>
                          <a:pt x="748" y="43"/>
                        </a:lnTo>
                        <a:lnTo>
                          <a:pt x="750" y="41"/>
                        </a:lnTo>
                        <a:lnTo>
                          <a:pt x="751" y="39"/>
                        </a:lnTo>
                        <a:lnTo>
                          <a:pt x="751" y="37"/>
                        </a:lnTo>
                        <a:lnTo>
                          <a:pt x="753" y="35"/>
                        </a:lnTo>
                        <a:lnTo>
                          <a:pt x="753" y="33"/>
                        </a:lnTo>
                        <a:lnTo>
                          <a:pt x="753" y="31"/>
                        </a:lnTo>
                        <a:lnTo>
                          <a:pt x="753" y="29"/>
                        </a:lnTo>
                        <a:lnTo>
                          <a:pt x="753" y="31"/>
                        </a:lnTo>
                        <a:lnTo>
                          <a:pt x="756" y="31"/>
                        </a:lnTo>
                        <a:lnTo>
                          <a:pt x="758" y="31"/>
                        </a:lnTo>
                        <a:lnTo>
                          <a:pt x="759" y="31"/>
                        </a:lnTo>
                        <a:lnTo>
                          <a:pt x="761" y="29"/>
                        </a:lnTo>
                        <a:lnTo>
                          <a:pt x="763" y="29"/>
                        </a:lnTo>
                        <a:lnTo>
                          <a:pt x="764" y="29"/>
                        </a:lnTo>
                        <a:lnTo>
                          <a:pt x="766" y="29"/>
                        </a:lnTo>
                        <a:lnTo>
                          <a:pt x="768" y="29"/>
                        </a:lnTo>
                        <a:lnTo>
                          <a:pt x="770" y="29"/>
                        </a:lnTo>
                        <a:lnTo>
                          <a:pt x="769" y="29"/>
                        </a:lnTo>
                        <a:lnTo>
                          <a:pt x="769" y="27"/>
                        </a:lnTo>
                        <a:lnTo>
                          <a:pt x="769" y="25"/>
                        </a:lnTo>
                        <a:lnTo>
                          <a:pt x="769" y="23"/>
                        </a:lnTo>
                        <a:lnTo>
                          <a:pt x="769" y="21"/>
                        </a:lnTo>
                        <a:lnTo>
                          <a:pt x="770" y="19"/>
                        </a:lnTo>
                        <a:lnTo>
                          <a:pt x="772" y="16"/>
                        </a:lnTo>
                        <a:lnTo>
                          <a:pt x="774" y="13"/>
                        </a:lnTo>
                        <a:lnTo>
                          <a:pt x="774" y="10"/>
                        </a:lnTo>
                        <a:lnTo>
                          <a:pt x="776" y="8"/>
                        </a:lnTo>
                        <a:lnTo>
                          <a:pt x="776" y="6"/>
                        </a:lnTo>
                        <a:lnTo>
                          <a:pt x="778" y="4"/>
                        </a:lnTo>
                        <a:lnTo>
                          <a:pt x="778" y="3"/>
                        </a:lnTo>
                        <a:lnTo>
                          <a:pt x="779" y="2"/>
                        </a:lnTo>
                        <a:lnTo>
                          <a:pt x="779" y="1"/>
                        </a:lnTo>
                        <a:lnTo>
                          <a:pt x="779" y="0"/>
                        </a:lnTo>
                        <a:lnTo>
                          <a:pt x="769" y="3"/>
                        </a:lnTo>
                        <a:lnTo>
                          <a:pt x="753" y="5"/>
                        </a:lnTo>
                        <a:lnTo>
                          <a:pt x="732" y="7"/>
                        </a:lnTo>
                        <a:lnTo>
                          <a:pt x="708" y="8"/>
                        </a:lnTo>
                        <a:lnTo>
                          <a:pt x="680" y="10"/>
                        </a:lnTo>
                        <a:lnTo>
                          <a:pt x="649" y="10"/>
                        </a:lnTo>
                        <a:lnTo>
                          <a:pt x="618" y="10"/>
                        </a:lnTo>
                        <a:lnTo>
                          <a:pt x="586" y="10"/>
                        </a:lnTo>
                        <a:lnTo>
                          <a:pt x="554" y="10"/>
                        </a:lnTo>
                        <a:lnTo>
                          <a:pt x="523" y="10"/>
                        </a:lnTo>
                        <a:lnTo>
                          <a:pt x="495" y="10"/>
                        </a:lnTo>
                        <a:lnTo>
                          <a:pt x="470" y="10"/>
                        </a:lnTo>
                        <a:lnTo>
                          <a:pt x="449" y="10"/>
                        </a:lnTo>
                        <a:lnTo>
                          <a:pt x="432" y="10"/>
                        </a:lnTo>
                        <a:lnTo>
                          <a:pt x="422" y="10"/>
                        </a:lnTo>
                        <a:lnTo>
                          <a:pt x="419" y="8"/>
                        </a:lnTo>
                        <a:lnTo>
                          <a:pt x="379" y="8"/>
                        </a:lnTo>
                        <a:lnTo>
                          <a:pt x="375" y="10"/>
                        </a:lnTo>
                        <a:lnTo>
                          <a:pt x="364" y="10"/>
                        </a:lnTo>
                        <a:lnTo>
                          <a:pt x="346" y="10"/>
                        </a:lnTo>
                        <a:lnTo>
                          <a:pt x="326" y="10"/>
                        </a:lnTo>
                        <a:lnTo>
                          <a:pt x="300" y="10"/>
                        </a:lnTo>
                        <a:lnTo>
                          <a:pt x="272" y="10"/>
                        </a:lnTo>
                        <a:lnTo>
                          <a:pt x="241" y="10"/>
                        </a:lnTo>
                        <a:lnTo>
                          <a:pt x="210" y="10"/>
                        </a:lnTo>
                        <a:lnTo>
                          <a:pt x="177" y="10"/>
                        </a:lnTo>
                        <a:lnTo>
                          <a:pt x="146" y="10"/>
                        </a:lnTo>
                        <a:lnTo>
                          <a:pt x="115" y="10"/>
                        </a:lnTo>
                        <a:lnTo>
                          <a:pt x="88" y="8"/>
                        </a:lnTo>
                        <a:lnTo>
                          <a:pt x="62" y="7"/>
                        </a:lnTo>
                        <a:lnTo>
                          <a:pt x="42" y="5"/>
                        </a:lnTo>
                        <a:lnTo>
                          <a:pt x="26" y="3"/>
                        </a:lnTo>
                        <a:lnTo>
                          <a:pt x="17" y="0"/>
                        </a:lnTo>
                        <a:lnTo>
                          <a:pt x="15" y="1"/>
                        </a:lnTo>
                        <a:lnTo>
                          <a:pt x="15" y="2"/>
                        </a:lnTo>
                        <a:lnTo>
                          <a:pt x="15" y="3"/>
                        </a:lnTo>
                        <a:lnTo>
                          <a:pt x="16" y="4"/>
                        </a:lnTo>
                        <a:lnTo>
                          <a:pt x="16" y="6"/>
                        </a:lnTo>
                        <a:lnTo>
                          <a:pt x="17" y="8"/>
                        </a:lnTo>
                        <a:lnTo>
                          <a:pt x="19" y="10"/>
                        </a:lnTo>
                        <a:lnTo>
                          <a:pt x="20" y="13"/>
                        </a:lnTo>
                        <a:lnTo>
                          <a:pt x="20" y="16"/>
                        </a:lnTo>
                        <a:lnTo>
                          <a:pt x="23" y="19"/>
                        </a:lnTo>
                        <a:lnTo>
                          <a:pt x="23" y="21"/>
                        </a:lnTo>
                        <a:lnTo>
                          <a:pt x="25" y="23"/>
                        </a:lnTo>
                        <a:lnTo>
                          <a:pt x="25" y="25"/>
                        </a:lnTo>
                        <a:lnTo>
                          <a:pt x="26" y="27"/>
                        </a:lnTo>
                        <a:lnTo>
                          <a:pt x="26" y="29"/>
                        </a:lnTo>
                        <a:lnTo>
                          <a:pt x="27" y="29"/>
                        </a:lnTo>
                        <a:lnTo>
                          <a:pt x="29" y="29"/>
                        </a:lnTo>
                        <a:lnTo>
                          <a:pt x="31" y="29"/>
                        </a:lnTo>
                        <a:lnTo>
                          <a:pt x="32" y="29"/>
                        </a:lnTo>
                        <a:lnTo>
                          <a:pt x="35" y="29"/>
                        </a:lnTo>
                        <a:lnTo>
                          <a:pt x="35" y="31"/>
                        </a:lnTo>
                        <a:lnTo>
                          <a:pt x="37" y="31"/>
                        </a:lnTo>
                        <a:lnTo>
                          <a:pt x="38" y="31"/>
                        </a:lnTo>
                        <a:lnTo>
                          <a:pt x="40" y="31"/>
                        </a:lnTo>
                        <a:lnTo>
                          <a:pt x="42" y="31"/>
                        </a:lnTo>
                        <a:lnTo>
                          <a:pt x="43" y="29"/>
                        </a:lnTo>
                        <a:lnTo>
                          <a:pt x="43" y="31"/>
                        </a:lnTo>
                        <a:lnTo>
                          <a:pt x="43" y="32"/>
                        </a:lnTo>
                        <a:lnTo>
                          <a:pt x="43" y="34"/>
                        </a:lnTo>
                        <a:lnTo>
                          <a:pt x="45" y="34"/>
                        </a:lnTo>
                        <a:lnTo>
                          <a:pt x="45" y="36"/>
                        </a:lnTo>
                        <a:lnTo>
                          <a:pt x="48" y="37"/>
                        </a:lnTo>
                        <a:lnTo>
                          <a:pt x="49" y="39"/>
                        </a:lnTo>
                        <a:lnTo>
                          <a:pt x="51" y="39"/>
                        </a:lnTo>
                        <a:lnTo>
                          <a:pt x="52" y="41"/>
                        </a:lnTo>
                        <a:lnTo>
                          <a:pt x="54" y="44"/>
                        </a:lnTo>
                        <a:lnTo>
                          <a:pt x="56" y="45"/>
                        </a:lnTo>
                        <a:lnTo>
                          <a:pt x="58" y="45"/>
                        </a:lnTo>
                        <a:lnTo>
                          <a:pt x="58" y="47"/>
                        </a:lnTo>
                        <a:lnTo>
                          <a:pt x="60" y="48"/>
                        </a:lnTo>
                        <a:lnTo>
                          <a:pt x="60" y="50"/>
                        </a:lnTo>
                        <a:lnTo>
                          <a:pt x="61" y="50"/>
                        </a:lnTo>
                        <a:lnTo>
                          <a:pt x="60" y="50"/>
                        </a:lnTo>
                        <a:lnTo>
                          <a:pt x="58" y="50"/>
                        </a:lnTo>
                        <a:lnTo>
                          <a:pt x="55" y="50"/>
                        </a:lnTo>
                        <a:lnTo>
                          <a:pt x="53" y="50"/>
                        </a:lnTo>
                        <a:lnTo>
                          <a:pt x="49" y="50"/>
                        </a:lnTo>
                        <a:lnTo>
                          <a:pt x="45" y="50"/>
                        </a:lnTo>
                        <a:lnTo>
                          <a:pt x="41" y="50"/>
                        </a:lnTo>
                        <a:lnTo>
                          <a:pt x="37" y="49"/>
                        </a:lnTo>
                        <a:lnTo>
                          <a:pt x="31" y="49"/>
                        </a:lnTo>
                        <a:lnTo>
                          <a:pt x="27" y="49"/>
                        </a:lnTo>
                        <a:lnTo>
                          <a:pt x="23" y="49"/>
                        </a:lnTo>
                        <a:lnTo>
                          <a:pt x="20" y="49"/>
                        </a:lnTo>
                        <a:lnTo>
                          <a:pt x="17" y="50"/>
                        </a:lnTo>
                        <a:lnTo>
                          <a:pt x="14" y="50"/>
                        </a:lnTo>
                        <a:lnTo>
                          <a:pt x="13" y="50"/>
                        </a:lnTo>
                        <a:lnTo>
                          <a:pt x="12" y="51"/>
                        </a:lnTo>
                        <a:lnTo>
                          <a:pt x="12" y="53"/>
                        </a:lnTo>
                        <a:lnTo>
                          <a:pt x="12" y="54"/>
                        </a:lnTo>
                        <a:lnTo>
                          <a:pt x="12" y="57"/>
                        </a:lnTo>
                        <a:lnTo>
                          <a:pt x="12" y="60"/>
                        </a:lnTo>
                        <a:lnTo>
                          <a:pt x="12" y="62"/>
                        </a:lnTo>
                        <a:lnTo>
                          <a:pt x="13" y="63"/>
                        </a:lnTo>
                        <a:lnTo>
                          <a:pt x="13" y="67"/>
                        </a:lnTo>
                        <a:lnTo>
                          <a:pt x="13" y="69"/>
                        </a:lnTo>
                        <a:lnTo>
                          <a:pt x="13" y="71"/>
                        </a:lnTo>
                        <a:lnTo>
                          <a:pt x="13" y="73"/>
                        </a:lnTo>
                        <a:lnTo>
                          <a:pt x="13" y="75"/>
                        </a:lnTo>
                        <a:lnTo>
                          <a:pt x="13" y="77"/>
                        </a:lnTo>
                        <a:lnTo>
                          <a:pt x="13" y="78"/>
                        </a:lnTo>
                        <a:lnTo>
                          <a:pt x="14" y="78"/>
                        </a:lnTo>
                        <a:lnTo>
                          <a:pt x="14" y="80"/>
                        </a:lnTo>
                        <a:lnTo>
                          <a:pt x="15" y="80"/>
                        </a:lnTo>
                        <a:lnTo>
                          <a:pt x="16" y="80"/>
                        </a:lnTo>
                        <a:lnTo>
                          <a:pt x="18" y="80"/>
                        </a:lnTo>
                        <a:lnTo>
                          <a:pt x="20" y="80"/>
                        </a:lnTo>
                        <a:lnTo>
                          <a:pt x="22" y="80"/>
                        </a:lnTo>
                        <a:lnTo>
                          <a:pt x="24" y="80"/>
                        </a:lnTo>
                        <a:lnTo>
                          <a:pt x="27" y="80"/>
                        </a:lnTo>
                        <a:lnTo>
                          <a:pt x="29" y="80"/>
                        </a:lnTo>
                        <a:lnTo>
                          <a:pt x="32" y="80"/>
                        </a:lnTo>
                        <a:lnTo>
                          <a:pt x="34" y="80"/>
                        </a:lnTo>
                        <a:lnTo>
                          <a:pt x="38" y="80"/>
                        </a:lnTo>
                        <a:lnTo>
                          <a:pt x="40" y="80"/>
                        </a:lnTo>
                        <a:lnTo>
                          <a:pt x="42" y="80"/>
                        </a:lnTo>
                        <a:lnTo>
                          <a:pt x="44" y="80"/>
                        </a:lnTo>
                        <a:lnTo>
                          <a:pt x="46" y="79"/>
                        </a:lnTo>
                        <a:lnTo>
                          <a:pt x="43" y="81"/>
                        </a:lnTo>
                        <a:lnTo>
                          <a:pt x="41" y="81"/>
                        </a:lnTo>
                        <a:lnTo>
                          <a:pt x="37" y="82"/>
                        </a:lnTo>
                        <a:lnTo>
                          <a:pt x="36" y="82"/>
                        </a:lnTo>
                        <a:lnTo>
                          <a:pt x="31" y="84"/>
                        </a:lnTo>
                        <a:lnTo>
                          <a:pt x="29" y="85"/>
                        </a:lnTo>
                        <a:lnTo>
                          <a:pt x="26" y="87"/>
                        </a:lnTo>
                        <a:lnTo>
                          <a:pt x="24" y="87"/>
                        </a:lnTo>
                        <a:lnTo>
                          <a:pt x="20" y="89"/>
                        </a:lnTo>
                        <a:lnTo>
                          <a:pt x="18" y="91"/>
                        </a:lnTo>
                        <a:lnTo>
                          <a:pt x="14" y="93"/>
                        </a:lnTo>
                        <a:lnTo>
                          <a:pt x="13" y="95"/>
                        </a:lnTo>
                        <a:lnTo>
                          <a:pt x="10" y="99"/>
                        </a:lnTo>
                        <a:lnTo>
                          <a:pt x="8" y="101"/>
                        </a:lnTo>
                        <a:lnTo>
                          <a:pt x="7" y="104"/>
                        </a:lnTo>
                        <a:lnTo>
                          <a:pt x="6" y="107"/>
                        </a:lnTo>
                        <a:lnTo>
                          <a:pt x="4" y="110"/>
                        </a:lnTo>
                        <a:lnTo>
                          <a:pt x="4" y="112"/>
                        </a:lnTo>
                        <a:lnTo>
                          <a:pt x="2" y="114"/>
                        </a:lnTo>
                        <a:lnTo>
                          <a:pt x="2" y="116"/>
                        </a:lnTo>
                        <a:lnTo>
                          <a:pt x="1" y="119"/>
                        </a:lnTo>
                        <a:lnTo>
                          <a:pt x="1" y="121"/>
                        </a:lnTo>
                        <a:lnTo>
                          <a:pt x="1" y="123"/>
                        </a:lnTo>
                        <a:lnTo>
                          <a:pt x="1" y="125"/>
                        </a:lnTo>
                        <a:lnTo>
                          <a:pt x="0" y="129"/>
                        </a:lnTo>
                        <a:lnTo>
                          <a:pt x="0" y="131"/>
                        </a:lnTo>
                        <a:lnTo>
                          <a:pt x="0" y="134"/>
                        </a:lnTo>
                        <a:lnTo>
                          <a:pt x="0" y="136"/>
                        </a:lnTo>
                        <a:lnTo>
                          <a:pt x="0" y="140"/>
                        </a:lnTo>
                        <a:lnTo>
                          <a:pt x="0" y="142"/>
                        </a:lnTo>
                        <a:lnTo>
                          <a:pt x="0" y="146"/>
                        </a:lnTo>
                        <a:lnTo>
                          <a:pt x="1" y="148"/>
                        </a:lnTo>
                        <a:lnTo>
                          <a:pt x="1" y="150"/>
                        </a:lnTo>
                        <a:lnTo>
                          <a:pt x="1" y="151"/>
                        </a:lnTo>
                        <a:lnTo>
                          <a:pt x="1" y="152"/>
                        </a:lnTo>
                        <a:lnTo>
                          <a:pt x="1" y="153"/>
                        </a:lnTo>
                        <a:lnTo>
                          <a:pt x="1" y="157"/>
                        </a:lnTo>
                        <a:lnTo>
                          <a:pt x="2" y="158"/>
                        </a:lnTo>
                        <a:lnTo>
                          <a:pt x="3" y="161"/>
                        </a:lnTo>
                        <a:lnTo>
                          <a:pt x="5" y="163"/>
                        </a:lnTo>
                        <a:lnTo>
                          <a:pt x="5" y="167"/>
                        </a:lnTo>
                        <a:lnTo>
                          <a:pt x="7" y="170"/>
                        </a:lnTo>
                        <a:lnTo>
                          <a:pt x="9" y="174"/>
                        </a:lnTo>
                        <a:lnTo>
                          <a:pt x="12" y="176"/>
                        </a:lnTo>
                        <a:lnTo>
                          <a:pt x="14" y="179"/>
                        </a:lnTo>
                        <a:lnTo>
                          <a:pt x="17" y="181"/>
                        </a:lnTo>
                        <a:lnTo>
                          <a:pt x="21" y="183"/>
                        </a:lnTo>
                        <a:lnTo>
                          <a:pt x="26" y="185"/>
                        </a:lnTo>
                        <a:lnTo>
                          <a:pt x="30" y="187"/>
                        </a:lnTo>
                        <a:lnTo>
                          <a:pt x="36" y="188"/>
                        </a:lnTo>
                        <a:lnTo>
                          <a:pt x="43" y="189"/>
                        </a:lnTo>
                        <a:lnTo>
                          <a:pt x="51" y="189"/>
                        </a:lnTo>
                        <a:lnTo>
                          <a:pt x="59" y="189"/>
                        </a:lnTo>
                        <a:lnTo>
                          <a:pt x="67" y="189"/>
                        </a:lnTo>
                        <a:lnTo>
                          <a:pt x="75" y="189"/>
                        </a:lnTo>
                        <a:lnTo>
                          <a:pt x="85" y="187"/>
                        </a:lnTo>
                        <a:lnTo>
                          <a:pt x="93" y="187"/>
                        </a:lnTo>
                        <a:lnTo>
                          <a:pt x="102" y="186"/>
                        </a:lnTo>
                        <a:lnTo>
                          <a:pt x="108" y="186"/>
                        </a:lnTo>
                        <a:lnTo>
                          <a:pt x="115" y="184"/>
                        </a:lnTo>
                        <a:lnTo>
                          <a:pt x="120" y="184"/>
                        </a:lnTo>
                        <a:lnTo>
                          <a:pt x="125" y="182"/>
                        </a:lnTo>
                        <a:lnTo>
                          <a:pt x="127" y="182"/>
                        </a:lnTo>
                        <a:lnTo>
                          <a:pt x="129" y="181"/>
                        </a:lnTo>
                        <a:lnTo>
                          <a:pt x="129" y="182"/>
                        </a:lnTo>
                        <a:lnTo>
                          <a:pt x="129" y="185"/>
                        </a:lnTo>
                        <a:lnTo>
                          <a:pt x="129" y="186"/>
                        </a:lnTo>
                        <a:lnTo>
                          <a:pt x="129" y="188"/>
                        </a:lnTo>
                        <a:lnTo>
                          <a:pt x="129" y="189"/>
                        </a:lnTo>
                        <a:lnTo>
                          <a:pt x="129" y="191"/>
                        </a:lnTo>
                        <a:lnTo>
                          <a:pt x="127" y="193"/>
                        </a:lnTo>
                        <a:lnTo>
                          <a:pt x="126" y="193"/>
                        </a:lnTo>
                        <a:lnTo>
                          <a:pt x="124" y="193"/>
                        </a:lnTo>
                        <a:lnTo>
                          <a:pt x="122" y="194"/>
                        </a:lnTo>
                        <a:lnTo>
                          <a:pt x="120" y="194"/>
                        </a:lnTo>
                        <a:lnTo>
                          <a:pt x="118" y="196"/>
                        </a:lnTo>
                        <a:lnTo>
                          <a:pt x="117" y="196"/>
                        </a:lnTo>
                        <a:lnTo>
                          <a:pt x="115" y="196"/>
                        </a:lnTo>
                        <a:lnTo>
                          <a:pt x="114" y="198"/>
                        </a:lnTo>
                        <a:lnTo>
                          <a:pt x="112" y="198"/>
                        </a:lnTo>
                        <a:lnTo>
                          <a:pt x="111" y="199"/>
                        </a:lnTo>
                        <a:lnTo>
                          <a:pt x="111" y="200"/>
                        </a:lnTo>
                        <a:lnTo>
                          <a:pt x="109" y="202"/>
                        </a:lnTo>
                        <a:lnTo>
                          <a:pt x="109" y="204"/>
                        </a:lnTo>
                        <a:lnTo>
                          <a:pt x="108" y="208"/>
                        </a:lnTo>
                        <a:lnTo>
                          <a:pt x="108" y="210"/>
                        </a:lnTo>
                        <a:lnTo>
                          <a:pt x="106" y="212"/>
                        </a:lnTo>
                        <a:lnTo>
                          <a:pt x="106" y="214"/>
                        </a:lnTo>
                        <a:lnTo>
                          <a:pt x="105" y="218"/>
                        </a:lnTo>
                        <a:lnTo>
                          <a:pt x="105" y="221"/>
                        </a:lnTo>
                        <a:lnTo>
                          <a:pt x="105" y="225"/>
                        </a:lnTo>
                        <a:lnTo>
                          <a:pt x="105" y="227"/>
                        </a:lnTo>
                        <a:lnTo>
                          <a:pt x="105" y="231"/>
                        </a:lnTo>
                        <a:lnTo>
                          <a:pt x="108" y="233"/>
                        </a:lnTo>
                        <a:lnTo>
                          <a:pt x="109" y="236"/>
                        </a:lnTo>
                        <a:lnTo>
                          <a:pt x="113" y="238"/>
                        </a:lnTo>
                        <a:lnTo>
                          <a:pt x="113" y="240"/>
                        </a:lnTo>
                        <a:lnTo>
                          <a:pt x="113" y="241"/>
                        </a:lnTo>
                        <a:lnTo>
                          <a:pt x="113" y="242"/>
                        </a:lnTo>
                        <a:lnTo>
                          <a:pt x="113" y="244"/>
                        </a:lnTo>
                        <a:lnTo>
                          <a:pt x="115" y="244"/>
                        </a:lnTo>
                        <a:lnTo>
                          <a:pt x="115" y="246"/>
                        </a:lnTo>
                        <a:lnTo>
                          <a:pt x="117" y="247"/>
                        </a:lnTo>
                        <a:lnTo>
                          <a:pt x="117" y="249"/>
                        </a:lnTo>
                        <a:lnTo>
                          <a:pt x="120" y="249"/>
                        </a:lnTo>
                        <a:lnTo>
                          <a:pt x="121" y="252"/>
                        </a:lnTo>
                        <a:lnTo>
                          <a:pt x="124" y="253"/>
                        </a:lnTo>
                        <a:lnTo>
                          <a:pt x="126" y="255"/>
                        </a:lnTo>
                        <a:lnTo>
                          <a:pt x="129" y="255"/>
                        </a:lnTo>
                        <a:lnTo>
                          <a:pt x="131" y="257"/>
                        </a:lnTo>
                        <a:lnTo>
                          <a:pt x="133" y="258"/>
                        </a:lnTo>
                        <a:lnTo>
                          <a:pt x="135" y="259"/>
                        </a:lnTo>
                        <a:lnTo>
                          <a:pt x="137" y="259"/>
                        </a:lnTo>
                        <a:lnTo>
                          <a:pt x="138" y="260"/>
                        </a:lnTo>
                        <a:lnTo>
                          <a:pt x="140" y="260"/>
                        </a:lnTo>
                        <a:lnTo>
                          <a:pt x="143" y="259"/>
                        </a:lnTo>
                        <a:lnTo>
                          <a:pt x="145" y="258"/>
                        </a:lnTo>
                        <a:lnTo>
                          <a:pt x="145" y="257"/>
                        </a:lnTo>
                        <a:lnTo>
                          <a:pt x="147" y="255"/>
                        </a:lnTo>
                        <a:lnTo>
                          <a:pt x="146" y="257"/>
                        </a:lnTo>
                        <a:lnTo>
                          <a:pt x="146" y="259"/>
                        </a:lnTo>
                        <a:lnTo>
                          <a:pt x="147" y="259"/>
                        </a:lnTo>
                        <a:lnTo>
                          <a:pt x="147" y="261"/>
                        </a:lnTo>
                        <a:lnTo>
                          <a:pt x="148" y="261"/>
                        </a:lnTo>
                        <a:lnTo>
                          <a:pt x="148" y="262"/>
                        </a:lnTo>
                        <a:lnTo>
                          <a:pt x="150" y="262"/>
                        </a:lnTo>
                        <a:lnTo>
                          <a:pt x="150" y="264"/>
                        </a:lnTo>
                        <a:lnTo>
                          <a:pt x="151" y="264"/>
                        </a:lnTo>
                        <a:lnTo>
                          <a:pt x="151" y="266"/>
                        </a:lnTo>
                        <a:lnTo>
                          <a:pt x="153" y="266"/>
                        </a:lnTo>
                        <a:lnTo>
                          <a:pt x="153" y="267"/>
                        </a:lnTo>
                        <a:lnTo>
                          <a:pt x="155" y="267"/>
                        </a:lnTo>
                        <a:lnTo>
                          <a:pt x="157" y="267"/>
                        </a:lnTo>
                        <a:lnTo>
                          <a:pt x="157" y="268"/>
                        </a:lnTo>
                        <a:lnTo>
                          <a:pt x="159" y="268"/>
                        </a:lnTo>
                        <a:lnTo>
                          <a:pt x="161" y="268"/>
                        </a:lnTo>
                        <a:lnTo>
                          <a:pt x="163" y="267"/>
                        </a:lnTo>
                        <a:lnTo>
                          <a:pt x="165" y="267"/>
                        </a:lnTo>
                        <a:lnTo>
                          <a:pt x="167" y="265"/>
                        </a:lnTo>
                        <a:lnTo>
                          <a:pt x="169" y="265"/>
                        </a:lnTo>
                        <a:lnTo>
                          <a:pt x="171" y="264"/>
                        </a:lnTo>
                        <a:lnTo>
                          <a:pt x="174" y="261"/>
                        </a:lnTo>
                        <a:lnTo>
                          <a:pt x="175" y="261"/>
                        </a:lnTo>
                        <a:lnTo>
                          <a:pt x="177" y="259"/>
                        </a:lnTo>
                        <a:lnTo>
                          <a:pt x="180" y="258"/>
                        </a:lnTo>
                        <a:lnTo>
                          <a:pt x="180" y="257"/>
                        </a:lnTo>
                        <a:lnTo>
                          <a:pt x="181" y="255"/>
                        </a:lnTo>
                        <a:lnTo>
                          <a:pt x="181" y="256"/>
                        </a:lnTo>
                        <a:lnTo>
                          <a:pt x="181" y="257"/>
                        </a:lnTo>
                        <a:lnTo>
                          <a:pt x="181" y="259"/>
                        </a:lnTo>
                        <a:lnTo>
                          <a:pt x="181" y="262"/>
                        </a:lnTo>
                        <a:lnTo>
                          <a:pt x="181" y="264"/>
                        </a:lnTo>
                        <a:lnTo>
                          <a:pt x="181" y="266"/>
                        </a:lnTo>
                        <a:lnTo>
                          <a:pt x="181" y="268"/>
                        </a:lnTo>
                        <a:lnTo>
                          <a:pt x="181" y="272"/>
                        </a:lnTo>
                        <a:lnTo>
                          <a:pt x="181" y="274"/>
                        </a:lnTo>
                        <a:lnTo>
                          <a:pt x="181" y="277"/>
                        </a:lnTo>
                        <a:lnTo>
                          <a:pt x="181" y="279"/>
                        </a:lnTo>
                        <a:lnTo>
                          <a:pt x="181" y="281"/>
                        </a:lnTo>
                        <a:lnTo>
                          <a:pt x="181" y="283"/>
                        </a:lnTo>
                        <a:lnTo>
                          <a:pt x="181" y="284"/>
                        </a:lnTo>
                        <a:lnTo>
                          <a:pt x="179" y="286"/>
                        </a:lnTo>
                        <a:lnTo>
                          <a:pt x="177" y="286"/>
                        </a:lnTo>
                        <a:lnTo>
                          <a:pt x="175" y="286"/>
                        </a:lnTo>
                        <a:lnTo>
                          <a:pt x="174" y="286"/>
                        </a:lnTo>
                        <a:lnTo>
                          <a:pt x="172" y="286"/>
                        </a:lnTo>
                        <a:lnTo>
                          <a:pt x="170" y="286"/>
                        </a:lnTo>
                        <a:lnTo>
                          <a:pt x="168" y="286"/>
                        </a:lnTo>
                        <a:lnTo>
                          <a:pt x="167" y="286"/>
                        </a:lnTo>
                        <a:lnTo>
                          <a:pt x="165" y="286"/>
                        </a:lnTo>
                        <a:lnTo>
                          <a:pt x="163" y="286"/>
                        </a:lnTo>
                        <a:lnTo>
                          <a:pt x="161" y="286"/>
                        </a:lnTo>
                        <a:lnTo>
                          <a:pt x="160" y="286"/>
                        </a:lnTo>
                        <a:lnTo>
                          <a:pt x="158" y="286"/>
                        </a:lnTo>
                        <a:lnTo>
                          <a:pt x="157" y="286"/>
                        </a:lnTo>
                        <a:lnTo>
                          <a:pt x="156" y="286"/>
                        </a:lnTo>
                        <a:lnTo>
                          <a:pt x="156" y="284"/>
                        </a:lnTo>
                        <a:lnTo>
                          <a:pt x="154" y="284"/>
                        </a:lnTo>
                        <a:lnTo>
                          <a:pt x="153" y="284"/>
                        </a:lnTo>
                        <a:lnTo>
                          <a:pt x="153" y="282"/>
                        </a:lnTo>
                        <a:lnTo>
                          <a:pt x="151" y="282"/>
                        </a:lnTo>
                        <a:lnTo>
                          <a:pt x="151" y="280"/>
                        </a:lnTo>
                        <a:lnTo>
                          <a:pt x="151" y="279"/>
                        </a:lnTo>
                        <a:lnTo>
                          <a:pt x="151" y="277"/>
                        </a:lnTo>
                        <a:lnTo>
                          <a:pt x="149" y="277"/>
                        </a:lnTo>
                        <a:lnTo>
                          <a:pt x="149" y="275"/>
                        </a:lnTo>
                        <a:lnTo>
                          <a:pt x="149" y="273"/>
                        </a:lnTo>
                        <a:lnTo>
                          <a:pt x="147" y="273"/>
                        </a:lnTo>
                        <a:lnTo>
                          <a:pt x="147" y="271"/>
                        </a:lnTo>
                        <a:lnTo>
                          <a:pt x="147" y="270"/>
                        </a:lnTo>
                        <a:lnTo>
                          <a:pt x="145" y="271"/>
                        </a:lnTo>
                        <a:lnTo>
                          <a:pt x="143" y="271"/>
                        </a:lnTo>
                        <a:lnTo>
                          <a:pt x="141" y="271"/>
                        </a:lnTo>
                        <a:lnTo>
                          <a:pt x="140" y="271"/>
                        </a:lnTo>
                        <a:lnTo>
                          <a:pt x="138" y="274"/>
                        </a:lnTo>
                        <a:lnTo>
                          <a:pt x="136" y="274"/>
                        </a:lnTo>
                        <a:lnTo>
                          <a:pt x="133" y="276"/>
                        </a:lnTo>
                        <a:lnTo>
                          <a:pt x="131" y="278"/>
                        </a:lnTo>
                        <a:lnTo>
                          <a:pt x="129" y="280"/>
                        </a:lnTo>
                        <a:lnTo>
                          <a:pt x="127" y="282"/>
                        </a:lnTo>
                        <a:lnTo>
                          <a:pt x="126" y="282"/>
                        </a:lnTo>
                        <a:lnTo>
                          <a:pt x="124" y="283"/>
                        </a:lnTo>
                        <a:lnTo>
                          <a:pt x="123" y="283"/>
                        </a:lnTo>
                        <a:lnTo>
                          <a:pt x="121" y="284"/>
                        </a:lnTo>
                        <a:lnTo>
                          <a:pt x="118" y="284"/>
                        </a:lnTo>
                        <a:lnTo>
                          <a:pt x="116" y="284"/>
                        </a:lnTo>
                        <a:lnTo>
                          <a:pt x="112" y="284"/>
                        </a:lnTo>
                        <a:lnTo>
                          <a:pt x="110" y="283"/>
                        </a:lnTo>
                        <a:lnTo>
                          <a:pt x="106" y="283"/>
                        </a:lnTo>
                        <a:lnTo>
                          <a:pt x="102" y="282"/>
                        </a:lnTo>
                        <a:lnTo>
                          <a:pt x="98" y="282"/>
                        </a:lnTo>
                        <a:lnTo>
                          <a:pt x="95" y="280"/>
                        </a:lnTo>
                        <a:lnTo>
                          <a:pt x="90" y="280"/>
                        </a:lnTo>
                        <a:lnTo>
                          <a:pt x="86" y="280"/>
                        </a:lnTo>
                        <a:lnTo>
                          <a:pt x="82" y="280"/>
                        </a:lnTo>
                        <a:lnTo>
                          <a:pt x="79" y="278"/>
                        </a:lnTo>
                        <a:lnTo>
                          <a:pt x="74" y="278"/>
                        </a:lnTo>
                        <a:lnTo>
                          <a:pt x="73" y="277"/>
                        </a:lnTo>
                        <a:lnTo>
                          <a:pt x="70" y="277"/>
                        </a:lnTo>
                        <a:lnTo>
                          <a:pt x="70" y="276"/>
                        </a:lnTo>
                        <a:lnTo>
                          <a:pt x="68" y="278"/>
                        </a:lnTo>
                        <a:lnTo>
                          <a:pt x="68" y="280"/>
                        </a:lnTo>
                        <a:lnTo>
                          <a:pt x="66" y="284"/>
                        </a:lnTo>
                        <a:lnTo>
                          <a:pt x="64" y="288"/>
                        </a:lnTo>
                        <a:lnTo>
                          <a:pt x="61" y="293"/>
                        </a:lnTo>
                        <a:lnTo>
                          <a:pt x="59" y="298"/>
                        </a:lnTo>
                        <a:lnTo>
                          <a:pt x="57" y="304"/>
                        </a:lnTo>
                        <a:lnTo>
                          <a:pt x="55" y="308"/>
                        </a:lnTo>
                        <a:lnTo>
                          <a:pt x="51" y="314"/>
                        </a:lnTo>
                        <a:lnTo>
                          <a:pt x="49" y="319"/>
                        </a:lnTo>
                        <a:lnTo>
                          <a:pt x="48" y="325"/>
                        </a:lnTo>
                        <a:lnTo>
                          <a:pt x="45" y="329"/>
                        </a:lnTo>
                        <a:lnTo>
                          <a:pt x="43" y="334"/>
                        </a:lnTo>
                        <a:lnTo>
                          <a:pt x="43" y="337"/>
                        </a:lnTo>
                        <a:lnTo>
                          <a:pt x="43" y="339"/>
                        </a:lnTo>
                        <a:lnTo>
                          <a:pt x="43" y="340"/>
                        </a:lnTo>
                        <a:lnTo>
                          <a:pt x="43" y="342"/>
                        </a:lnTo>
                        <a:lnTo>
                          <a:pt x="45" y="342"/>
                        </a:lnTo>
                        <a:lnTo>
                          <a:pt x="48" y="344"/>
                        </a:lnTo>
                        <a:lnTo>
                          <a:pt x="51" y="344"/>
                        </a:lnTo>
                        <a:lnTo>
                          <a:pt x="55" y="346"/>
                        </a:lnTo>
                        <a:lnTo>
                          <a:pt x="59" y="346"/>
                        </a:lnTo>
                        <a:lnTo>
                          <a:pt x="63" y="348"/>
                        </a:lnTo>
                        <a:lnTo>
                          <a:pt x="68" y="348"/>
                        </a:lnTo>
                        <a:lnTo>
                          <a:pt x="73" y="349"/>
                        </a:lnTo>
                        <a:lnTo>
                          <a:pt x="77" y="349"/>
                        </a:lnTo>
                        <a:lnTo>
                          <a:pt x="81" y="349"/>
                        </a:lnTo>
                        <a:lnTo>
                          <a:pt x="86" y="349"/>
                        </a:lnTo>
                        <a:lnTo>
                          <a:pt x="89" y="349"/>
                        </a:lnTo>
                        <a:lnTo>
                          <a:pt x="93" y="349"/>
                        </a:lnTo>
                        <a:lnTo>
                          <a:pt x="95" y="349"/>
                        </a:lnTo>
                        <a:lnTo>
                          <a:pt x="98" y="347"/>
                        </a:lnTo>
                        <a:lnTo>
                          <a:pt x="96" y="349"/>
                        </a:lnTo>
                        <a:lnTo>
                          <a:pt x="95" y="350"/>
                        </a:lnTo>
                        <a:lnTo>
                          <a:pt x="95" y="352"/>
                        </a:lnTo>
                        <a:lnTo>
                          <a:pt x="96" y="354"/>
                        </a:lnTo>
                        <a:lnTo>
                          <a:pt x="96" y="357"/>
                        </a:lnTo>
                        <a:lnTo>
                          <a:pt x="97" y="359"/>
                        </a:lnTo>
                        <a:lnTo>
                          <a:pt x="98" y="361"/>
                        </a:lnTo>
                        <a:lnTo>
                          <a:pt x="100" y="363"/>
                        </a:lnTo>
                        <a:lnTo>
                          <a:pt x="100" y="367"/>
                        </a:lnTo>
                        <a:lnTo>
                          <a:pt x="102" y="369"/>
                        </a:lnTo>
                        <a:lnTo>
                          <a:pt x="103" y="371"/>
                        </a:lnTo>
                        <a:lnTo>
                          <a:pt x="105" y="373"/>
                        </a:lnTo>
                        <a:lnTo>
                          <a:pt x="105" y="375"/>
                        </a:lnTo>
                        <a:lnTo>
                          <a:pt x="107" y="377"/>
                        </a:lnTo>
                        <a:lnTo>
                          <a:pt x="107" y="379"/>
                        </a:lnTo>
                        <a:lnTo>
                          <a:pt x="109" y="379"/>
                        </a:lnTo>
                        <a:lnTo>
                          <a:pt x="109" y="383"/>
                        </a:lnTo>
                        <a:lnTo>
                          <a:pt x="110" y="385"/>
                        </a:lnTo>
                        <a:lnTo>
                          <a:pt x="111" y="389"/>
                        </a:lnTo>
                        <a:lnTo>
                          <a:pt x="114" y="390"/>
                        </a:lnTo>
                        <a:lnTo>
                          <a:pt x="115" y="395"/>
                        </a:lnTo>
                        <a:lnTo>
                          <a:pt x="117" y="397"/>
                        </a:lnTo>
                        <a:lnTo>
                          <a:pt x="120" y="401"/>
                        </a:lnTo>
                        <a:lnTo>
                          <a:pt x="123" y="403"/>
                        </a:lnTo>
                        <a:lnTo>
                          <a:pt x="125" y="407"/>
                        </a:lnTo>
                        <a:lnTo>
                          <a:pt x="127" y="409"/>
                        </a:lnTo>
                        <a:lnTo>
                          <a:pt x="129" y="413"/>
                        </a:lnTo>
                        <a:lnTo>
                          <a:pt x="132" y="415"/>
                        </a:lnTo>
                        <a:lnTo>
                          <a:pt x="132" y="418"/>
                        </a:lnTo>
                        <a:lnTo>
                          <a:pt x="134" y="420"/>
                        </a:lnTo>
                        <a:lnTo>
                          <a:pt x="135" y="422"/>
                        </a:lnTo>
                        <a:lnTo>
                          <a:pt x="137" y="424"/>
                        </a:lnTo>
                        <a:lnTo>
                          <a:pt x="137" y="428"/>
                        </a:lnTo>
                        <a:lnTo>
                          <a:pt x="138" y="430"/>
                        </a:lnTo>
                        <a:lnTo>
                          <a:pt x="138" y="433"/>
                        </a:lnTo>
                        <a:lnTo>
                          <a:pt x="140" y="435"/>
                        </a:lnTo>
                        <a:lnTo>
                          <a:pt x="140" y="439"/>
                        </a:lnTo>
                        <a:lnTo>
                          <a:pt x="143" y="442"/>
                        </a:lnTo>
                        <a:lnTo>
                          <a:pt x="144" y="446"/>
                        </a:lnTo>
                        <a:lnTo>
                          <a:pt x="146" y="448"/>
                        </a:lnTo>
                        <a:lnTo>
                          <a:pt x="146" y="452"/>
                        </a:lnTo>
                        <a:lnTo>
                          <a:pt x="147" y="455"/>
                        </a:lnTo>
                        <a:lnTo>
                          <a:pt x="147" y="459"/>
                        </a:lnTo>
                        <a:lnTo>
                          <a:pt x="149" y="461"/>
                        </a:lnTo>
                        <a:lnTo>
                          <a:pt x="149" y="466"/>
                        </a:lnTo>
                        <a:lnTo>
                          <a:pt x="150" y="467"/>
                        </a:lnTo>
                        <a:lnTo>
                          <a:pt x="150" y="469"/>
                        </a:lnTo>
                        <a:lnTo>
                          <a:pt x="150" y="472"/>
                        </a:lnTo>
                        <a:lnTo>
                          <a:pt x="149" y="473"/>
                        </a:lnTo>
                        <a:lnTo>
                          <a:pt x="149" y="475"/>
                        </a:lnTo>
                        <a:lnTo>
                          <a:pt x="149" y="478"/>
                        </a:lnTo>
                        <a:lnTo>
                          <a:pt x="150" y="479"/>
                        </a:lnTo>
                        <a:lnTo>
                          <a:pt x="150" y="482"/>
                        </a:lnTo>
                        <a:lnTo>
                          <a:pt x="151" y="484"/>
                        </a:lnTo>
                        <a:lnTo>
                          <a:pt x="152" y="486"/>
                        </a:lnTo>
                        <a:lnTo>
                          <a:pt x="154" y="488"/>
                        </a:lnTo>
                        <a:lnTo>
                          <a:pt x="155" y="490"/>
                        </a:lnTo>
                        <a:lnTo>
                          <a:pt x="157" y="492"/>
                        </a:lnTo>
                        <a:lnTo>
                          <a:pt x="158" y="494"/>
                        </a:lnTo>
                        <a:lnTo>
                          <a:pt x="161" y="496"/>
                        </a:lnTo>
                        <a:lnTo>
                          <a:pt x="163" y="498"/>
                        </a:lnTo>
                        <a:lnTo>
                          <a:pt x="165" y="498"/>
                        </a:lnTo>
                        <a:lnTo>
                          <a:pt x="167" y="498"/>
                        </a:lnTo>
                        <a:lnTo>
                          <a:pt x="171" y="497"/>
                        </a:lnTo>
                        <a:lnTo>
                          <a:pt x="180" y="497"/>
                        </a:lnTo>
                        <a:lnTo>
                          <a:pt x="190" y="495"/>
                        </a:lnTo>
                        <a:lnTo>
                          <a:pt x="199" y="495"/>
                        </a:lnTo>
                        <a:lnTo>
                          <a:pt x="210" y="493"/>
                        </a:lnTo>
                        <a:lnTo>
                          <a:pt x="218" y="493"/>
                        </a:lnTo>
                        <a:lnTo>
                          <a:pt x="228" y="491"/>
                        </a:lnTo>
                        <a:lnTo>
                          <a:pt x="236" y="491"/>
                        </a:lnTo>
                        <a:lnTo>
                          <a:pt x="246" y="489"/>
                        </a:lnTo>
                        <a:lnTo>
                          <a:pt x="254" y="489"/>
                        </a:lnTo>
                        <a:lnTo>
                          <a:pt x="262" y="488"/>
                        </a:lnTo>
                        <a:lnTo>
                          <a:pt x="270" y="488"/>
                        </a:lnTo>
                        <a:lnTo>
                          <a:pt x="278" y="486"/>
                        </a:lnTo>
                        <a:lnTo>
                          <a:pt x="284" y="486"/>
                        </a:lnTo>
                        <a:lnTo>
                          <a:pt x="291" y="486"/>
                        </a:lnTo>
                        <a:lnTo>
                          <a:pt x="297" y="486"/>
                        </a:lnTo>
                        <a:lnTo>
                          <a:pt x="305" y="485"/>
                        </a:lnTo>
                        <a:lnTo>
                          <a:pt x="307" y="485"/>
                        </a:lnTo>
                        <a:lnTo>
                          <a:pt x="311" y="485"/>
                        </a:lnTo>
                        <a:lnTo>
                          <a:pt x="316" y="485"/>
                        </a:lnTo>
                        <a:lnTo>
                          <a:pt x="319" y="485"/>
                        </a:lnTo>
                        <a:lnTo>
                          <a:pt x="323" y="485"/>
                        </a:lnTo>
                        <a:lnTo>
                          <a:pt x="328" y="485"/>
                        </a:lnTo>
                        <a:lnTo>
                          <a:pt x="331" y="485"/>
                        </a:lnTo>
                        <a:lnTo>
                          <a:pt x="336" y="483"/>
                        </a:lnTo>
                        <a:lnTo>
                          <a:pt x="339" y="483"/>
                        </a:lnTo>
                        <a:lnTo>
                          <a:pt x="343" y="483"/>
                        </a:lnTo>
                        <a:lnTo>
                          <a:pt x="346" y="483"/>
                        </a:lnTo>
                        <a:lnTo>
                          <a:pt x="350" y="481"/>
                        </a:lnTo>
                        <a:lnTo>
                          <a:pt x="352" y="481"/>
                        </a:lnTo>
                        <a:lnTo>
                          <a:pt x="354" y="481"/>
                        </a:lnTo>
                        <a:lnTo>
                          <a:pt x="356" y="480"/>
                        </a:lnTo>
                        <a:lnTo>
                          <a:pt x="396" y="480"/>
                        </a:lnTo>
                      </a:path>
                    </a:pathLst>
                  </a:custGeom>
                  <a:noFill/>
                  <a:ln w="18494" cap="flat" cmpd="sng">
                    <a:solidFill>
                      <a:srgbClr val="C0C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195"/>
                  <p:cNvSpPr>
                    <a:spLocks/>
                  </p:cNvSpPr>
                  <p:nvPr/>
                </p:nvSpPr>
                <p:spPr bwMode="auto">
                  <a:xfrm>
                    <a:off x="859" y="942"/>
                    <a:ext cx="62" cy="156"/>
                  </a:xfrm>
                  <a:custGeom>
                    <a:avLst/>
                    <a:gdLst>
                      <a:gd name="T0" fmla="*/ 0 w 62"/>
                      <a:gd name="T1" fmla="*/ 0 h 156"/>
                      <a:gd name="T2" fmla="*/ 0 w 62"/>
                      <a:gd name="T3" fmla="*/ 2 h 156"/>
                      <a:gd name="T4" fmla="*/ 1 w 62"/>
                      <a:gd name="T5" fmla="*/ 2 h 156"/>
                      <a:gd name="T6" fmla="*/ 2 w 62"/>
                      <a:gd name="T7" fmla="*/ 4 h 156"/>
                      <a:gd name="T8" fmla="*/ 4 w 62"/>
                      <a:gd name="T9" fmla="*/ 5 h 156"/>
                      <a:gd name="T10" fmla="*/ 6 w 62"/>
                      <a:gd name="T11" fmla="*/ 6 h 156"/>
                      <a:gd name="T12" fmla="*/ 10 w 62"/>
                      <a:gd name="T13" fmla="*/ 9 h 156"/>
                      <a:gd name="T14" fmla="*/ 12 w 62"/>
                      <a:gd name="T15" fmla="*/ 11 h 156"/>
                      <a:gd name="T16" fmla="*/ 16 w 62"/>
                      <a:gd name="T17" fmla="*/ 12 h 156"/>
                      <a:gd name="T18" fmla="*/ 18 w 62"/>
                      <a:gd name="T19" fmla="*/ 16 h 156"/>
                      <a:gd name="T20" fmla="*/ 22 w 62"/>
                      <a:gd name="T21" fmla="*/ 18 h 156"/>
                      <a:gd name="T22" fmla="*/ 24 w 62"/>
                      <a:gd name="T23" fmla="*/ 20 h 156"/>
                      <a:gd name="T24" fmla="*/ 28 w 62"/>
                      <a:gd name="T25" fmla="*/ 22 h 156"/>
                      <a:gd name="T26" fmla="*/ 30 w 62"/>
                      <a:gd name="T27" fmla="*/ 24 h 156"/>
                      <a:gd name="T28" fmla="*/ 32 w 62"/>
                      <a:gd name="T29" fmla="*/ 27 h 156"/>
                      <a:gd name="T30" fmla="*/ 34 w 62"/>
                      <a:gd name="T31" fmla="*/ 29 h 156"/>
                      <a:gd name="T32" fmla="*/ 36 w 62"/>
                      <a:gd name="T33" fmla="*/ 30 h 156"/>
                      <a:gd name="T34" fmla="*/ 38 w 62"/>
                      <a:gd name="T35" fmla="*/ 37 h 156"/>
                      <a:gd name="T36" fmla="*/ 41 w 62"/>
                      <a:gd name="T37" fmla="*/ 46 h 156"/>
                      <a:gd name="T38" fmla="*/ 43 w 62"/>
                      <a:gd name="T39" fmla="*/ 55 h 156"/>
                      <a:gd name="T40" fmla="*/ 47 w 62"/>
                      <a:gd name="T41" fmla="*/ 64 h 156"/>
                      <a:gd name="T42" fmla="*/ 49 w 62"/>
                      <a:gd name="T43" fmla="*/ 75 h 156"/>
                      <a:gd name="T44" fmla="*/ 51 w 62"/>
                      <a:gd name="T45" fmla="*/ 84 h 156"/>
                      <a:gd name="T46" fmla="*/ 53 w 62"/>
                      <a:gd name="T47" fmla="*/ 95 h 156"/>
                      <a:gd name="T48" fmla="*/ 55 w 62"/>
                      <a:gd name="T49" fmla="*/ 105 h 156"/>
                      <a:gd name="T50" fmla="*/ 55 w 62"/>
                      <a:gd name="T51" fmla="*/ 115 h 156"/>
                      <a:gd name="T52" fmla="*/ 57 w 62"/>
                      <a:gd name="T53" fmla="*/ 124 h 156"/>
                      <a:gd name="T54" fmla="*/ 57 w 62"/>
                      <a:gd name="T55" fmla="*/ 133 h 156"/>
                      <a:gd name="T56" fmla="*/ 60 w 62"/>
                      <a:gd name="T57" fmla="*/ 141 h 156"/>
                      <a:gd name="T58" fmla="*/ 60 w 62"/>
                      <a:gd name="T59" fmla="*/ 147 h 156"/>
                      <a:gd name="T60" fmla="*/ 60 w 62"/>
                      <a:gd name="T61" fmla="*/ 152 h 156"/>
                      <a:gd name="T62" fmla="*/ 60 w 62"/>
                      <a:gd name="T63" fmla="*/ 154 h 156"/>
                      <a:gd name="T64" fmla="*/ 61 w 62"/>
                      <a:gd name="T65" fmla="*/ 155 h 15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62" h="156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2" y="4"/>
                        </a:lnTo>
                        <a:lnTo>
                          <a:pt x="4" y="5"/>
                        </a:lnTo>
                        <a:lnTo>
                          <a:pt x="6" y="6"/>
                        </a:lnTo>
                        <a:lnTo>
                          <a:pt x="10" y="9"/>
                        </a:lnTo>
                        <a:lnTo>
                          <a:pt x="12" y="11"/>
                        </a:lnTo>
                        <a:lnTo>
                          <a:pt x="16" y="12"/>
                        </a:lnTo>
                        <a:lnTo>
                          <a:pt x="18" y="16"/>
                        </a:lnTo>
                        <a:lnTo>
                          <a:pt x="22" y="18"/>
                        </a:lnTo>
                        <a:lnTo>
                          <a:pt x="24" y="20"/>
                        </a:lnTo>
                        <a:lnTo>
                          <a:pt x="28" y="22"/>
                        </a:lnTo>
                        <a:lnTo>
                          <a:pt x="30" y="24"/>
                        </a:lnTo>
                        <a:lnTo>
                          <a:pt x="32" y="27"/>
                        </a:lnTo>
                        <a:lnTo>
                          <a:pt x="34" y="29"/>
                        </a:lnTo>
                        <a:lnTo>
                          <a:pt x="36" y="30"/>
                        </a:lnTo>
                        <a:lnTo>
                          <a:pt x="38" y="37"/>
                        </a:lnTo>
                        <a:lnTo>
                          <a:pt x="41" y="46"/>
                        </a:lnTo>
                        <a:lnTo>
                          <a:pt x="43" y="55"/>
                        </a:lnTo>
                        <a:lnTo>
                          <a:pt x="47" y="64"/>
                        </a:lnTo>
                        <a:lnTo>
                          <a:pt x="49" y="75"/>
                        </a:lnTo>
                        <a:lnTo>
                          <a:pt x="51" y="84"/>
                        </a:lnTo>
                        <a:lnTo>
                          <a:pt x="53" y="95"/>
                        </a:lnTo>
                        <a:lnTo>
                          <a:pt x="55" y="105"/>
                        </a:lnTo>
                        <a:lnTo>
                          <a:pt x="55" y="115"/>
                        </a:lnTo>
                        <a:lnTo>
                          <a:pt x="57" y="124"/>
                        </a:lnTo>
                        <a:lnTo>
                          <a:pt x="57" y="133"/>
                        </a:lnTo>
                        <a:lnTo>
                          <a:pt x="60" y="141"/>
                        </a:lnTo>
                        <a:lnTo>
                          <a:pt x="60" y="147"/>
                        </a:lnTo>
                        <a:lnTo>
                          <a:pt x="60" y="152"/>
                        </a:lnTo>
                        <a:lnTo>
                          <a:pt x="60" y="154"/>
                        </a:lnTo>
                        <a:lnTo>
                          <a:pt x="61" y="155"/>
                        </a:lnTo>
                      </a:path>
                    </a:pathLst>
                  </a:custGeom>
                  <a:noFill/>
                  <a:ln w="18494" cap="flat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196"/>
                  <p:cNvSpPr>
                    <a:spLocks/>
                  </p:cNvSpPr>
                  <p:nvPr/>
                </p:nvSpPr>
                <p:spPr bwMode="auto">
                  <a:xfrm>
                    <a:off x="941" y="942"/>
                    <a:ext cx="63" cy="156"/>
                  </a:xfrm>
                  <a:custGeom>
                    <a:avLst/>
                    <a:gdLst>
                      <a:gd name="T0" fmla="*/ 62 w 63"/>
                      <a:gd name="T1" fmla="*/ 0 h 156"/>
                      <a:gd name="T2" fmla="*/ 61 w 63"/>
                      <a:gd name="T3" fmla="*/ 2 h 156"/>
                      <a:gd name="T4" fmla="*/ 60 w 63"/>
                      <a:gd name="T5" fmla="*/ 2 h 156"/>
                      <a:gd name="T6" fmla="*/ 58 w 63"/>
                      <a:gd name="T7" fmla="*/ 4 h 156"/>
                      <a:gd name="T8" fmla="*/ 57 w 63"/>
                      <a:gd name="T9" fmla="*/ 5 h 156"/>
                      <a:gd name="T10" fmla="*/ 54 w 63"/>
                      <a:gd name="T11" fmla="*/ 6 h 156"/>
                      <a:gd name="T12" fmla="*/ 51 w 63"/>
                      <a:gd name="T13" fmla="*/ 9 h 156"/>
                      <a:gd name="T14" fmla="*/ 48 w 63"/>
                      <a:gd name="T15" fmla="*/ 11 h 156"/>
                      <a:gd name="T16" fmla="*/ 46 w 63"/>
                      <a:gd name="T17" fmla="*/ 12 h 156"/>
                      <a:gd name="T18" fmla="*/ 42 w 63"/>
                      <a:gd name="T19" fmla="*/ 16 h 156"/>
                      <a:gd name="T20" fmla="*/ 39 w 63"/>
                      <a:gd name="T21" fmla="*/ 18 h 156"/>
                      <a:gd name="T22" fmla="*/ 35 w 63"/>
                      <a:gd name="T23" fmla="*/ 20 h 156"/>
                      <a:gd name="T24" fmla="*/ 33 w 63"/>
                      <a:gd name="T25" fmla="*/ 22 h 156"/>
                      <a:gd name="T26" fmla="*/ 30 w 63"/>
                      <a:gd name="T27" fmla="*/ 24 h 156"/>
                      <a:gd name="T28" fmla="*/ 28 w 63"/>
                      <a:gd name="T29" fmla="*/ 27 h 156"/>
                      <a:gd name="T30" fmla="*/ 26 w 63"/>
                      <a:gd name="T31" fmla="*/ 29 h 156"/>
                      <a:gd name="T32" fmla="*/ 25 w 63"/>
                      <a:gd name="T33" fmla="*/ 30 h 156"/>
                      <a:gd name="T34" fmla="*/ 21 w 63"/>
                      <a:gd name="T35" fmla="*/ 37 h 156"/>
                      <a:gd name="T36" fmla="*/ 19 w 63"/>
                      <a:gd name="T37" fmla="*/ 46 h 156"/>
                      <a:gd name="T38" fmla="*/ 15 w 63"/>
                      <a:gd name="T39" fmla="*/ 55 h 156"/>
                      <a:gd name="T40" fmla="*/ 13 w 63"/>
                      <a:gd name="T41" fmla="*/ 64 h 156"/>
                      <a:gd name="T42" fmla="*/ 10 w 63"/>
                      <a:gd name="T43" fmla="*/ 75 h 156"/>
                      <a:gd name="T44" fmla="*/ 8 w 63"/>
                      <a:gd name="T45" fmla="*/ 84 h 156"/>
                      <a:gd name="T46" fmla="*/ 6 w 63"/>
                      <a:gd name="T47" fmla="*/ 95 h 156"/>
                      <a:gd name="T48" fmla="*/ 5 w 63"/>
                      <a:gd name="T49" fmla="*/ 105 h 156"/>
                      <a:gd name="T50" fmla="*/ 3 w 63"/>
                      <a:gd name="T51" fmla="*/ 115 h 156"/>
                      <a:gd name="T52" fmla="*/ 2 w 63"/>
                      <a:gd name="T53" fmla="*/ 124 h 156"/>
                      <a:gd name="T54" fmla="*/ 1 w 63"/>
                      <a:gd name="T55" fmla="*/ 133 h 156"/>
                      <a:gd name="T56" fmla="*/ 1 w 63"/>
                      <a:gd name="T57" fmla="*/ 141 h 156"/>
                      <a:gd name="T58" fmla="*/ 0 w 63"/>
                      <a:gd name="T59" fmla="*/ 147 h 156"/>
                      <a:gd name="T60" fmla="*/ 0 w 63"/>
                      <a:gd name="T61" fmla="*/ 152 h 156"/>
                      <a:gd name="T62" fmla="*/ 0 w 63"/>
                      <a:gd name="T63" fmla="*/ 154 h 156"/>
                      <a:gd name="T64" fmla="*/ 0 w 63"/>
                      <a:gd name="T65" fmla="*/ 155 h 15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63" h="156">
                        <a:moveTo>
                          <a:pt x="62" y="0"/>
                        </a:moveTo>
                        <a:lnTo>
                          <a:pt x="61" y="2"/>
                        </a:lnTo>
                        <a:lnTo>
                          <a:pt x="60" y="2"/>
                        </a:lnTo>
                        <a:lnTo>
                          <a:pt x="58" y="4"/>
                        </a:lnTo>
                        <a:lnTo>
                          <a:pt x="57" y="5"/>
                        </a:lnTo>
                        <a:lnTo>
                          <a:pt x="54" y="6"/>
                        </a:lnTo>
                        <a:lnTo>
                          <a:pt x="51" y="9"/>
                        </a:lnTo>
                        <a:lnTo>
                          <a:pt x="48" y="11"/>
                        </a:lnTo>
                        <a:lnTo>
                          <a:pt x="46" y="12"/>
                        </a:lnTo>
                        <a:lnTo>
                          <a:pt x="42" y="16"/>
                        </a:lnTo>
                        <a:lnTo>
                          <a:pt x="39" y="18"/>
                        </a:lnTo>
                        <a:lnTo>
                          <a:pt x="35" y="20"/>
                        </a:lnTo>
                        <a:lnTo>
                          <a:pt x="33" y="22"/>
                        </a:lnTo>
                        <a:lnTo>
                          <a:pt x="30" y="24"/>
                        </a:lnTo>
                        <a:lnTo>
                          <a:pt x="28" y="27"/>
                        </a:lnTo>
                        <a:lnTo>
                          <a:pt x="26" y="29"/>
                        </a:lnTo>
                        <a:lnTo>
                          <a:pt x="25" y="30"/>
                        </a:lnTo>
                        <a:lnTo>
                          <a:pt x="21" y="37"/>
                        </a:lnTo>
                        <a:lnTo>
                          <a:pt x="19" y="46"/>
                        </a:lnTo>
                        <a:lnTo>
                          <a:pt x="15" y="55"/>
                        </a:lnTo>
                        <a:lnTo>
                          <a:pt x="13" y="64"/>
                        </a:lnTo>
                        <a:lnTo>
                          <a:pt x="10" y="75"/>
                        </a:lnTo>
                        <a:lnTo>
                          <a:pt x="8" y="84"/>
                        </a:lnTo>
                        <a:lnTo>
                          <a:pt x="6" y="95"/>
                        </a:lnTo>
                        <a:lnTo>
                          <a:pt x="5" y="105"/>
                        </a:lnTo>
                        <a:lnTo>
                          <a:pt x="3" y="115"/>
                        </a:lnTo>
                        <a:lnTo>
                          <a:pt x="2" y="124"/>
                        </a:lnTo>
                        <a:lnTo>
                          <a:pt x="1" y="133"/>
                        </a:lnTo>
                        <a:lnTo>
                          <a:pt x="1" y="141"/>
                        </a:lnTo>
                        <a:lnTo>
                          <a:pt x="0" y="147"/>
                        </a:lnTo>
                        <a:lnTo>
                          <a:pt x="0" y="152"/>
                        </a:lnTo>
                        <a:lnTo>
                          <a:pt x="0" y="154"/>
                        </a:lnTo>
                        <a:lnTo>
                          <a:pt x="0" y="155"/>
                        </a:lnTo>
                      </a:path>
                    </a:pathLst>
                  </a:custGeom>
                  <a:noFill/>
                  <a:ln w="18494" cap="flat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197"/>
                  <p:cNvSpPr>
                    <a:spLocks/>
                  </p:cNvSpPr>
                  <p:nvPr/>
                </p:nvSpPr>
                <p:spPr bwMode="auto">
                  <a:xfrm>
                    <a:off x="908" y="939"/>
                    <a:ext cx="59" cy="160"/>
                  </a:xfrm>
                  <a:custGeom>
                    <a:avLst/>
                    <a:gdLst>
                      <a:gd name="T0" fmla="*/ 0 w 59"/>
                      <a:gd name="T1" fmla="*/ 8 h 160"/>
                      <a:gd name="T2" fmla="*/ 0 w 59"/>
                      <a:gd name="T3" fmla="*/ 10 h 160"/>
                      <a:gd name="T4" fmla="*/ 2 w 59"/>
                      <a:gd name="T5" fmla="*/ 14 h 160"/>
                      <a:gd name="T6" fmla="*/ 6 w 59"/>
                      <a:gd name="T7" fmla="*/ 19 h 160"/>
                      <a:gd name="T8" fmla="*/ 8 w 59"/>
                      <a:gd name="T9" fmla="*/ 25 h 160"/>
                      <a:gd name="T10" fmla="*/ 11 w 59"/>
                      <a:gd name="T11" fmla="*/ 31 h 160"/>
                      <a:gd name="T12" fmla="*/ 13 w 59"/>
                      <a:gd name="T13" fmla="*/ 36 h 160"/>
                      <a:gd name="T14" fmla="*/ 14 w 59"/>
                      <a:gd name="T15" fmla="*/ 40 h 160"/>
                      <a:gd name="T16" fmla="*/ 17 w 59"/>
                      <a:gd name="T17" fmla="*/ 49 h 160"/>
                      <a:gd name="T18" fmla="*/ 18 w 59"/>
                      <a:gd name="T19" fmla="*/ 62 h 160"/>
                      <a:gd name="T20" fmla="*/ 19 w 59"/>
                      <a:gd name="T21" fmla="*/ 80 h 160"/>
                      <a:gd name="T22" fmla="*/ 19 w 59"/>
                      <a:gd name="T23" fmla="*/ 98 h 160"/>
                      <a:gd name="T24" fmla="*/ 17 w 59"/>
                      <a:gd name="T25" fmla="*/ 116 h 160"/>
                      <a:gd name="T26" fmla="*/ 17 w 59"/>
                      <a:gd name="T27" fmla="*/ 132 h 160"/>
                      <a:gd name="T28" fmla="*/ 17 w 59"/>
                      <a:gd name="T29" fmla="*/ 145 h 160"/>
                      <a:gd name="T30" fmla="*/ 17 w 59"/>
                      <a:gd name="T31" fmla="*/ 154 h 160"/>
                      <a:gd name="T32" fmla="*/ 17 w 59"/>
                      <a:gd name="T33" fmla="*/ 157 h 160"/>
                      <a:gd name="T34" fmla="*/ 17 w 59"/>
                      <a:gd name="T35" fmla="*/ 157 h 160"/>
                      <a:gd name="T36" fmla="*/ 18 w 59"/>
                      <a:gd name="T37" fmla="*/ 158 h 160"/>
                      <a:gd name="T38" fmla="*/ 19 w 59"/>
                      <a:gd name="T39" fmla="*/ 158 h 160"/>
                      <a:gd name="T40" fmla="*/ 21 w 59"/>
                      <a:gd name="T41" fmla="*/ 159 h 160"/>
                      <a:gd name="T42" fmla="*/ 21 w 59"/>
                      <a:gd name="T43" fmla="*/ 159 h 160"/>
                      <a:gd name="T44" fmla="*/ 23 w 59"/>
                      <a:gd name="T45" fmla="*/ 159 h 160"/>
                      <a:gd name="T46" fmla="*/ 24 w 59"/>
                      <a:gd name="T47" fmla="*/ 159 h 160"/>
                      <a:gd name="T48" fmla="*/ 25 w 59"/>
                      <a:gd name="T49" fmla="*/ 158 h 160"/>
                      <a:gd name="T50" fmla="*/ 25 w 59"/>
                      <a:gd name="T51" fmla="*/ 152 h 160"/>
                      <a:gd name="T52" fmla="*/ 25 w 59"/>
                      <a:gd name="T53" fmla="*/ 143 h 160"/>
                      <a:gd name="T54" fmla="*/ 25 w 59"/>
                      <a:gd name="T55" fmla="*/ 131 h 160"/>
                      <a:gd name="T56" fmla="*/ 27 w 59"/>
                      <a:gd name="T57" fmla="*/ 117 h 160"/>
                      <a:gd name="T58" fmla="*/ 27 w 59"/>
                      <a:gd name="T59" fmla="*/ 104 h 160"/>
                      <a:gd name="T60" fmla="*/ 28 w 59"/>
                      <a:gd name="T61" fmla="*/ 91 h 160"/>
                      <a:gd name="T62" fmla="*/ 29 w 59"/>
                      <a:gd name="T63" fmla="*/ 80 h 160"/>
                      <a:gd name="T64" fmla="*/ 30 w 59"/>
                      <a:gd name="T65" fmla="*/ 73 h 160"/>
                      <a:gd name="T66" fmla="*/ 30 w 59"/>
                      <a:gd name="T67" fmla="*/ 67 h 160"/>
                      <a:gd name="T68" fmla="*/ 30 w 59"/>
                      <a:gd name="T69" fmla="*/ 59 h 160"/>
                      <a:gd name="T70" fmla="*/ 30 w 59"/>
                      <a:gd name="T71" fmla="*/ 50 h 160"/>
                      <a:gd name="T72" fmla="*/ 33 w 59"/>
                      <a:gd name="T73" fmla="*/ 42 h 160"/>
                      <a:gd name="T74" fmla="*/ 33 w 59"/>
                      <a:gd name="T75" fmla="*/ 34 h 160"/>
                      <a:gd name="T76" fmla="*/ 35 w 59"/>
                      <a:gd name="T77" fmla="*/ 27 h 160"/>
                      <a:gd name="T78" fmla="*/ 37 w 59"/>
                      <a:gd name="T79" fmla="*/ 20 h 160"/>
                      <a:gd name="T80" fmla="*/ 39 w 59"/>
                      <a:gd name="T81" fmla="*/ 16 h 160"/>
                      <a:gd name="T82" fmla="*/ 41 w 59"/>
                      <a:gd name="T83" fmla="*/ 14 h 160"/>
                      <a:gd name="T84" fmla="*/ 43 w 59"/>
                      <a:gd name="T85" fmla="*/ 12 h 160"/>
                      <a:gd name="T86" fmla="*/ 47 w 59"/>
                      <a:gd name="T87" fmla="*/ 8 h 160"/>
                      <a:gd name="T88" fmla="*/ 49 w 59"/>
                      <a:gd name="T89" fmla="*/ 6 h 160"/>
                      <a:gd name="T90" fmla="*/ 53 w 59"/>
                      <a:gd name="T91" fmla="*/ 4 h 160"/>
                      <a:gd name="T92" fmla="*/ 55 w 59"/>
                      <a:gd name="T93" fmla="*/ 2 h 160"/>
                      <a:gd name="T94" fmla="*/ 57 w 59"/>
                      <a:gd name="T95" fmla="*/ 1 h 160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59" h="160">
                        <a:moveTo>
                          <a:pt x="0" y="6"/>
                        </a:moveTo>
                        <a:lnTo>
                          <a:pt x="0" y="8"/>
                        </a:lnTo>
                        <a:lnTo>
                          <a:pt x="0" y="10"/>
                        </a:lnTo>
                        <a:lnTo>
                          <a:pt x="2" y="11"/>
                        </a:lnTo>
                        <a:lnTo>
                          <a:pt x="2" y="14"/>
                        </a:lnTo>
                        <a:lnTo>
                          <a:pt x="4" y="16"/>
                        </a:lnTo>
                        <a:lnTo>
                          <a:pt x="6" y="19"/>
                        </a:lnTo>
                        <a:lnTo>
                          <a:pt x="8" y="21"/>
                        </a:lnTo>
                        <a:lnTo>
                          <a:pt x="8" y="25"/>
                        </a:lnTo>
                        <a:lnTo>
                          <a:pt x="10" y="27"/>
                        </a:lnTo>
                        <a:lnTo>
                          <a:pt x="11" y="31"/>
                        </a:lnTo>
                        <a:lnTo>
                          <a:pt x="13" y="33"/>
                        </a:lnTo>
                        <a:lnTo>
                          <a:pt x="13" y="36"/>
                        </a:lnTo>
                        <a:lnTo>
                          <a:pt x="14" y="38"/>
                        </a:lnTo>
                        <a:lnTo>
                          <a:pt x="14" y="40"/>
                        </a:lnTo>
                        <a:lnTo>
                          <a:pt x="17" y="41"/>
                        </a:lnTo>
                        <a:lnTo>
                          <a:pt x="17" y="49"/>
                        </a:lnTo>
                        <a:lnTo>
                          <a:pt x="18" y="55"/>
                        </a:lnTo>
                        <a:lnTo>
                          <a:pt x="18" y="62"/>
                        </a:lnTo>
                        <a:lnTo>
                          <a:pt x="19" y="70"/>
                        </a:lnTo>
                        <a:lnTo>
                          <a:pt x="19" y="80"/>
                        </a:lnTo>
                        <a:lnTo>
                          <a:pt x="19" y="88"/>
                        </a:lnTo>
                        <a:lnTo>
                          <a:pt x="19" y="98"/>
                        </a:lnTo>
                        <a:lnTo>
                          <a:pt x="19" y="106"/>
                        </a:lnTo>
                        <a:lnTo>
                          <a:pt x="17" y="116"/>
                        </a:lnTo>
                        <a:lnTo>
                          <a:pt x="17" y="124"/>
                        </a:lnTo>
                        <a:lnTo>
                          <a:pt x="17" y="132"/>
                        </a:lnTo>
                        <a:lnTo>
                          <a:pt x="17" y="138"/>
                        </a:lnTo>
                        <a:lnTo>
                          <a:pt x="17" y="145"/>
                        </a:lnTo>
                        <a:lnTo>
                          <a:pt x="17" y="150"/>
                        </a:lnTo>
                        <a:lnTo>
                          <a:pt x="17" y="154"/>
                        </a:lnTo>
                        <a:lnTo>
                          <a:pt x="17" y="156"/>
                        </a:lnTo>
                        <a:lnTo>
                          <a:pt x="17" y="157"/>
                        </a:lnTo>
                        <a:lnTo>
                          <a:pt x="18" y="157"/>
                        </a:lnTo>
                        <a:lnTo>
                          <a:pt x="18" y="158"/>
                        </a:lnTo>
                        <a:lnTo>
                          <a:pt x="19" y="158"/>
                        </a:lnTo>
                        <a:lnTo>
                          <a:pt x="21" y="158"/>
                        </a:lnTo>
                        <a:lnTo>
                          <a:pt x="21" y="159"/>
                        </a:lnTo>
                        <a:lnTo>
                          <a:pt x="23" y="159"/>
                        </a:lnTo>
                        <a:lnTo>
                          <a:pt x="24" y="159"/>
                        </a:lnTo>
                        <a:lnTo>
                          <a:pt x="25" y="159"/>
                        </a:lnTo>
                        <a:lnTo>
                          <a:pt x="25" y="158"/>
                        </a:lnTo>
                        <a:lnTo>
                          <a:pt x="25" y="156"/>
                        </a:lnTo>
                        <a:lnTo>
                          <a:pt x="25" y="152"/>
                        </a:lnTo>
                        <a:lnTo>
                          <a:pt x="25" y="147"/>
                        </a:lnTo>
                        <a:lnTo>
                          <a:pt x="25" y="143"/>
                        </a:lnTo>
                        <a:lnTo>
                          <a:pt x="25" y="137"/>
                        </a:lnTo>
                        <a:lnTo>
                          <a:pt x="25" y="131"/>
                        </a:lnTo>
                        <a:lnTo>
                          <a:pt x="27" y="123"/>
                        </a:lnTo>
                        <a:lnTo>
                          <a:pt x="27" y="117"/>
                        </a:lnTo>
                        <a:lnTo>
                          <a:pt x="27" y="110"/>
                        </a:lnTo>
                        <a:lnTo>
                          <a:pt x="27" y="104"/>
                        </a:lnTo>
                        <a:lnTo>
                          <a:pt x="28" y="97"/>
                        </a:lnTo>
                        <a:lnTo>
                          <a:pt x="28" y="91"/>
                        </a:lnTo>
                        <a:lnTo>
                          <a:pt x="29" y="85"/>
                        </a:lnTo>
                        <a:lnTo>
                          <a:pt x="29" y="80"/>
                        </a:lnTo>
                        <a:lnTo>
                          <a:pt x="30" y="75"/>
                        </a:lnTo>
                        <a:lnTo>
                          <a:pt x="30" y="73"/>
                        </a:lnTo>
                        <a:lnTo>
                          <a:pt x="30" y="69"/>
                        </a:lnTo>
                        <a:lnTo>
                          <a:pt x="30" y="67"/>
                        </a:lnTo>
                        <a:lnTo>
                          <a:pt x="30" y="62"/>
                        </a:lnTo>
                        <a:lnTo>
                          <a:pt x="30" y="59"/>
                        </a:lnTo>
                        <a:lnTo>
                          <a:pt x="30" y="55"/>
                        </a:lnTo>
                        <a:lnTo>
                          <a:pt x="30" y="50"/>
                        </a:lnTo>
                        <a:lnTo>
                          <a:pt x="33" y="46"/>
                        </a:lnTo>
                        <a:lnTo>
                          <a:pt x="33" y="42"/>
                        </a:lnTo>
                        <a:lnTo>
                          <a:pt x="33" y="38"/>
                        </a:lnTo>
                        <a:lnTo>
                          <a:pt x="33" y="34"/>
                        </a:lnTo>
                        <a:lnTo>
                          <a:pt x="35" y="30"/>
                        </a:lnTo>
                        <a:lnTo>
                          <a:pt x="35" y="27"/>
                        </a:lnTo>
                        <a:lnTo>
                          <a:pt x="36" y="23"/>
                        </a:lnTo>
                        <a:lnTo>
                          <a:pt x="37" y="20"/>
                        </a:lnTo>
                        <a:lnTo>
                          <a:pt x="39" y="16"/>
                        </a:lnTo>
                        <a:lnTo>
                          <a:pt x="41" y="14"/>
                        </a:lnTo>
                        <a:lnTo>
                          <a:pt x="43" y="12"/>
                        </a:lnTo>
                        <a:lnTo>
                          <a:pt x="46" y="10"/>
                        </a:lnTo>
                        <a:lnTo>
                          <a:pt x="47" y="8"/>
                        </a:lnTo>
                        <a:lnTo>
                          <a:pt x="49" y="6"/>
                        </a:lnTo>
                        <a:lnTo>
                          <a:pt x="52" y="4"/>
                        </a:lnTo>
                        <a:lnTo>
                          <a:pt x="53" y="4"/>
                        </a:lnTo>
                        <a:lnTo>
                          <a:pt x="55" y="2"/>
                        </a:lnTo>
                        <a:lnTo>
                          <a:pt x="57" y="1"/>
                        </a:lnTo>
                        <a:lnTo>
                          <a:pt x="58" y="0"/>
                        </a:lnTo>
                      </a:path>
                    </a:pathLst>
                  </a:custGeom>
                  <a:noFill/>
                  <a:ln w="18494" cap="flat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" name="AutoShape 19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45" y="666"/>
                    <a:ext cx="765" cy="31"/>
                  </a:xfrm>
                  <a:prstGeom prst="roundRect">
                    <a:avLst>
                      <a:gd name="adj" fmla="val 0"/>
                    </a:avLst>
                  </a:prstGeom>
                  <a:noFill/>
                  <a:ln w="8889">
                    <a:solidFill>
                      <a:srgbClr val="80808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72" name="AutoShape 199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81" y="653"/>
                    <a:ext cx="695" cy="14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rgbClr val="C0C0C0"/>
                  </a:solidFill>
                  <a:ln w="8889">
                    <a:solidFill>
                      <a:srgbClr val="C0C0C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73" name="Oval 200"/>
                  <p:cNvSpPr>
                    <a:spLocks noChangeArrowheads="1"/>
                  </p:cNvSpPr>
                  <p:nvPr/>
                </p:nvSpPr>
                <p:spPr bwMode="auto">
                  <a:xfrm>
                    <a:off x="787" y="945"/>
                    <a:ext cx="36" cy="32"/>
                  </a:xfrm>
                  <a:prstGeom prst="ellipse">
                    <a:avLst/>
                  </a:prstGeom>
                  <a:solidFill>
                    <a:srgbClr val="808080"/>
                  </a:solidFill>
                  <a:ln w="8889">
                    <a:solidFill>
                      <a:srgbClr val="80808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74" name="Oval 201"/>
                  <p:cNvSpPr>
                    <a:spLocks noChangeArrowheads="1"/>
                  </p:cNvSpPr>
                  <p:nvPr/>
                </p:nvSpPr>
                <p:spPr bwMode="auto">
                  <a:xfrm>
                    <a:off x="1039" y="949"/>
                    <a:ext cx="36" cy="32"/>
                  </a:xfrm>
                  <a:prstGeom prst="ellipse">
                    <a:avLst/>
                  </a:prstGeom>
                  <a:solidFill>
                    <a:srgbClr val="808080"/>
                  </a:solidFill>
                  <a:ln w="8889">
                    <a:solidFill>
                      <a:srgbClr val="80808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02"/>
                  <p:cNvSpPr>
                    <a:spLocks/>
                  </p:cNvSpPr>
                  <p:nvPr/>
                </p:nvSpPr>
                <p:spPr bwMode="auto">
                  <a:xfrm>
                    <a:off x="727" y="699"/>
                    <a:ext cx="53" cy="57"/>
                  </a:xfrm>
                  <a:custGeom>
                    <a:avLst/>
                    <a:gdLst>
                      <a:gd name="T0" fmla="*/ 1 w 53"/>
                      <a:gd name="T1" fmla="*/ 0 h 57"/>
                      <a:gd name="T2" fmla="*/ 2 w 53"/>
                      <a:gd name="T3" fmla="*/ 0 h 57"/>
                      <a:gd name="T4" fmla="*/ 6 w 53"/>
                      <a:gd name="T5" fmla="*/ 0 h 57"/>
                      <a:gd name="T6" fmla="*/ 10 w 53"/>
                      <a:gd name="T7" fmla="*/ 0 h 57"/>
                      <a:gd name="T8" fmla="*/ 16 w 53"/>
                      <a:gd name="T9" fmla="*/ 0 h 57"/>
                      <a:gd name="T10" fmla="*/ 20 w 53"/>
                      <a:gd name="T11" fmla="*/ 0 h 57"/>
                      <a:gd name="T12" fmla="*/ 23 w 53"/>
                      <a:gd name="T13" fmla="*/ 0 h 57"/>
                      <a:gd name="T14" fmla="*/ 26 w 53"/>
                      <a:gd name="T15" fmla="*/ 0 h 57"/>
                      <a:gd name="T16" fmla="*/ 27 w 53"/>
                      <a:gd name="T17" fmla="*/ 1 h 57"/>
                      <a:gd name="T18" fmla="*/ 28 w 53"/>
                      <a:gd name="T19" fmla="*/ 4 h 57"/>
                      <a:gd name="T20" fmla="*/ 32 w 53"/>
                      <a:gd name="T21" fmla="*/ 6 h 57"/>
                      <a:gd name="T22" fmla="*/ 36 w 53"/>
                      <a:gd name="T23" fmla="*/ 10 h 57"/>
                      <a:gd name="T24" fmla="*/ 41 w 53"/>
                      <a:gd name="T25" fmla="*/ 16 h 57"/>
                      <a:gd name="T26" fmla="*/ 45 w 53"/>
                      <a:gd name="T27" fmla="*/ 20 h 57"/>
                      <a:gd name="T28" fmla="*/ 48 w 53"/>
                      <a:gd name="T29" fmla="*/ 23 h 57"/>
                      <a:gd name="T30" fmla="*/ 51 w 53"/>
                      <a:gd name="T31" fmla="*/ 25 h 57"/>
                      <a:gd name="T32" fmla="*/ 51 w 53"/>
                      <a:gd name="T33" fmla="*/ 25 h 57"/>
                      <a:gd name="T34" fmla="*/ 49 w 53"/>
                      <a:gd name="T35" fmla="*/ 28 h 57"/>
                      <a:gd name="T36" fmla="*/ 47 w 53"/>
                      <a:gd name="T37" fmla="*/ 33 h 57"/>
                      <a:gd name="T38" fmla="*/ 43 w 53"/>
                      <a:gd name="T39" fmla="*/ 39 h 57"/>
                      <a:gd name="T40" fmla="*/ 41 w 53"/>
                      <a:gd name="T41" fmla="*/ 45 h 57"/>
                      <a:gd name="T42" fmla="*/ 37 w 53"/>
                      <a:gd name="T43" fmla="*/ 50 h 57"/>
                      <a:gd name="T44" fmla="*/ 35 w 53"/>
                      <a:gd name="T45" fmla="*/ 53 h 57"/>
                      <a:gd name="T46" fmla="*/ 35 w 53"/>
                      <a:gd name="T47" fmla="*/ 56 h 57"/>
                      <a:gd name="T48" fmla="*/ 32 w 53"/>
                      <a:gd name="T49" fmla="*/ 55 h 57"/>
                      <a:gd name="T50" fmla="*/ 30 w 53"/>
                      <a:gd name="T51" fmla="*/ 52 h 57"/>
                      <a:gd name="T52" fmla="*/ 27 w 53"/>
                      <a:gd name="T53" fmla="*/ 48 h 57"/>
                      <a:gd name="T54" fmla="*/ 23 w 53"/>
                      <a:gd name="T55" fmla="*/ 44 h 57"/>
                      <a:gd name="T56" fmla="*/ 19 w 53"/>
                      <a:gd name="T57" fmla="*/ 38 h 57"/>
                      <a:gd name="T58" fmla="*/ 14 w 53"/>
                      <a:gd name="T59" fmla="*/ 33 h 57"/>
                      <a:gd name="T60" fmla="*/ 11 w 53"/>
                      <a:gd name="T61" fmla="*/ 29 h 57"/>
                      <a:gd name="T62" fmla="*/ 10 w 53"/>
                      <a:gd name="T63" fmla="*/ 26 h 57"/>
                      <a:gd name="T64" fmla="*/ 8 w 53"/>
                      <a:gd name="T65" fmla="*/ 25 h 57"/>
                      <a:gd name="T66" fmla="*/ 6 w 53"/>
                      <a:gd name="T67" fmla="*/ 22 h 57"/>
                      <a:gd name="T68" fmla="*/ 4 w 53"/>
                      <a:gd name="T69" fmla="*/ 19 h 57"/>
                      <a:gd name="T70" fmla="*/ 3 w 53"/>
                      <a:gd name="T71" fmla="*/ 15 h 57"/>
                      <a:gd name="T72" fmla="*/ 1 w 53"/>
                      <a:gd name="T73" fmla="*/ 11 h 57"/>
                      <a:gd name="T74" fmla="*/ 0 w 53"/>
                      <a:gd name="T75" fmla="*/ 7 h 57"/>
                      <a:gd name="T76" fmla="*/ 0 w 53"/>
                      <a:gd name="T77" fmla="*/ 5 h 57"/>
                      <a:gd name="T78" fmla="*/ 0 w 53"/>
                      <a:gd name="T79" fmla="*/ 2 h 57"/>
                      <a:gd name="T80" fmla="*/ 1 w 53"/>
                      <a:gd name="T81" fmla="*/ 0 h 57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53" h="57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lnTo>
                          <a:pt x="8" y="0"/>
                        </a:lnTo>
                        <a:lnTo>
                          <a:pt x="10" y="0"/>
                        </a:lnTo>
                        <a:lnTo>
                          <a:pt x="14" y="0"/>
                        </a:lnTo>
                        <a:lnTo>
                          <a:pt x="16" y="0"/>
                        </a:lnTo>
                        <a:lnTo>
                          <a:pt x="18" y="0"/>
                        </a:lnTo>
                        <a:lnTo>
                          <a:pt x="20" y="0"/>
                        </a:lnTo>
                        <a:lnTo>
                          <a:pt x="22" y="0"/>
                        </a:lnTo>
                        <a:lnTo>
                          <a:pt x="23" y="0"/>
                        </a:lnTo>
                        <a:lnTo>
                          <a:pt x="25" y="0"/>
                        </a:lnTo>
                        <a:lnTo>
                          <a:pt x="26" y="0"/>
                        </a:lnTo>
                        <a:lnTo>
                          <a:pt x="27" y="0"/>
                        </a:lnTo>
                        <a:lnTo>
                          <a:pt x="27" y="1"/>
                        </a:lnTo>
                        <a:lnTo>
                          <a:pt x="28" y="2"/>
                        </a:lnTo>
                        <a:lnTo>
                          <a:pt x="28" y="4"/>
                        </a:lnTo>
                        <a:lnTo>
                          <a:pt x="31" y="4"/>
                        </a:lnTo>
                        <a:lnTo>
                          <a:pt x="32" y="6"/>
                        </a:lnTo>
                        <a:lnTo>
                          <a:pt x="34" y="9"/>
                        </a:lnTo>
                        <a:lnTo>
                          <a:pt x="36" y="10"/>
                        </a:lnTo>
                        <a:lnTo>
                          <a:pt x="39" y="12"/>
                        </a:lnTo>
                        <a:lnTo>
                          <a:pt x="41" y="16"/>
                        </a:lnTo>
                        <a:lnTo>
                          <a:pt x="43" y="18"/>
                        </a:lnTo>
                        <a:lnTo>
                          <a:pt x="45" y="20"/>
                        </a:lnTo>
                        <a:lnTo>
                          <a:pt x="47" y="21"/>
                        </a:lnTo>
                        <a:lnTo>
                          <a:pt x="48" y="23"/>
                        </a:lnTo>
                        <a:lnTo>
                          <a:pt x="50" y="24"/>
                        </a:lnTo>
                        <a:lnTo>
                          <a:pt x="51" y="25"/>
                        </a:lnTo>
                        <a:lnTo>
                          <a:pt x="52" y="24"/>
                        </a:lnTo>
                        <a:lnTo>
                          <a:pt x="51" y="25"/>
                        </a:lnTo>
                        <a:lnTo>
                          <a:pt x="51" y="26"/>
                        </a:lnTo>
                        <a:lnTo>
                          <a:pt x="49" y="28"/>
                        </a:lnTo>
                        <a:lnTo>
                          <a:pt x="49" y="30"/>
                        </a:lnTo>
                        <a:lnTo>
                          <a:pt x="47" y="33"/>
                        </a:lnTo>
                        <a:lnTo>
                          <a:pt x="45" y="35"/>
                        </a:lnTo>
                        <a:lnTo>
                          <a:pt x="43" y="39"/>
                        </a:lnTo>
                        <a:lnTo>
                          <a:pt x="43" y="41"/>
                        </a:lnTo>
                        <a:lnTo>
                          <a:pt x="41" y="45"/>
                        </a:lnTo>
                        <a:lnTo>
                          <a:pt x="39" y="47"/>
                        </a:lnTo>
                        <a:lnTo>
                          <a:pt x="37" y="50"/>
                        </a:lnTo>
                        <a:lnTo>
                          <a:pt x="37" y="52"/>
                        </a:lnTo>
                        <a:lnTo>
                          <a:pt x="35" y="53"/>
                        </a:lnTo>
                        <a:lnTo>
                          <a:pt x="35" y="55"/>
                        </a:lnTo>
                        <a:lnTo>
                          <a:pt x="35" y="56"/>
                        </a:lnTo>
                        <a:lnTo>
                          <a:pt x="35" y="55"/>
                        </a:lnTo>
                        <a:lnTo>
                          <a:pt x="32" y="55"/>
                        </a:lnTo>
                        <a:lnTo>
                          <a:pt x="32" y="54"/>
                        </a:lnTo>
                        <a:lnTo>
                          <a:pt x="30" y="52"/>
                        </a:lnTo>
                        <a:lnTo>
                          <a:pt x="29" y="50"/>
                        </a:lnTo>
                        <a:lnTo>
                          <a:pt x="27" y="48"/>
                        </a:lnTo>
                        <a:lnTo>
                          <a:pt x="25" y="46"/>
                        </a:lnTo>
                        <a:lnTo>
                          <a:pt x="23" y="44"/>
                        </a:lnTo>
                        <a:lnTo>
                          <a:pt x="22" y="39"/>
                        </a:lnTo>
                        <a:lnTo>
                          <a:pt x="19" y="38"/>
                        </a:lnTo>
                        <a:lnTo>
                          <a:pt x="16" y="35"/>
                        </a:lnTo>
                        <a:lnTo>
                          <a:pt x="14" y="33"/>
                        </a:lnTo>
                        <a:lnTo>
                          <a:pt x="13" y="30"/>
                        </a:lnTo>
                        <a:lnTo>
                          <a:pt x="11" y="29"/>
                        </a:lnTo>
                        <a:lnTo>
                          <a:pt x="10" y="27"/>
                        </a:lnTo>
                        <a:lnTo>
                          <a:pt x="10" y="26"/>
                        </a:lnTo>
                        <a:lnTo>
                          <a:pt x="10" y="25"/>
                        </a:lnTo>
                        <a:lnTo>
                          <a:pt x="8" y="25"/>
                        </a:lnTo>
                        <a:lnTo>
                          <a:pt x="8" y="22"/>
                        </a:lnTo>
                        <a:lnTo>
                          <a:pt x="6" y="22"/>
                        </a:lnTo>
                        <a:lnTo>
                          <a:pt x="6" y="20"/>
                        </a:lnTo>
                        <a:lnTo>
                          <a:pt x="4" y="19"/>
                        </a:lnTo>
                        <a:lnTo>
                          <a:pt x="4" y="16"/>
                        </a:lnTo>
                        <a:lnTo>
                          <a:pt x="3" y="15"/>
                        </a:lnTo>
                        <a:lnTo>
                          <a:pt x="3" y="12"/>
                        </a:lnTo>
                        <a:lnTo>
                          <a:pt x="1" y="11"/>
                        </a:lnTo>
                        <a:lnTo>
                          <a:pt x="1" y="9"/>
                        </a:lnTo>
                        <a:lnTo>
                          <a:pt x="0" y="7"/>
                        </a:lnTo>
                        <a:lnTo>
                          <a:pt x="0" y="5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03"/>
                  <p:cNvSpPr>
                    <a:spLocks/>
                  </p:cNvSpPr>
                  <p:nvPr/>
                </p:nvSpPr>
                <p:spPr bwMode="auto">
                  <a:xfrm>
                    <a:off x="660" y="697"/>
                    <a:ext cx="273" cy="229"/>
                  </a:xfrm>
                  <a:custGeom>
                    <a:avLst/>
                    <a:gdLst>
                      <a:gd name="T0" fmla="*/ 190 w 273"/>
                      <a:gd name="T1" fmla="*/ 1 h 229"/>
                      <a:gd name="T2" fmla="*/ 255 w 273"/>
                      <a:gd name="T3" fmla="*/ 37 h 229"/>
                      <a:gd name="T4" fmla="*/ 259 w 273"/>
                      <a:gd name="T5" fmla="*/ 78 h 229"/>
                      <a:gd name="T6" fmla="*/ 267 w 273"/>
                      <a:gd name="T7" fmla="*/ 78 h 229"/>
                      <a:gd name="T8" fmla="*/ 272 w 273"/>
                      <a:gd name="T9" fmla="*/ 86 h 229"/>
                      <a:gd name="T10" fmla="*/ 272 w 273"/>
                      <a:gd name="T11" fmla="*/ 169 h 229"/>
                      <a:gd name="T12" fmla="*/ 272 w 273"/>
                      <a:gd name="T13" fmla="*/ 228 h 229"/>
                      <a:gd name="T14" fmla="*/ 230 w 273"/>
                      <a:gd name="T15" fmla="*/ 221 h 229"/>
                      <a:gd name="T16" fmla="*/ 176 w 273"/>
                      <a:gd name="T17" fmla="*/ 212 h 229"/>
                      <a:gd name="T18" fmla="*/ 156 w 273"/>
                      <a:gd name="T19" fmla="*/ 210 h 229"/>
                      <a:gd name="T20" fmla="*/ 118 w 273"/>
                      <a:gd name="T21" fmla="*/ 210 h 229"/>
                      <a:gd name="T22" fmla="*/ 108 w 273"/>
                      <a:gd name="T23" fmla="*/ 213 h 229"/>
                      <a:gd name="T24" fmla="*/ 108 w 273"/>
                      <a:gd name="T25" fmla="*/ 221 h 229"/>
                      <a:gd name="T26" fmla="*/ 104 w 273"/>
                      <a:gd name="T27" fmla="*/ 225 h 229"/>
                      <a:gd name="T28" fmla="*/ 83 w 273"/>
                      <a:gd name="T29" fmla="*/ 215 h 229"/>
                      <a:gd name="T30" fmla="*/ 69 w 273"/>
                      <a:gd name="T31" fmla="*/ 201 h 229"/>
                      <a:gd name="T32" fmla="*/ 62 w 273"/>
                      <a:gd name="T33" fmla="*/ 167 h 229"/>
                      <a:gd name="T34" fmla="*/ 32 w 273"/>
                      <a:gd name="T35" fmla="*/ 132 h 229"/>
                      <a:gd name="T36" fmla="*/ 7 w 273"/>
                      <a:gd name="T37" fmla="*/ 125 h 229"/>
                      <a:gd name="T38" fmla="*/ 38 w 273"/>
                      <a:gd name="T39" fmla="*/ 122 h 229"/>
                      <a:gd name="T40" fmla="*/ 66 w 273"/>
                      <a:gd name="T41" fmla="*/ 133 h 229"/>
                      <a:gd name="T42" fmla="*/ 86 w 273"/>
                      <a:gd name="T43" fmla="*/ 162 h 229"/>
                      <a:gd name="T44" fmla="*/ 94 w 273"/>
                      <a:gd name="T45" fmla="*/ 185 h 229"/>
                      <a:gd name="T46" fmla="*/ 112 w 273"/>
                      <a:gd name="T47" fmla="*/ 191 h 229"/>
                      <a:gd name="T48" fmla="*/ 135 w 273"/>
                      <a:gd name="T49" fmla="*/ 191 h 229"/>
                      <a:gd name="T50" fmla="*/ 138 w 273"/>
                      <a:gd name="T51" fmla="*/ 177 h 229"/>
                      <a:gd name="T52" fmla="*/ 141 w 273"/>
                      <a:gd name="T53" fmla="*/ 139 h 229"/>
                      <a:gd name="T54" fmla="*/ 141 w 273"/>
                      <a:gd name="T55" fmla="*/ 136 h 229"/>
                      <a:gd name="T56" fmla="*/ 146 w 273"/>
                      <a:gd name="T57" fmla="*/ 169 h 229"/>
                      <a:gd name="T58" fmla="*/ 187 w 273"/>
                      <a:gd name="T59" fmla="*/ 186 h 229"/>
                      <a:gd name="T60" fmla="*/ 237 w 273"/>
                      <a:gd name="T61" fmla="*/ 170 h 229"/>
                      <a:gd name="T62" fmla="*/ 256 w 273"/>
                      <a:gd name="T63" fmla="*/ 142 h 229"/>
                      <a:gd name="T64" fmla="*/ 247 w 273"/>
                      <a:gd name="T65" fmla="*/ 109 h 229"/>
                      <a:gd name="T66" fmla="*/ 223 w 273"/>
                      <a:gd name="T67" fmla="*/ 99 h 229"/>
                      <a:gd name="T68" fmla="*/ 193 w 273"/>
                      <a:gd name="T69" fmla="*/ 98 h 229"/>
                      <a:gd name="T70" fmla="*/ 146 w 273"/>
                      <a:gd name="T71" fmla="*/ 109 h 229"/>
                      <a:gd name="T72" fmla="*/ 133 w 273"/>
                      <a:gd name="T73" fmla="*/ 115 h 229"/>
                      <a:gd name="T74" fmla="*/ 133 w 273"/>
                      <a:gd name="T75" fmla="*/ 109 h 229"/>
                      <a:gd name="T76" fmla="*/ 133 w 273"/>
                      <a:gd name="T77" fmla="*/ 99 h 229"/>
                      <a:gd name="T78" fmla="*/ 172 w 273"/>
                      <a:gd name="T79" fmla="*/ 95 h 229"/>
                      <a:gd name="T80" fmla="*/ 217 w 273"/>
                      <a:gd name="T81" fmla="*/ 84 h 229"/>
                      <a:gd name="T82" fmla="*/ 236 w 273"/>
                      <a:gd name="T83" fmla="*/ 68 h 229"/>
                      <a:gd name="T84" fmla="*/ 242 w 273"/>
                      <a:gd name="T85" fmla="*/ 36 h 229"/>
                      <a:gd name="T86" fmla="*/ 206 w 273"/>
                      <a:gd name="T87" fmla="*/ 22 h 229"/>
                      <a:gd name="T88" fmla="*/ 184 w 273"/>
                      <a:gd name="T89" fmla="*/ 43 h 229"/>
                      <a:gd name="T90" fmla="*/ 205 w 273"/>
                      <a:gd name="T91" fmla="*/ 60 h 229"/>
                      <a:gd name="T92" fmla="*/ 213 w 273"/>
                      <a:gd name="T93" fmla="*/ 52 h 229"/>
                      <a:gd name="T94" fmla="*/ 216 w 273"/>
                      <a:gd name="T95" fmla="*/ 43 h 229"/>
                      <a:gd name="T96" fmla="*/ 222 w 273"/>
                      <a:gd name="T97" fmla="*/ 51 h 229"/>
                      <a:gd name="T98" fmla="*/ 227 w 273"/>
                      <a:gd name="T99" fmla="*/ 65 h 229"/>
                      <a:gd name="T100" fmla="*/ 204 w 273"/>
                      <a:gd name="T101" fmla="*/ 72 h 229"/>
                      <a:gd name="T102" fmla="*/ 164 w 273"/>
                      <a:gd name="T103" fmla="*/ 83 h 229"/>
                      <a:gd name="T104" fmla="*/ 160 w 273"/>
                      <a:gd name="T105" fmla="*/ 78 h 229"/>
                      <a:gd name="T106" fmla="*/ 167 w 273"/>
                      <a:gd name="T107" fmla="*/ 65 h 229"/>
                      <a:gd name="T108" fmla="*/ 169 w 273"/>
                      <a:gd name="T109" fmla="*/ 29 h 229"/>
                      <a:gd name="T110" fmla="*/ 159 w 273"/>
                      <a:gd name="T111" fmla="*/ 17 h 229"/>
                      <a:gd name="T112" fmla="*/ 151 w 273"/>
                      <a:gd name="T113" fmla="*/ 2 h 229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0" t="0" r="r" b="b"/>
                    <a:pathLst>
                      <a:path w="273" h="229">
                        <a:moveTo>
                          <a:pt x="151" y="0"/>
                        </a:moveTo>
                        <a:lnTo>
                          <a:pt x="152" y="0"/>
                        </a:lnTo>
                        <a:lnTo>
                          <a:pt x="156" y="0"/>
                        </a:lnTo>
                        <a:lnTo>
                          <a:pt x="162" y="0"/>
                        </a:lnTo>
                        <a:lnTo>
                          <a:pt x="170" y="0"/>
                        </a:lnTo>
                        <a:lnTo>
                          <a:pt x="180" y="1"/>
                        </a:lnTo>
                        <a:lnTo>
                          <a:pt x="190" y="1"/>
                        </a:lnTo>
                        <a:lnTo>
                          <a:pt x="200" y="3"/>
                        </a:lnTo>
                        <a:lnTo>
                          <a:pt x="213" y="5"/>
                        </a:lnTo>
                        <a:lnTo>
                          <a:pt x="223" y="8"/>
                        </a:lnTo>
                        <a:lnTo>
                          <a:pt x="233" y="13"/>
                        </a:lnTo>
                        <a:lnTo>
                          <a:pt x="242" y="20"/>
                        </a:lnTo>
                        <a:lnTo>
                          <a:pt x="250" y="27"/>
                        </a:lnTo>
                        <a:lnTo>
                          <a:pt x="255" y="37"/>
                        </a:lnTo>
                        <a:lnTo>
                          <a:pt x="259" y="49"/>
                        </a:lnTo>
                        <a:lnTo>
                          <a:pt x="260" y="63"/>
                        </a:lnTo>
                        <a:lnTo>
                          <a:pt x="258" y="78"/>
                        </a:lnTo>
                        <a:lnTo>
                          <a:pt x="259" y="78"/>
                        </a:lnTo>
                        <a:lnTo>
                          <a:pt x="261" y="78"/>
                        </a:lnTo>
                        <a:lnTo>
                          <a:pt x="262" y="78"/>
                        </a:lnTo>
                        <a:lnTo>
                          <a:pt x="265" y="78"/>
                        </a:lnTo>
                        <a:lnTo>
                          <a:pt x="266" y="78"/>
                        </a:lnTo>
                        <a:lnTo>
                          <a:pt x="267" y="78"/>
                        </a:lnTo>
                        <a:lnTo>
                          <a:pt x="269" y="78"/>
                        </a:lnTo>
                        <a:lnTo>
                          <a:pt x="271" y="78"/>
                        </a:lnTo>
                        <a:lnTo>
                          <a:pt x="272" y="78"/>
                        </a:lnTo>
                        <a:lnTo>
                          <a:pt x="272" y="81"/>
                        </a:lnTo>
                        <a:lnTo>
                          <a:pt x="272" y="86"/>
                        </a:lnTo>
                        <a:lnTo>
                          <a:pt x="272" y="94"/>
                        </a:lnTo>
                        <a:lnTo>
                          <a:pt x="272" y="102"/>
                        </a:lnTo>
                        <a:lnTo>
                          <a:pt x="272" y="115"/>
                        </a:lnTo>
                        <a:lnTo>
                          <a:pt x="272" y="127"/>
                        </a:lnTo>
                        <a:lnTo>
                          <a:pt x="272" y="141"/>
                        </a:lnTo>
                        <a:lnTo>
                          <a:pt x="272" y="155"/>
                        </a:lnTo>
                        <a:lnTo>
                          <a:pt x="272" y="169"/>
                        </a:lnTo>
                        <a:lnTo>
                          <a:pt x="272" y="183"/>
                        </a:lnTo>
                        <a:lnTo>
                          <a:pt x="272" y="196"/>
                        </a:lnTo>
                        <a:lnTo>
                          <a:pt x="272" y="206"/>
                        </a:lnTo>
                        <a:lnTo>
                          <a:pt x="272" y="216"/>
                        </a:lnTo>
                        <a:lnTo>
                          <a:pt x="272" y="223"/>
                        </a:lnTo>
                        <a:lnTo>
                          <a:pt x="272" y="228"/>
                        </a:lnTo>
                        <a:lnTo>
                          <a:pt x="270" y="228"/>
                        </a:lnTo>
                        <a:lnTo>
                          <a:pt x="267" y="227"/>
                        </a:lnTo>
                        <a:lnTo>
                          <a:pt x="262" y="227"/>
                        </a:lnTo>
                        <a:lnTo>
                          <a:pt x="256" y="225"/>
                        </a:lnTo>
                        <a:lnTo>
                          <a:pt x="248" y="225"/>
                        </a:lnTo>
                        <a:lnTo>
                          <a:pt x="240" y="223"/>
                        </a:lnTo>
                        <a:lnTo>
                          <a:pt x="230" y="221"/>
                        </a:lnTo>
                        <a:lnTo>
                          <a:pt x="222" y="219"/>
                        </a:lnTo>
                        <a:lnTo>
                          <a:pt x="212" y="219"/>
                        </a:lnTo>
                        <a:lnTo>
                          <a:pt x="203" y="217"/>
                        </a:lnTo>
                        <a:lnTo>
                          <a:pt x="195" y="216"/>
                        </a:lnTo>
                        <a:lnTo>
                          <a:pt x="188" y="214"/>
                        </a:lnTo>
                        <a:lnTo>
                          <a:pt x="181" y="214"/>
                        </a:lnTo>
                        <a:lnTo>
                          <a:pt x="176" y="212"/>
                        </a:lnTo>
                        <a:lnTo>
                          <a:pt x="174" y="210"/>
                        </a:lnTo>
                        <a:lnTo>
                          <a:pt x="173" y="208"/>
                        </a:lnTo>
                        <a:lnTo>
                          <a:pt x="171" y="210"/>
                        </a:lnTo>
                        <a:lnTo>
                          <a:pt x="170" y="210"/>
                        </a:lnTo>
                        <a:lnTo>
                          <a:pt x="165" y="210"/>
                        </a:lnTo>
                        <a:lnTo>
                          <a:pt x="162" y="210"/>
                        </a:lnTo>
                        <a:lnTo>
                          <a:pt x="156" y="210"/>
                        </a:lnTo>
                        <a:lnTo>
                          <a:pt x="152" y="210"/>
                        </a:lnTo>
                        <a:lnTo>
                          <a:pt x="146" y="210"/>
                        </a:lnTo>
                        <a:lnTo>
                          <a:pt x="140" y="210"/>
                        </a:lnTo>
                        <a:lnTo>
                          <a:pt x="134" y="210"/>
                        </a:lnTo>
                        <a:lnTo>
                          <a:pt x="128" y="210"/>
                        </a:lnTo>
                        <a:lnTo>
                          <a:pt x="122" y="210"/>
                        </a:lnTo>
                        <a:lnTo>
                          <a:pt x="118" y="210"/>
                        </a:lnTo>
                        <a:lnTo>
                          <a:pt x="113" y="210"/>
                        </a:lnTo>
                        <a:lnTo>
                          <a:pt x="110" y="210"/>
                        </a:lnTo>
                        <a:lnTo>
                          <a:pt x="108" y="210"/>
                        </a:lnTo>
                        <a:lnTo>
                          <a:pt x="108" y="209"/>
                        </a:lnTo>
                        <a:lnTo>
                          <a:pt x="108" y="211"/>
                        </a:lnTo>
                        <a:lnTo>
                          <a:pt x="108" y="213"/>
                        </a:lnTo>
                        <a:lnTo>
                          <a:pt x="108" y="214"/>
                        </a:lnTo>
                        <a:lnTo>
                          <a:pt x="108" y="216"/>
                        </a:lnTo>
                        <a:lnTo>
                          <a:pt x="108" y="218"/>
                        </a:lnTo>
                        <a:lnTo>
                          <a:pt x="108" y="220"/>
                        </a:lnTo>
                        <a:lnTo>
                          <a:pt x="108" y="221"/>
                        </a:lnTo>
                        <a:lnTo>
                          <a:pt x="108" y="223"/>
                        </a:lnTo>
                        <a:lnTo>
                          <a:pt x="108" y="225"/>
                        </a:lnTo>
                        <a:lnTo>
                          <a:pt x="104" y="225"/>
                        </a:lnTo>
                        <a:lnTo>
                          <a:pt x="99" y="223"/>
                        </a:lnTo>
                        <a:lnTo>
                          <a:pt x="95" y="223"/>
                        </a:lnTo>
                        <a:lnTo>
                          <a:pt x="93" y="221"/>
                        </a:lnTo>
                        <a:lnTo>
                          <a:pt x="89" y="221"/>
                        </a:lnTo>
                        <a:lnTo>
                          <a:pt x="87" y="219"/>
                        </a:lnTo>
                        <a:lnTo>
                          <a:pt x="86" y="217"/>
                        </a:lnTo>
                        <a:lnTo>
                          <a:pt x="83" y="215"/>
                        </a:lnTo>
                        <a:lnTo>
                          <a:pt x="81" y="214"/>
                        </a:lnTo>
                        <a:lnTo>
                          <a:pt x="79" y="212"/>
                        </a:lnTo>
                        <a:lnTo>
                          <a:pt x="77" y="209"/>
                        </a:lnTo>
                        <a:lnTo>
                          <a:pt x="75" y="208"/>
                        </a:lnTo>
                        <a:lnTo>
                          <a:pt x="73" y="206"/>
                        </a:lnTo>
                        <a:lnTo>
                          <a:pt x="71" y="203"/>
                        </a:lnTo>
                        <a:lnTo>
                          <a:pt x="69" y="201"/>
                        </a:lnTo>
                        <a:lnTo>
                          <a:pt x="69" y="197"/>
                        </a:lnTo>
                        <a:lnTo>
                          <a:pt x="67" y="194"/>
                        </a:lnTo>
                        <a:lnTo>
                          <a:pt x="66" y="190"/>
                        </a:lnTo>
                        <a:lnTo>
                          <a:pt x="64" y="185"/>
                        </a:lnTo>
                        <a:lnTo>
                          <a:pt x="64" y="179"/>
                        </a:lnTo>
                        <a:lnTo>
                          <a:pt x="62" y="173"/>
                        </a:lnTo>
                        <a:lnTo>
                          <a:pt x="62" y="167"/>
                        </a:lnTo>
                        <a:lnTo>
                          <a:pt x="60" y="161"/>
                        </a:lnTo>
                        <a:lnTo>
                          <a:pt x="58" y="155"/>
                        </a:lnTo>
                        <a:lnTo>
                          <a:pt x="54" y="150"/>
                        </a:lnTo>
                        <a:lnTo>
                          <a:pt x="51" y="144"/>
                        </a:lnTo>
                        <a:lnTo>
                          <a:pt x="46" y="140"/>
                        </a:lnTo>
                        <a:lnTo>
                          <a:pt x="40" y="134"/>
                        </a:lnTo>
                        <a:lnTo>
                          <a:pt x="32" y="132"/>
                        </a:lnTo>
                        <a:lnTo>
                          <a:pt x="23" y="128"/>
                        </a:lnTo>
                        <a:lnTo>
                          <a:pt x="12" y="128"/>
                        </a:lnTo>
                        <a:lnTo>
                          <a:pt x="0" y="126"/>
                        </a:lnTo>
                        <a:lnTo>
                          <a:pt x="1" y="126"/>
                        </a:lnTo>
                        <a:lnTo>
                          <a:pt x="3" y="126"/>
                        </a:lnTo>
                        <a:lnTo>
                          <a:pt x="7" y="125"/>
                        </a:lnTo>
                        <a:lnTo>
                          <a:pt x="11" y="125"/>
                        </a:lnTo>
                        <a:lnTo>
                          <a:pt x="15" y="124"/>
                        </a:lnTo>
                        <a:lnTo>
                          <a:pt x="20" y="124"/>
                        </a:lnTo>
                        <a:lnTo>
                          <a:pt x="26" y="122"/>
                        </a:lnTo>
                        <a:lnTo>
                          <a:pt x="29" y="122"/>
                        </a:lnTo>
                        <a:lnTo>
                          <a:pt x="34" y="122"/>
                        </a:lnTo>
                        <a:lnTo>
                          <a:pt x="38" y="122"/>
                        </a:lnTo>
                        <a:lnTo>
                          <a:pt x="42" y="120"/>
                        </a:lnTo>
                        <a:lnTo>
                          <a:pt x="45" y="120"/>
                        </a:lnTo>
                        <a:lnTo>
                          <a:pt x="48" y="119"/>
                        </a:lnTo>
                        <a:lnTo>
                          <a:pt x="50" y="119"/>
                        </a:lnTo>
                        <a:lnTo>
                          <a:pt x="51" y="118"/>
                        </a:lnTo>
                        <a:lnTo>
                          <a:pt x="58" y="126"/>
                        </a:lnTo>
                        <a:lnTo>
                          <a:pt x="66" y="133"/>
                        </a:lnTo>
                        <a:lnTo>
                          <a:pt x="71" y="139"/>
                        </a:lnTo>
                        <a:lnTo>
                          <a:pt x="77" y="144"/>
                        </a:lnTo>
                        <a:lnTo>
                          <a:pt x="80" y="149"/>
                        </a:lnTo>
                        <a:lnTo>
                          <a:pt x="83" y="152"/>
                        </a:lnTo>
                        <a:lnTo>
                          <a:pt x="84" y="156"/>
                        </a:lnTo>
                        <a:lnTo>
                          <a:pt x="86" y="158"/>
                        </a:lnTo>
                        <a:lnTo>
                          <a:pt x="86" y="162"/>
                        </a:lnTo>
                        <a:lnTo>
                          <a:pt x="87" y="164"/>
                        </a:lnTo>
                        <a:lnTo>
                          <a:pt x="87" y="167"/>
                        </a:lnTo>
                        <a:lnTo>
                          <a:pt x="88" y="169"/>
                        </a:lnTo>
                        <a:lnTo>
                          <a:pt x="88" y="173"/>
                        </a:lnTo>
                        <a:lnTo>
                          <a:pt x="90" y="177"/>
                        </a:lnTo>
                        <a:lnTo>
                          <a:pt x="92" y="181"/>
                        </a:lnTo>
                        <a:lnTo>
                          <a:pt x="94" y="185"/>
                        </a:lnTo>
                        <a:lnTo>
                          <a:pt x="94" y="187"/>
                        </a:lnTo>
                        <a:lnTo>
                          <a:pt x="96" y="189"/>
                        </a:lnTo>
                        <a:lnTo>
                          <a:pt x="98" y="191"/>
                        </a:lnTo>
                        <a:lnTo>
                          <a:pt x="102" y="191"/>
                        </a:lnTo>
                        <a:lnTo>
                          <a:pt x="104" y="191"/>
                        </a:lnTo>
                        <a:lnTo>
                          <a:pt x="108" y="191"/>
                        </a:lnTo>
                        <a:lnTo>
                          <a:pt x="112" y="191"/>
                        </a:lnTo>
                        <a:lnTo>
                          <a:pt x="116" y="191"/>
                        </a:lnTo>
                        <a:lnTo>
                          <a:pt x="118" y="191"/>
                        </a:lnTo>
                        <a:lnTo>
                          <a:pt x="122" y="191"/>
                        </a:lnTo>
                        <a:lnTo>
                          <a:pt x="126" y="191"/>
                        </a:lnTo>
                        <a:lnTo>
                          <a:pt x="130" y="191"/>
                        </a:lnTo>
                        <a:lnTo>
                          <a:pt x="132" y="191"/>
                        </a:lnTo>
                        <a:lnTo>
                          <a:pt x="135" y="191"/>
                        </a:lnTo>
                        <a:lnTo>
                          <a:pt x="136" y="190"/>
                        </a:lnTo>
                        <a:lnTo>
                          <a:pt x="136" y="187"/>
                        </a:lnTo>
                        <a:lnTo>
                          <a:pt x="136" y="185"/>
                        </a:lnTo>
                        <a:lnTo>
                          <a:pt x="138" y="181"/>
                        </a:lnTo>
                        <a:lnTo>
                          <a:pt x="138" y="177"/>
                        </a:lnTo>
                        <a:lnTo>
                          <a:pt x="138" y="172"/>
                        </a:lnTo>
                        <a:lnTo>
                          <a:pt x="138" y="166"/>
                        </a:lnTo>
                        <a:lnTo>
                          <a:pt x="140" y="160"/>
                        </a:lnTo>
                        <a:lnTo>
                          <a:pt x="140" y="156"/>
                        </a:lnTo>
                        <a:lnTo>
                          <a:pt x="140" y="150"/>
                        </a:lnTo>
                        <a:lnTo>
                          <a:pt x="140" y="145"/>
                        </a:lnTo>
                        <a:lnTo>
                          <a:pt x="141" y="139"/>
                        </a:lnTo>
                        <a:lnTo>
                          <a:pt x="141" y="136"/>
                        </a:lnTo>
                        <a:lnTo>
                          <a:pt x="141" y="132"/>
                        </a:lnTo>
                        <a:lnTo>
                          <a:pt x="141" y="130"/>
                        </a:lnTo>
                        <a:lnTo>
                          <a:pt x="143" y="129"/>
                        </a:lnTo>
                        <a:lnTo>
                          <a:pt x="141" y="131"/>
                        </a:lnTo>
                        <a:lnTo>
                          <a:pt x="141" y="133"/>
                        </a:lnTo>
                        <a:lnTo>
                          <a:pt x="141" y="136"/>
                        </a:lnTo>
                        <a:lnTo>
                          <a:pt x="141" y="139"/>
                        </a:lnTo>
                        <a:lnTo>
                          <a:pt x="141" y="144"/>
                        </a:lnTo>
                        <a:lnTo>
                          <a:pt x="141" y="149"/>
                        </a:lnTo>
                        <a:lnTo>
                          <a:pt x="141" y="155"/>
                        </a:lnTo>
                        <a:lnTo>
                          <a:pt x="143" y="159"/>
                        </a:lnTo>
                        <a:lnTo>
                          <a:pt x="143" y="165"/>
                        </a:lnTo>
                        <a:lnTo>
                          <a:pt x="146" y="169"/>
                        </a:lnTo>
                        <a:lnTo>
                          <a:pt x="148" y="174"/>
                        </a:lnTo>
                        <a:lnTo>
                          <a:pt x="152" y="178"/>
                        </a:lnTo>
                        <a:lnTo>
                          <a:pt x="156" y="182"/>
                        </a:lnTo>
                        <a:lnTo>
                          <a:pt x="162" y="184"/>
                        </a:lnTo>
                        <a:lnTo>
                          <a:pt x="170" y="186"/>
                        </a:lnTo>
                        <a:lnTo>
                          <a:pt x="178" y="186"/>
                        </a:lnTo>
                        <a:lnTo>
                          <a:pt x="187" y="186"/>
                        </a:lnTo>
                        <a:lnTo>
                          <a:pt x="196" y="185"/>
                        </a:lnTo>
                        <a:lnTo>
                          <a:pt x="205" y="184"/>
                        </a:lnTo>
                        <a:lnTo>
                          <a:pt x="213" y="182"/>
                        </a:lnTo>
                        <a:lnTo>
                          <a:pt x="219" y="180"/>
                        </a:lnTo>
                        <a:lnTo>
                          <a:pt x="226" y="177"/>
                        </a:lnTo>
                        <a:lnTo>
                          <a:pt x="231" y="174"/>
                        </a:lnTo>
                        <a:lnTo>
                          <a:pt x="237" y="170"/>
                        </a:lnTo>
                        <a:lnTo>
                          <a:pt x="242" y="167"/>
                        </a:lnTo>
                        <a:lnTo>
                          <a:pt x="246" y="162"/>
                        </a:lnTo>
                        <a:lnTo>
                          <a:pt x="248" y="159"/>
                        </a:lnTo>
                        <a:lnTo>
                          <a:pt x="253" y="155"/>
                        </a:lnTo>
                        <a:lnTo>
                          <a:pt x="254" y="150"/>
                        </a:lnTo>
                        <a:lnTo>
                          <a:pt x="256" y="147"/>
                        </a:lnTo>
                        <a:lnTo>
                          <a:pt x="256" y="142"/>
                        </a:lnTo>
                        <a:lnTo>
                          <a:pt x="258" y="136"/>
                        </a:lnTo>
                        <a:lnTo>
                          <a:pt x="256" y="131"/>
                        </a:lnTo>
                        <a:lnTo>
                          <a:pt x="256" y="125"/>
                        </a:lnTo>
                        <a:lnTo>
                          <a:pt x="254" y="121"/>
                        </a:lnTo>
                        <a:lnTo>
                          <a:pt x="253" y="115"/>
                        </a:lnTo>
                        <a:lnTo>
                          <a:pt x="249" y="113"/>
                        </a:lnTo>
                        <a:lnTo>
                          <a:pt x="247" y="109"/>
                        </a:lnTo>
                        <a:lnTo>
                          <a:pt x="243" y="107"/>
                        </a:lnTo>
                        <a:lnTo>
                          <a:pt x="242" y="103"/>
                        </a:lnTo>
                        <a:lnTo>
                          <a:pt x="237" y="102"/>
                        </a:lnTo>
                        <a:lnTo>
                          <a:pt x="234" y="101"/>
                        </a:lnTo>
                        <a:lnTo>
                          <a:pt x="230" y="101"/>
                        </a:lnTo>
                        <a:lnTo>
                          <a:pt x="228" y="99"/>
                        </a:lnTo>
                        <a:lnTo>
                          <a:pt x="223" y="99"/>
                        </a:lnTo>
                        <a:lnTo>
                          <a:pt x="220" y="98"/>
                        </a:lnTo>
                        <a:lnTo>
                          <a:pt x="216" y="98"/>
                        </a:lnTo>
                        <a:lnTo>
                          <a:pt x="214" y="96"/>
                        </a:lnTo>
                        <a:lnTo>
                          <a:pt x="209" y="96"/>
                        </a:lnTo>
                        <a:lnTo>
                          <a:pt x="204" y="96"/>
                        </a:lnTo>
                        <a:lnTo>
                          <a:pt x="198" y="98"/>
                        </a:lnTo>
                        <a:lnTo>
                          <a:pt x="193" y="98"/>
                        </a:lnTo>
                        <a:lnTo>
                          <a:pt x="184" y="100"/>
                        </a:lnTo>
                        <a:lnTo>
                          <a:pt x="178" y="101"/>
                        </a:lnTo>
                        <a:lnTo>
                          <a:pt x="171" y="103"/>
                        </a:lnTo>
                        <a:lnTo>
                          <a:pt x="165" y="103"/>
                        </a:lnTo>
                        <a:lnTo>
                          <a:pt x="158" y="106"/>
                        </a:lnTo>
                        <a:lnTo>
                          <a:pt x="152" y="107"/>
                        </a:lnTo>
                        <a:lnTo>
                          <a:pt x="146" y="109"/>
                        </a:lnTo>
                        <a:lnTo>
                          <a:pt x="142" y="111"/>
                        </a:lnTo>
                        <a:lnTo>
                          <a:pt x="137" y="113"/>
                        </a:lnTo>
                        <a:lnTo>
                          <a:pt x="135" y="114"/>
                        </a:lnTo>
                        <a:lnTo>
                          <a:pt x="133" y="115"/>
                        </a:lnTo>
                        <a:lnTo>
                          <a:pt x="133" y="114"/>
                        </a:lnTo>
                        <a:lnTo>
                          <a:pt x="133" y="112"/>
                        </a:lnTo>
                        <a:lnTo>
                          <a:pt x="133" y="111"/>
                        </a:lnTo>
                        <a:lnTo>
                          <a:pt x="133" y="109"/>
                        </a:lnTo>
                        <a:lnTo>
                          <a:pt x="133" y="107"/>
                        </a:lnTo>
                        <a:lnTo>
                          <a:pt x="133" y="106"/>
                        </a:lnTo>
                        <a:lnTo>
                          <a:pt x="133" y="103"/>
                        </a:lnTo>
                        <a:lnTo>
                          <a:pt x="133" y="101"/>
                        </a:lnTo>
                        <a:lnTo>
                          <a:pt x="133" y="99"/>
                        </a:lnTo>
                        <a:lnTo>
                          <a:pt x="136" y="99"/>
                        </a:lnTo>
                        <a:lnTo>
                          <a:pt x="141" y="99"/>
                        </a:lnTo>
                        <a:lnTo>
                          <a:pt x="147" y="99"/>
                        </a:lnTo>
                        <a:lnTo>
                          <a:pt x="153" y="97"/>
                        </a:lnTo>
                        <a:lnTo>
                          <a:pt x="159" y="97"/>
                        </a:lnTo>
                        <a:lnTo>
                          <a:pt x="166" y="95"/>
                        </a:lnTo>
                        <a:lnTo>
                          <a:pt x="172" y="95"/>
                        </a:lnTo>
                        <a:lnTo>
                          <a:pt x="180" y="93"/>
                        </a:lnTo>
                        <a:lnTo>
                          <a:pt x="187" y="93"/>
                        </a:lnTo>
                        <a:lnTo>
                          <a:pt x="193" y="90"/>
                        </a:lnTo>
                        <a:lnTo>
                          <a:pt x="199" y="89"/>
                        </a:lnTo>
                        <a:lnTo>
                          <a:pt x="206" y="87"/>
                        </a:lnTo>
                        <a:lnTo>
                          <a:pt x="211" y="86"/>
                        </a:lnTo>
                        <a:lnTo>
                          <a:pt x="217" y="84"/>
                        </a:lnTo>
                        <a:lnTo>
                          <a:pt x="222" y="82"/>
                        </a:lnTo>
                        <a:lnTo>
                          <a:pt x="228" y="80"/>
                        </a:lnTo>
                        <a:lnTo>
                          <a:pt x="230" y="78"/>
                        </a:lnTo>
                        <a:lnTo>
                          <a:pt x="232" y="75"/>
                        </a:lnTo>
                        <a:lnTo>
                          <a:pt x="234" y="71"/>
                        </a:lnTo>
                        <a:lnTo>
                          <a:pt x="236" y="68"/>
                        </a:lnTo>
                        <a:lnTo>
                          <a:pt x="238" y="64"/>
                        </a:lnTo>
                        <a:lnTo>
                          <a:pt x="240" y="60"/>
                        </a:lnTo>
                        <a:lnTo>
                          <a:pt x="242" y="54"/>
                        </a:lnTo>
                        <a:lnTo>
                          <a:pt x="242" y="50"/>
                        </a:lnTo>
                        <a:lnTo>
                          <a:pt x="243" y="46"/>
                        </a:lnTo>
                        <a:lnTo>
                          <a:pt x="242" y="41"/>
                        </a:lnTo>
                        <a:lnTo>
                          <a:pt x="242" y="36"/>
                        </a:lnTo>
                        <a:lnTo>
                          <a:pt x="239" y="33"/>
                        </a:lnTo>
                        <a:lnTo>
                          <a:pt x="236" y="29"/>
                        </a:lnTo>
                        <a:lnTo>
                          <a:pt x="232" y="26"/>
                        </a:lnTo>
                        <a:lnTo>
                          <a:pt x="228" y="23"/>
                        </a:lnTo>
                        <a:lnTo>
                          <a:pt x="219" y="22"/>
                        </a:lnTo>
                        <a:lnTo>
                          <a:pt x="212" y="21"/>
                        </a:lnTo>
                        <a:lnTo>
                          <a:pt x="206" y="22"/>
                        </a:lnTo>
                        <a:lnTo>
                          <a:pt x="200" y="23"/>
                        </a:lnTo>
                        <a:lnTo>
                          <a:pt x="195" y="26"/>
                        </a:lnTo>
                        <a:lnTo>
                          <a:pt x="191" y="29"/>
                        </a:lnTo>
                        <a:lnTo>
                          <a:pt x="188" y="33"/>
                        </a:lnTo>
                        <a:lnTo>
                          <a:pt x="187" y="35"/>
                        </a:lnTo>
                        <a:lnTo>
                          <a:pt x="184" y="40"/>
                        </a:lnTo>
                        <a:lnTo>
                          <a:pt x="184" y="43"/>
                        </a:lnTo>
                        <a:lnTo>
                          <a:pt x="184" y="48"/>
                        </a:lnTo>
                        <a:lnTo>
                          <a:pt x="187" y="51"/>
                        </a:lnTo>
                        <a:lnTo>
                          <a:pt x="188" y="55"/>
                        </a:lnTo>
                        <a:lnTo>
                          <a:pt x="193" y="58"/>
                        </a:lnTo>
                        <a:lnTo>
                          <a:pt x="199" y="60"/>
                        </a:lnTo>
                        <a:lnTo>
                          <a:pt x="205" y="60"/>
                        </a:lnTo>
                        <a:lnTo>
                          <a:pt x="207" y="60"/>
                        </a:lnTo>
                        <a:lnTo>
                          <a:pt x="209" y="58"/>
                        </a:lnTo>
                        <a:lnTo>
                          <a:pt x="211" y="55"/>
                        </a:lnTo>
                        <a:lnTo>
                          <a:pt x="211" y="54"/>
                        </a:lnTo>
                        <a:lnTo>
                          <a:pt x="213" y="52"/>
                        </a:lnTo>
                        <a:lnTo>
                          <a:pt x="213" y="49"/>
                        </a:lnTo>
                        <a:lnTo>
                          <a:pt x="213" y="48"/>
                        </a:lnTo>
                        <a:lnTo>
                          <a:pt x="215" y="46"/>
                        </a:lnTo>
                        <a:lnTo>
                          <a:pt x="216" y="43"/>
                        </a:lnTo>
                        <a:lnTo>
                          <a:pt x="218" y="42"/>
                        </a:lnTo>
                        <a:lnTo>
                          <a:pt x="218" y="43"/>
                        </a:lnTo>
                        <a:lnTo>
                          <a:pt x="218" y="44"/>
                        </a:lnTo>
                        <a:lnTo>
                          <a:pt x="218" y="46"/>
                        </a:lnTo>
                        <a:lnTo>
                          <a:pt x="220" y="47"/>
                        </a:lnTo>
                        <a:lnTo>
                          <a:pt x="220" y="49"/>
                        </a:lnTo>
                        <a:lnTo>
                          <a:pt x="222" y="51"/>
                        </a:lnTo>
                        <a:lnTo>
                          <a:pt x="222" y="53"/>
                        </a:lnTo>
                        <a:lnTo>
                          <a:pt x="224" y="54"/>
                        </a:lnTo>
                        <a:lnTo>
                          <a:pt x="224" y="57"/>
                        </a:lnTo>
                        <a:lnTo>
                          <a:pt x="225" y="59"/>
                        </a:lnTo>
                        <a:lnTo>
                          <a:pt x="225" y="61"/>
                        </a:lnTo>
                        <a:lnTo>
                          <a:pt x="227" y="62"/>
                        </a:lnTo>
                        <a:lnTo>
                          <a:pt x="227" y="65"/>
                        </a:lnTo>
                        <a:lnTo>
                          <a:pt x="227" y="66"/>
                        </a:lnTo>
                        <a:lnTo>
                          <a:pt x="228" y="66"/>
                        </a:lnTo>
                        <a:lnTo>
                          <a:pt x="222" y="68"/>
                        </a:lnTo>
                        <a:lnTo>
                          <a:pt x="216" y="69"/>
                        </a:lnTo>
                        <a:lnTo>
                          <a:pt x="210" y="71"/>
                        </a:lnTo>
                        <a:lnTo>
                          <a:pt x="204" y="72"/>
                        </a:lnTo>
                        <a:lnTo>
                          <a:pt x="196" y="74"/>
                        </a:lnTo>
                        <a:lnTo>
                          <a:pt x="190" y="76"/>
                        </a:lnTo>
                        <a:lnTo>
                          <a:pt x="184" y="78"/>
                        </a:lnTo>
                        <a:lnTo>
                          <a:pt x="179" y="78"/>
                        </a:lnTo>
                        <a:lnTo>
                          <a:pt x="173" y="80"/>
                        </a:lnTo>
                        <a:lnTo>
                          <a:pt x="168" y="81"/>
                        </a:lnTo>
                        <a:lnTo>
                          <a:pt x="164" y="83"/>
                        </a:lnTo>
                        <a:lnTo>
                          <a:pt x="161" y="83"/>
                        </a:lnTo>
                        <a:lnTo>
                          <a:pt x="158" y="83"/>
                        </a:lnTo>
                        <a:lnTo>
                          <a:pt x="157" y="82"/>
                        </a:lnTo>
                        <a:lnTo>
                          <a:pt x="157" y="80"/>
                        </a:lnTo>
                        <a:lnTo>
                          <a:pt x="159" y="78"/>
                        </a:lnTo>
                        <a:lnTo>
                          <a:pt x="160" y="78"/>
                        </a:lnTo>
                        <a:lnTo>
                          <a:pt x="162" y="76"/>
                        </a:lnTo>
                        <a:lnTo>
                          <a:pt x="162" y="74"/>
                        </a:lnTo>
                        <a:lnTo>
                          <a:pt x="164" y="72"/>
                        </a:lnTo>
                        <a:lnTo>
                          <a:pt x="165" y="71"/>
                        </a:lnTo>
                        <a:lnTo>
                          <a:pt x="167" y="67"/>
                        </a:lnTo>
                        <a:lnTo>
                          <a:pt x="167" y="65"/>
                        </a:lnTo>
                        <a:lnTo>
                          <a:pt x="168" y="62"/>
                        </a:lnTo>
                        <a:lnTo>
                          <a:pt x="168" y="58"/>
                        </a:lnTo>
                        <a:lnTo>
                          <a:pt x="170" y="53"/>
                        </a:lnTo>
                        <a:lnTo>
                          <a:pt x="170" y="48"/>
                        </a:lnTo>
                        <a:lnTo>
                          <a:pt x="170" y="42"/>
                        </a:lnTo>
                        <a:lnTo>
                          <a:pt x="169" y="36"/>
                        </a:lnTo>
                        <a:lnTo>
                          <a:pt x="169" y="29"/>
                        </a:lnTo>
                        <a:lnTo>
                          <a:pt x="167" y="29"/>
                        </a:lnTo>
                        <a:lnTo>
                          <a:pt x="167" y="27"/>
                        </a:lnTo>
                        <a:lnTo>
                          <a:pt x="165" y="25"/>
                        </a:lnTo>
                        <a:lnTo>
                          <a:pt x="165" y="23"/>
                        </a:lnTo>
                        <a:lnTo>
                          <a:pt x="163" y="21"/>
                        </a:lnTo>
                        <a:lnTo>
                          <a:pt x="161" y="19"/>
                        </a:lnTo>
                        <a:lnTo>
                          <a:pt x="159" y="17"/>
                        </a:lnTo>
                        <a:lnTo>
                          <a:pt x="159" y="14"/>
                        </a:lnTo>
                        <a:lnTo>
                          <a:pt x="157" y="12"/>
                        </a:lnTo>
                        <a:lnTo>
                          <a:pt x="155" y="10"/>
                        </a:lnTo>
                        <a:lnTo>
                          <a:pt x="153" y="8"/>
                        </a:lnTo>
                        <a:lnTo>
                          <a:pt x="153" y="5"/>
                        </a:lnTo>
                        <a:lnTo>
                          <a:pt x="151" y="5"/>
                        </a:lnTo>
                        <a:lnTo>
                          <a:pt x="151" y="2"/>
                        </a:lnTo>
                        <a:lnTo>
                          <a:pt x="151" y="0"/>
                        </a:lnTo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04"/>
                  <p:cNvSpPr>
                    <a:spLocks/>
                  </p:cNvSpPr>
                  <p:nvPr/>
                </p:nvSpPr>
                <p:spPr bwMode="auto">
                  <a:xfrm>
                    <a:off x="1084" y="699"/>
                    <a:ext cx="52" cy="57"/>
                  </a:xfrm>
                  <a:custGeom>
                    <a:avLst/>
                    <a:gdLst>
                      <a:gd name="T0" fmla="*/ 50 w 52"/>
                      <a:gd name="T1" fmla="*/ 0 h 57"/>
                      <a:gd name="T2" fmla="*/ 47 w 52"/>
                      <a:gd name="T3" fmla="*/ 0 h 57"/>
                      <a:gd name="T4" fmla="*/ 44 w 52"/>
                      <a:gd name="T5" fmla="*/ 0 h 57"/>
                      <a:gd name="T6" fmla="*/ 40 w 52"/>
                      <a:gd name="T7" fmla="*/ 0 h 57"/>
                      <a:gd name="T8" fmla="*/ 34 w 52"/>
                      <a:gd name="T9" fmla="*/ 0 h 57"/>
                      <a:gd name="T10" fmla="*/ 30 w 52"/>
                      <a:gd name="T11" fmla="*/ 0 h 57"/>
                      <a:gd name="T12" fmla="*/ 26 w 52"/>
                      <a:gd name="T13" fmla="*/ 0 h 57"/>
                      <a:gd name="T14" fmla="*/ 25 w 52"/>
                      <a:gd name="T15" fmla="*/ 0 h 57"/>
                      <a:gd name="T16" fmla="*/ 24 w 52"/>
                      <a:gd name="T17" fmla="*/ 1 h 57"/>
                      <a:gd name="T18" fmla="*/ 21 w 52"/>
                      <a:gd name="T19" fmla="*/ 4 h 57"/>
                      <a:gd name="T20" fmla="*/ 18 w 52"/>
                      <a:gd name="T21" fmla="*/ 6 h 57"/>
                      <a:gd name="T22" fmla="*/ 14 w 52"/>
                      <a:gd name="T23" fmla="*/ 10 h 57"/>
                      <a:gd name="T24" fmla="*/ 9 w 52"/>
                      <a:gd name="T25" fmla="*/ 16 h 57"/>
                      <a:gd name="T26" fmla="*/ 5 w 52"/>
                      <a:gd name="T27" fmla="*/ 20 h 57"/>
                      <a:gd name="T28" fmla="*/ 1 w 52"/>
                      <a:gd name="T29" fmla="*/ 23 h 57"/>
                      <a:gd name="T30" fmla="*/ 0 w 52"/>
                      <a:gd name="T31" fmla="*/ 25 h 57"/>
                      <a:gd name="T32" fmla="*/ 0 w 52"/>
                      <a:gd name="T33" fmla="*/ 25 h 57"/>
                      <a:gd name="T34" fmla="*/ 0 w 52"/>
                      <a:gd name="T35" fmla="*/ 28 h 57"/>
                      <a:gd name="T36" fmla="*/ 2 w 52"/>
                      <a:gd name="T37" fmla="*/ 33 h 57"/>
                      <a:gd name="T38" fmla="*/ 6 w 52"/>
                      <a:gd name="T39" fmla="*/ 39 h 57"/>
                      <a:gd name="T40" fmla="*/ 8 w 52"/>
                      <a:gd name="T41" fmla="*/ 45 h 57"/>
                      <a:gd name="T42" fmla="*/ 11 w 52"/>
                      <a:gd name="T43" fmla="*/ 50 h 57"/>
                      <a:gd name="T44" fmla="*/ 14 w 52"/>
                      <a:gd name="T45" fmla="*/ 53 h 57"/>
                      <a:gd name="T46" fmla="*/ 15 w 52"/>
                      <a:gd name="T47" fmla="*/ 56 h 57"/>
                      <a:gd name="T48" fmla="*/ 18 w 52"/>
                      <a:gd name="T49" fmla="*/ 55 h 57"/>
                      <a:gd name="T50" fmla="*/ 19 w 52"/>
                      <a:gd name="T51" fmla="*/ 52 h 57"/>
                      <a:gd name="T52" fmla="*/ 22 w 52"/>
                      <a:gd name="T53" fmla="*/ 48 h 57"/>
                      <a:gd name="T54" fmla="*/ 26 w 52"/>
                      <a:gd name="T55" fmla="*/ 44 h 57"/>
                      <a:gd name="T56" fmla="*/ 32 w 52"/>
                      <a:gd name="T57" fmla="*/ 38 h 57"/>
                      <a:gd name="T58" fmla="*/ 36 w 52"/>
                      <a:gd name="T59" fmla="*/ 33 h 57"/>
                      <a:gd name="T60" fmla="*/ 38 w 52"/>
                      <a:gd name="T61" fmla="*/ 29 h 57"/>
                      <a:gd name="T62" fmla="*/ 41 w 52"/>
                      <a:gd name="T63" fmla="*/ 26 h 57"/>
                      <a:gd name="T64" fmla="*/ 43 w 52"/>
                      <a:gd name="T65" fmla="*/ 25 h 57"/>
                      <a:gd name="T66" fmla="*/ 43 w 52"/>
                      <a:gd name="T67" fmla="*/ 22 h 57"/>
                      <a:gd name="T68" fmla="*/ 44 w 52"/>
                      <a:gd name="T69" fmla="*/ 19 h 57"/>
                      <a:gd name="T70" fmla="*/ 46 w 52"/>
                      <a:gd name="T71" fmla="*/ 15 h 57"/>
                      <a:gd name="T72" fmla="*/ 49 w 52"/>
                      <a:gd name="T73" fmla="*/ 11 h 57"/>
                      <a:gd name="T74" fmla="*/ 49 w 52"/>
                      <a:gd name="T75" fmla="*/ 7 h 57"/>
                      <a:gd name="T76" fmla="*/ 50 w 52"/>
                      <a:gd name="T77" fmla="*/ 5 h 57"/>
                      <a:gd name="T78" fmla="*/ 50 w 52"/>
                      <a:gd name="T79" fmla="*/ 2 h 57"/>
                      <a:gd name="T80" fmla="*/ 51 w 52"/>
                      <a:gd name="T81" fmla="*/ 0 h 57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52" h="57">
                        <a:moveTo>
                          <a:pt x="51" y="0"/>
                        </a:moveTo>
                        <a:lnTo>
                          <a:pt x="50" y="0"/>
                        </a:lnTo>
                        <a:lnTo>
                          <a:pt x="49" y="0"/>
                        </a:lnTo>
                        <a:lnTo>
                          <a:pt x="47" y="0"/>
                        </a:lnTo>
                        <a:lnTo>
                          <a:pt x="46" y="0"/>
                        </a:lnTo>
                        <a:lnTo>
                          <a:pt x="44" y="0"/>
                        </a:lnTo>
                        <a:lnTo>
                          <a:pt x="42" y="0"/>
                        </a:lnTo>
                        <a:lnTo>
                          <a:pt x="40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32" y="0"/>
                        </a:lnTo>
                        <a:lnTo>
                          <a:pt x="30" y="0"/>
                        </a:lnTo>
                        <a:lnTo>
                          <a:pt x="28" y="0"/>
                        </a:lnTo>
                        <a:lnTo>
                          <a:pt x="26" y="0"/>
                        </a:lnTo>
                        <a:lnTo>
                          <a:pt x="25" y="0"/>
                        </a:lnTo>
                        <a:lnTo>
                          <a:pt x="24" y="1"/>
                        </a:lnTo>
                        <a:lnTo>
                          <a:pt x="23" y="2"/>
                        </a:lnTo>
                        <a:lnTo>
                          <a:pt x="21" y="4"/>
                        </a:lnTo>
                        <a:lnTo>
                          <a:pt x="20" y="4"/>
                        </a:lnTo>
                        <a:lnTo>
                          <a:pt x="18" y="6"/>
                        </a:lnTo>
                        <a:lnTo>
                          <a:pt x="16" y="9"/>
                        </a:lnTo>
                        <a:lnTo>
                          <a:pt x="14" y="10"/>
                        </a:lnTo>
                        <a:lnTo>
                          <a:pt x="12" y="12"/>
                        </a:lnTo>
                        <a:lnTo>
                          <a:pt x="9" y="16"/>
                        </a:lnTo>
                        <a:lnTo>
                          <a:pt x="7" y="18"/>
                        </a:lnTo>
                        <a:lnTo>
                          <a:pt x="5" y="20"/>
                        </a:lnTo>
                        <a:lnTo>
                          <a:pt x="3" y="21"/>
                        </a:lnTo>
                        <a:lnTo>
                          <a:pt x="1" y="23"/>
                        </a:lnTo>
                        <a:lnTo>
                          <a:pt x="1" y="24"/>
                        </a:lnTo>
                        <a:lnTo>
                          <a:pt x="0" y="25"/>
                        </a:lnTo>
                        <a:lnTo>
                          <a:pt x="0" y="24"/>
                        </a:lnTo>
                        <a:lnTo>
                          <a:pt x="0" y="25"/>
                        </a:lnTo>
                        <a:lnTo>
                          <a:pt x="0" y="26"/>
                        </a:lnTo>
                        <a:lnTo>
                          <a:pt x="0" y="28"/>
                        </a:lnTo>
                        <a:lnTo>
                          <a:pt x="2" y="30"/>
                        </a:lnTo>
                        <a:lnTo>
                          <a:pt x="2" y="33"/>
                        </a:lnTo>
                        <a:lnTo>
                          <a:pt x="4" y="35"/>
                        </a:lnTo>
                        <a:lnTo>
                          <a:pt x="6" y="39"/>
                        </a:lnTo>
                        <a:lnTo>
                          <a:pt x="8" y="41"/>
                        </a:lnTo>
                        <a:lnTo>
                          <a:pt x="8" y="45"/>
                        </a:lnTo>
                        <a:lnTo>
                          <a:pt x="10" y="47"/>
                        </a:lnTo>
                        <a:lnTo>
                          <a:pt x="11" y="50"/>
                        </a:lnTo>
                        <a:lnTo>
                          <a:pt x="14" y="52"/>
                        </a:lnTo>
                        <a:lnTo>
                          <a:pt x="14" y="53"/>
                        </a:lnTo>
                        <a:lnTo>
                          <a:pt x="15" y="55"/>
                        </a:lnTo>
                        <a:lnTo>
                          <a:pt x="15" y="56"/>
                        </a:lnTo>
                        <a:lnTo>
                          <a:pt x="18" y="55"/>
                        </a:lnTo>
                        <a:lnTo>
                          <a:pt x="18" y="54"/>
                        </a:lnTo>
                        <a:lnTo>
                          <a:pt x="19" y="52"/>
                        </a:lnTo>
                        <a:lnTo>
                          <a:pt x="21" y="50"/>
                        </a:lnTo>
                        <a:lnTo>
                          <a:pt x="22" y="48"/>
                        </a:lnTo>
                        <a:lnTo>
                          <a:pt x="24" y="46"/>
                        </a:lnTo>
                        <a:lnTo>
                          <a:pt x="26" y="44"/>
                        </a:lnTo>
                        <a:lnTo>
                          <a:pt x="30" y="39"/>
                        </a:lnTo>
                        <a:lnTo>
                          <a:pt x="32" y="38"/>
                        </a:lnTo>
                        <a:lnTo>
                          <a:pt x="33" y="35"/>
                        </a:lnTo>
                        <a:lnTo>
                          <a:pt x="36" y="33"/>
                        </a:lnTo>
                        <a:lnTo>
                          <a:pt x="38" y="30"/>
                        </a:lnTo>
                        <a:lnTo>
                          <a:pt x="38" y="29"/>
                        </a:lnTo>
                        <a:lnTo>
                          <a:pt x="40" y="27"/>
                        </a:lnTo>
                        <a:lnTo>
                          <a:pt x="41" y="26"/>
                        </a:lnTo>
                        <a:lnTo>
                          <a:pt x="43" y="25"/>
                        </a:lnTo>
                        <a:lnTo>
                          <a:pt x="43" y="22"/>
                        </a:lnTo>
                        <a:lnTo>
                          <a:pt x="44" y="20"/>
                        </a:lnTo>
                        <a:lnTo>
                          <a:pt x="44" y="19"/>
                        </a:lnTo>
                        <a:lnTo>
                          <a:pt x="46" y="16"/>
                        </a:lnTo>
                        <a:lnTo>
                          <a:pt x="46" y="15"/>
                        </a:lnTo>
                        <a:lnTo>
                          <a:pt x="49" y="12"/>
                        </a:lnTo>
                        <a:lnTo>
                          <a:pt x="49" y="11"/>
                        </a:lnTo>
                        <a:lnTo>
                          <a:pt x="49" y="9"/>
                        </a:lnTo>
                        <a:lnTo>
                          <a:pt x="49" y="7"/>
                        </a:lnTo>
                        <a:lnTo>
                          <a:pt x="50" y="5"/>
                        </a:lnTo>
                        <a:lnTo>
                          <a:pt x="50" y="3"/>
                        </a:lnTo>
                        <a:lnTo>
                          <a:pt x="50" y="2"/>
                        </a:lnTo>
                        <a:lnTo>
                          <a:pt x="51" y="0"/>
                        </a:lnTo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205"/>
                  <p:cNvSpPr>
                    <a:spLocks/>
                  </p:cNvSpPr>
                  <p:nvPr/>
                </p:nvSpPr>
                <p:spPr bwMode="auto">
                  <a:xfrm>
                    <a:off x="931" y="697"/>
                    <a:ext cx="273" cy="229"/>
                  </a:xfrm>
                  <a:custGeom>
                    <a:avLst/>
                    <a:gdLst>
                      <a:gd name="T0" fmla="*/ 80 w 273"/>
                      <a:gd name="T1" fmla="*/ 1 h 229"/>
                      <a:gd name="T2" fmla="*/ 13 w 273"/>
                      <a:gd name="T3" fmla="*/ 37 h 229"/>
                      <a:gd name="T4" fmla="*/ 12 w 273"/>
                      <a:gd name="T5" fmla="*/ 78 h 229"/>
                      <a:gd name="T6" fmla="*/ 1 w 273"/>
                      <a:gd name="T7" fmla="*/ 78 h 229"/>
                      <a:gd name="T8" fmla="*/ 0 w 273"/>
                      <a:gd name="T9" fmla="*/ 86 h 229"/>
                      <a:gd name="T10" fmla="*/ 0 w 273"/>
                      <a:gd name="T11" fmla="*/ 169 h 229"/>
                      <a:gd name="T12" fmla="*/ 0 w 273"/>
                      <a:gd name="T13" fmla="*/ 228 h 229"/>
                      <a:gd name="T14" fmla="*/ 39 w 273"/>
                      <a:gd name="T15" fmla="*/ 221 h 229"/>
                      <a:gd name="T16" fmla="*/ 95 w 273"/>
                      <a:gd name="T17" fmla="*/ 212 h 229"/>
                      <a:gd name="T18" fmla="*/ 113 w 273"/>
                      <a:gd name="T19" fmla="*/ 210 h 229"/>
                      <a:gd name="T20" fmla="*/ 154 w 273"/>
                      <a:gd name="T21" fmla="*/ 210 h 229"/>
                      <a:gd name="T22" fmla="*/ 164 w 273"/>
                      <a:gd name="T23" fmla="*/ 213 h 229"/>
                      <a:gd name="T24" fmla="*/ 164 w 273"/>
                      <a:gd name="T25" fmla="*/ 221 h 229"/>
                      <a:gd name="T26" fmla="*/ 167 w 273"/>
                      <a:gd name="T27" fmla="*/ 225 h 229"/>
                      <a:gd name="T28" fmla="*/ 187 w 273"/>
                      <a:gd name="T29" fmla="*/ 215 h 229"/>
                      <a:gd name="T30" fmla="*/ 201 w 273"/>
                      <a:gd name="T31" fmla="*/ 201 h 229"/>
                      <a:gd name="T32" fmla="*/ 208 w 273"/>
                      <a:gd name="T33" fmla="*/ 167 h 229"/>
                      <a:gd name="T34" fmla="*/ 237 w 273"/>
                      <a:gd name="T35" fmla="*/ 132 h 229"/>
                      <a:gd name="T36" fmla="*/ 263 w 273"/>
                      <a:gd name="T37" fmla="*/ 125 h 229"/>
                      <a:gd name="T38" fmla="*/ 232 w 273"/>
                      <a:gd name="T39" fmla="*/ 122 h 229"/>
                      <a:gd name="T40" fmla="*/ 204 w 273"/>
                      <a:gd name="T41" fmla="*/ 133 h 229"/>
                      <a:gd name="T42" fmla="*/ 183 w 273"/>
                      <a:gd name="T43" fmla="*/ 162 h 229"/>
                      <a:gd name="T44" fmla="*/ 178 w 273"/>
                      <a:gd name="T45" fmla="*/ 185 h 229"/>
                      <a:gd name="T46" fmla="*/ 158 w 273"/>
                      <a:gd name="T47" fmla="*/ 191 h 229"/>
                      <a:gd name="T48" fmla="*/ 136 w 273"/>
                      <a:gd name="T49" fmla="*/ 191 h 229"/>
                      <a:gd name="T50" fmla="*/ 131 w 273"/>
                      <a:gd name="T51" fmla="*/ 177 h 229"/>
                      <a:gd name="T52" fmla="*/ 130 w 273"/>
                      <a:gd name="T53" fmla="*/ 139 h 229"/>
                      <a:gd name="T54" fmla="*/ 129 w 273"/>
                      <a:gd name="T55" fmla="*/ 136 h 229"/>
                      <a:gd name="T56" fmla="*/ 124 w 273"/>
                      <a:gd name="T57" fmla="*/ 169 h 229"/>
                      <a:gd name="T58" fmla="*/ 83 w 273"/>
                      <a:gd name="T59" fmla="*/ 186 h 229"/>
                      <a:gd name="T60" fmla="*/ 33 w 273"/>
                      <a:gd name="T61" fmla="*/ 170 h 229"/>
                      <a:gd name="T62" fmla="*/ 14 w 273"/>
                      <a:gd name="T63" fmla="*/ 142 h 229"/>
                      <a:gd name="T64" fmla="*/ 23 w 273"/>
                      <a:gd name="T65" fmla="*/ 109 h 229"/>
                      <a:gd name="T66" fmla="*/ 47 w 273"/>
                      <a:gd name="T67" fmla="*/ 99 h 229"/>
                      <a:gd name="T68" fmla="*/ 78 w 273"/>
                      <a:gd name="T69" fmla="*/ 98 h 229"/>
                      <a:gd name="T70" fmla="*/ 123 w 273"/>
                      <a:gd name="T71" fmla="*/ 109 h 229"/>
                      <a:gd name="T72" fmla="*/ 139 w 273"/>
                      <a:gd name="T73" fmla="*/ 115 h 229"/>
                      <a:gd name="T74" fmla="*/ 139 w 273"/>
                      <a:gd name="T75" fmla="*/ 109 h 229"/>
                      <a:gd name="T76" fmla="*/ 139 w 273"/>
                      <a:gd name="T77" fmla="*/ 99 h 229"/>
                      <a:gd name="T78" fmla="*/ 96 w 273"/>
                      <a:gd name="T79" fmla="*/ 95 h 229"/>
                      <a:gd name="T80" fmla="*/ 53 w 273"/>
                      <a:gd name="T81" fmla="*/ 84 h 229"/>
                      <a:gd name="T82" fmla="*/ 33 w 273"/>
                      <a:gd name="T83" fmla="*/ 68 h 229"/>
                      <a:gd name="T84" fmla="*/ 29 w 273"/>
                      <a:gd name="T85" fmla="*/ 36 h 229"/>
                      <a:gd name="T86" fmla="*/ 64 w 273"/>
                      <a:gd name="T87" fmla="*/ 22 h 229"/>
                      <a:gd name="T88" fmla="*/ 86 w 273"/>
                      <a:gd name="T89" fmla="*/ 43 h 229"/>
                      <a:gd name="T90" fmla="*/ 65 w 273"/>
                      <a:gd name="T91" fmla="*/ 60 h 229"/>
                      <a:gd name="T92" fmla="*/ 58 w 273"/>
                      <a:gd name="T93" fmla="*/ 52 h 229"/>
                      <a:gd name="T94" fmla="*/ 54 w 273"/>
                      <a:gd name="T95" fmla="*/ 43 h 229"/>
                      <a:gd name="T96" fmla="*/ 48 w 273"/>
                      <a:gd name="T97" fmla="*/ 51 h 229"/>
                      <a:gd name="T98" fmla="*/ 43 w 273"/>
                      <a:gd name="T99" fmla="*/ 65 h 229"/>
                      <a:gd name="T100" fmla="*/ 67 w 273"/>
                      <a:gd name="T101" fmla="*/ 72 h 229"/>
                      <a:gd name="T102" fmla="*/ 107 w 273"/>
                      <a:gd name="T103" fmla="*/ 83 h 229"/>
                      <a:gd name="T104" fmla="*/ 111 w 273"/>
                      <a:gd name="T105" fmla="*/ 78 h 229"/>
                      <a:gd name="T106" fmla="*/ 102 w 273"/>
                      <a:gd name="T107" fmla="*/ 65 h 229"/>
                      <a:gd name="T108" fmla="*/ 103 w 273"/>
                      <a:gd name="T109" fmla="*/ 29 h 229"/>
                      <a:gd name="T110" fmla="*/ 110 w 273"/>
                      <a:gd name="T111" fmla="*/ 17 h 229"/>
                      <a:gd name="T112" fmla="*/ 120 w 273"/>
                      <a:gd name="T113" fmla="*/ 2 h 229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0" t="0" r="r" b="b"/>
                    <a:pathLst>
                      <a:path w="273" h="229">
                        <a:moveTo>
                          <a:pt x="121" y="0"/>
                        </a:moveTo>
                        <a:lnTo>
                          <a:pt x="119" y="0"/>
                        </a:lnTo>
                        <a:lnTo>
                          <a:pt x="114" y="0"/>
                        </a:lnTo>
                        <a:lnTo>
                          <a:pt x="108" y="0"/>
                        </a:lnTo>
                        <a:lnTo>
                          <a:pt x="101" y="0"/>
                        </a:lnTo>
                        <a:lnTo>
                          <a:pt x="90" y="1"/>
                        </a:lnTo>
                        <a:lnTo>
                          <a:pt x="80" y="1"/>
                        </a:lnTo>
                        <a:lnTo>
                          <a:pt x="69" y="3"/>
                        </a:lnTo>
                        <a:lnTo>
                          <a:pt x="59" y="5"/>
                        </a:lnTo>
                        <a:lnTo>
                          <a:pt x="47" y="8"/>
                        </a:lnTo>
                        <a:lnTo>
                          <a:pt x="37" y="13"/>
                        </a:lnTo>
                        <a:lnTo>
                          <a:pt x="28" y="20"/>
                        </a:lnTo>
                        <a:lnTo>
                          <a:pt x="20" y="27"/>
                        </a:lnTo>
                        <a:lnTo>
                          <a:pt x="13" y="37"/>
                        </a:lnTo>
                        <a:lnTo>
                          <a:pt x="11" y="49"/>
                        </a:lnTo>
                        <a:lnTo>
                          <a:pt x="10" y="63"/>
                        </a:lnTo>
                        <a:lnTo>
                          <a:pt x="14" y="78"/>
                        </a:lnTo>
                        <a:lnTo>
                          <a:pt x="13" y="78"/>
                        </a:lnTo>
                        <a:lnTo>
                          <a:pt x="12" y="78"/>
                        </a:lnTo>
                        <a:lnTo>
                          <a:pt x="10" y="78"/>
                        </a:lnTo>
                        <a:lnTo>
                          <a:pt x="9" y="78"/>
                        </a:lnTo>
                        <a:lnTo>
                          <a:pt x="7" y="78"/>
                        </a:lnTo>
                        <a:lnTo>
                          <a:pt x="5" y="78"/>
                        </a:lnTo>
                        <a:lnTo>
                          <a:pt x="4" y="78"/>
                        </a:lnTo>
                        <a:lnTo>
                          <a:pt x="1" y="78"/>
                        </a:lnTo>
                        <a:lnTo>
                          <a:pt x="0" y="78"/>
                        </a:lnTo>
                        <a:lnTo>
                          <a:pt x="0" y="81"/>
                        </a:lnTo>
                        <a:lnTo>
                          <a:pt x="0" y="86"/>
                        </a:lnTo>
                        <a:lnTo>
                          <a:pt x="0" y="94"/>
                        </a:lnTo>
                        <a:lnTo>
                          <a:pt x="0" y="102"/>
                        </a:lnTo>
                        <a:lnTo>
                          <a:pt x="0" y="115"/>
                        </a:lnTo>
                        <a:lnTo>
                          <a:pt x="0" y="127"/>
                        </a:lnTo>
                        <a:lnTo>
                          <a:pt x="0" y="141"/>
                        </a:lnTo>
                        <a:lnTo>
                          <a:pt x="0" y="155"/>
                        </a:lnTo>
                        <a:lnTo>
                          <a:pt x="0" y="169"/>
                        </a:lnTo>
                        <a:lnTo>
                          <a:pt x="0" y="183"/>
                        </a:lnTo>
                        <a:lnTo>
                          <a:pt x="0" y="196"/>
                        </a:lnTo>
                        <a:lnTo>
                          <a:pt x="0" y="206"/>
                        </a:lnTo>
                        <a:lnTo>
                          <a:pt x="0" y="216"/>
                        </a:lnTo>
                        <a:lnTo>
                          <a:pt x="0" y="223"/>
                        </a:lnTo>
                        <a:lnTo>
                          <a:pt x="0" y="228"/>
                        </a:lnTo>
                        <a:lnTo>
                          <a:pt x="4" y="227"/>
                        </a:lnTo>
                        <a:lnTo>
                          <a:pt x="8" y="227"/>
                        </a:lnTo>
                        <a:lnTo>
                          <a:pt x="15" y="225"/>
                        </a:lnTo>
                        <a:lnTo>
                          <a:pt x="23" y="225"/>
                        </a:lnTo>
                        <a:lnTo>
                          <a:pt x="30" y="223"/>
                        </a:lnTo>
                        <a:lnTo>
                          <a:pt x="39" y="221"/>
                        </a:lnTo>
                        <a:lnTo>
                          <a:pt x="49" y="219"/>
                        </a:lnTo>
                        <a:lnTo>
                          <a:pt x="57" y="219"/>
                        </a:lnTo>
                        <a:lnTo>
                          <a:pt x="67" y="217"/>
                        </a:lnTo>
                        <a:lnTo>
                          <a:pt x="75" y="216"/>
                        </a:lnTo>
                        <a:lnTo>
                          <a:pt x="83" y="214"/>
                        </a:lnTo>
                        <a:lnTo>
                          <a:pt x="89" y="214"/>
                        </a:lnTo>
                        <a:lnTo>
                          <a:pt x="95" y="212"/>
                        </a:lnTo>
                        <a:lnTo>
                          <a:pt x="97" y="210"/>
                        </a:lnTo>
                        <a:lnTo>
                          <a:pt x="99" y="208"/>
                        </a:lnTo>
                        <a:lnTo>
                          <a:pt x="99" y="210"/>
                        </a:lnTo>
                        <a:lnTo>
                          <a:pt x="101" y="210"/>
                        </a:lnTo>
                        <a:lnTo>
                          <a:pt x="105" y="210"/>
                        </a:lnTo>
                        <a:lnTo>
                          <a:pt x="109" y="210"/>
                        </a:lnTo>
                        <a:lnTo>
                          <a:pt x="113" y="210"/>
                        </a:lnTo>
                        <a:lnTo>
                          <a:pt x="119" y="210"/>
                        </a:lnTo>
                        <a:lnTo>
                          <a:pt x="125" y="210"/>
                        </a:lnTo>
                        <a:lnTo>
                          <a:pt x="131" y="210"/>
                        </a:lnTo>
                        <a:lnTo>
                          <a:pt x="137" y="210"/>
                        </a:lnTo>
                        <a:lnTo>
                          <a:pt x="143" y="210"/>
                        </a:lnTo>
                        <a:lnTo>
                          <a:pt x="148" y="210"/>
                        </a:lnTo>
                        <a:lnTo>
                          <a:pt x="154" y="210"/>
                        </a:lnTo>
                        <a:lnTo>
                          <a:pt x="157" y="210"/>
                        </a:lnTo>
                        <a:lnTo>
                          <a:pt x="161" y="210"/>
                        </a:lnTo>
                        <a:lnTo>
                          <a:pt x="163" y="210"/>
                        </a:lnTo>
                        <a:lnTo>
                          <a:pt x="164" y="209"/>
                        </a:lnTo>
                        <a:lnTo>
                          <a:pt x="164" y="211"/>
                        </a:lnTo>
                        <a:lnTo>
                          <a:pt x="164" y="213"/>
                        </a:lnTo>
                        <a:lnTo>
                          <a:pt x="164" y="214"/>
                        </a:lnTo>
                        <a:lnTo>
                          <a:pt x="164" y="216"/>
                        </a:lnTo>
                        <a:lnTo>
                          <a:pt x="164" y="218"/>
                        </a:lnTo>
                        <a:lnTo>
                          <a:pt x="164" y="220"/>
                        </a:lnTo>
                        <a:lnTo>
                          <a:pt x="164" y="221"/>
                        </a:lnTo>
                        <a:lnTo>
                          <a:pt x="164" y="223"/>
                        </a:lnTo>
                        <a:lnTo>
                          <a:pt x="164" y="225"/>
                        </a:lnTo>
                        <a:lnTo>
                          <a:pt x="167" y="225"/>
                        </a:lnTo>
                        <a:lnTo>
                          <a:pt x="171" y="223"/>
                        </a:lnTo>
                        <a:lnTo>
                          <a:pt x="173" y="223"/>
                        </a:lnTo>
                        <a:lnTo>
                          <a:pt x="177" y="221"/>
                        </a:lnTo>
                        <a:lnTo>
                          <a:pt x="179" y="221"/>
                        </a:lnTo>
                        <a:lnTo>
                          <a:pt x="182" y="219"/>
                        </a:lnTo>
                        <a:lnTo>
                          <a:pt x="184" y="217"/>
                        </a:lnTo>
                        <a:lnTo>
                          <a:pt x="187" y="215"/>
                        </a:lnTo>
                        <a:lnTo>
                          <a:pt x="189" y="214"/>
                        </a:lnTo>
                        <a:lnTo>
                          <a:pt x="191" y="212"/>
                        </a:lnTo>
                        <a:lnTo>
                          <a:pt x="193" y="209"/>
                        </a:lnTo>
                        <a:lnTo>
                          <a:pt x="195" y="208"/>
                        </a:lnTo>
                        <a:lnTo>
                          <a:pt x="197" y="206"/>
                        </a:lnTo>
                        <a:lnTo>
                          <a:pt x="199" y="203"/>
                        </a:lnTo>
                        <a:lnTo>
                          <a:pt x="201" y="201"/>
                        </a:lnTo>
                        <a:lnTo>
                          <a:pt x="203" y="197"/>
                        </a:lnTo>
                        <a:lnTo>
                          <a:pt x="203" y="194"/>
                        </a:lnTo>
                        <a:lnTo>
                          <a:pt x="204" y="190"/>
                        </a:lnTo>
                        <a:lnTo>
                          <a:pt x="204" y="185"/>
                        </a:lnTo>
                        <a:lnTo>
                          <a:pt x="206" y="179"/>
                        </a:lnTo>
                        <a:lnTo>
                          <a:pt x="206" y="173"/>
                        </a:lnTo>
                        <a:lnTo>
                          <a:pt x="208" y="167"/>
                        </a:lnTo>
                        <a:lnTo>
                          <a:pt x="209" y="161"/>
                        </a:lnTo>
                        <a:lnTo>
                          <a:pt x="212" y="155"/>
                        </a:lnTo>
                        <a:lnTo>
                          <a:pt x="214" y="150"/>
                        </a:lnTo>
                        <a:lnTo>
                          <a:pt x="218" y="144"/>
                        </a:lnTo>
                        <a:lnTo>
                          <a:pt x="223" y="140"/>
                        </a:lnTo>
                        <a:lnTo>
                          <a:pt x="230" y="134"/>
                        </a:lnTo>
                        <a:lnTo>
                          <a:pt x="237" y="132"/>
                        </a:lnTo>
                        <a:lnTo>
                          <a:pt x="246" y="128"/>
                        </a:lnTo>
                        <a:lnTo>
                          <a:pt x="258" y="128"/>
                        </a:lnTo>
                        <a:lnTo>
                          <a:pt x="272" y="126"/>
                        </a:lnTo>
                        <a:lnTo>
                          <a:pt x="271" y="126"/>
                        </a:lnTo>
                        <a:lnTo>
                          <a:pt x="269" y="126"/>
                        </a:lnTo>
                        <a:lnTo>
                          <a:pt x="266" y="126"/>
                        </a:lnTo>
                        <a:lnTo>
                          <a:pt x="263" y="125"/>
                        </a:lnTo>
                        <a:lnTo>
                          <a:pt x="259" y="125"/>
                        </a:lnTo>
                        <a:lnTo>
                          <a:pt x="255" y="124"/>
                        </a:lnTo>
                        <a:lnTo>
                          <a:pt x="251" y="124"/>
                        </a:lnTo>
                        <a:lnTo>
                          <a:pt x="246" y="122"/>
                        </a:lnTo>
                        <a:lnTo>
                          <a:pt x="240" y="122"/>
                        </a:lnTo>
                        <a:lnTo>
                          <a:pt x="237" y="122"/>
                        </a:lnTo>
                        <a:lnTo>
                          <a:pt x="232" y="122"/>
                        </a:lnTo>
                        <a:lnTo>
                          <a:pt x="228" y="120"/>
                        </a:lnTo>
                        <a:lnTo>
                          <a:pt x="224" y="120"/>
                        </a:lnTo>
                        <a:lnTo>
                          <a:pt x="222" y="119"/>
                        </a:lnTo>
                        <a:lnTo>
                          <a:pt x="221" y="119"/>
                        </a:lnTo>
                        <a:lnTo>
                          <a:pt x="221" y="118"/>
                        </a:lnTo>
                        <a:lnTo>
                          <a:pt x="212" y="126"/>
                        </a:lnTo>
                        <a:lnTo>
                          <a:pt x="204" y="133"/>
                        </a:lnTo>
                        <a:lnTo>
                          <a:pt x="198" y="139"/>
                        </a:lnTo>
                        <a:lnTo>
                          <a:pt x="194" y="144"/>
                        </a:lnTo>
                        <a:lnTo>
                          <a:pt x="190" y="149"/>
                        </a:lnTo>
                        <a:lnTo>
                          <a:pt x="187" y="152"/>
                        </a:lnTo>
                        <a:lnTo>
                          <a:pt x="185" y="156"/>
                        </a:lnTo>
                        <a:lnTo>
                          <a:pt x="185" y="158"/>
                        </a:lnTo>
                        <a:lnTo>
                          <a:pt x="183" y="162"/>
                        </a:lnTo>
                        <a:lnTo>
                          <a:pt x="183" y="164"/>
                        </a:lnTo>
                        <a:lnTo>
                          <a:pt x="182" y="167"/>
                        </a:lnTo>
                        <a:lnTo>
                          <a:pt x="182" y="169"/>
                        </a:lnTo>
                        <a:lnTo>
                          <a:pt x="180" y="173"/>
                        </a:lnTo>
                        <a:lnTo>
                          <a:pt x="180" y="177"/>
                        </a:lnTo>
                        <a:lnTo>
                          <a:pt x="179" y="181"/>
                        </a:lnTo>
                        <a:lnTo>
                          <a:pt x="178" y="185"/>
                        </a:lnTo>
                        <a:lnTo>
                          <a:pt x="176" y="187"/>
                        </a:lnTo>
                        <a:lnTo>
                          <a:pt x="174" y="189"/>
                        </a:lnTo>
                        <a:lnTo>
                          <a:pt x="171" y="191"/>
                        </a:lnTo>
                        <a:lnTo>
                          <a:pt x="169" y="191"/>
                        </a:lnTo>
                        <a:lnTo>
                          <a:pt x="165" y="191"/>
                        </a:lnTo>
                        <a:lnTo>
                          <a:pt x="162" y="191"/>
                        </a:lnTo>
                        <a:lnTo>
                          <a:pt x="158" y="191"/>
                        </a:lnTo>
                        <a:lnTo>
                          <a:pt x="155" y="191"/>
                        </a:lnTo>
                        <a:lnTo>
                          <a:pt x="151" y="191"/>
                        </a:lnTo>
                        <a:lnTo>
                          <a:pt x="147" y="191"/>
                        </a:lnTo>
                        <a:lnTo>
                          <a:pt x="143" y="191"/>
                        </a:lnTo>
                        <a:lnTo>
                          <a:pt x="141" y="191"/>
                        </a:lnTo>
                        <a:lnTo>
                          <a:pt x="138" y="191"/>
                        </a:lnTo>
                        <a:lnTo>
                          <a:pt x="136" y="191"/>
                        </a:lnTo>
                        <a:lnTo>
                          <a:pt x="136" y="190"/>
                        </a:lnTo>
                        <a:lnTo>
                          <a:pt x="133" y="190"/>
                        </a:lnTo>
                        <a:lnTo>
                          <a:pt x="133" y="187"/>
                        </a:lnTo>
                        <a:lnTo>
                          <a:pt x="133" y="185"/>
                        </a:lnTo>
                        <a:lnTo>
                          <a:pt x="133" y="181"/>
                        </a:lnTo>
                        <a:lnTo>
                          <a:pt x="131" y="177"/>
                        </a:lnTo>
                        <a:lnTo>
                          <a:pt x="131" y="172"/>
                        </a:lnTo>
                        <a:lnTo>
                          <a:pt x="131" y="166"/>
                        </a:lnTo>
                        <a:lnTo>
                          <a:pt x="131" y="160"/>
                        </a:lnTo>
                        <a:lnTo>
                          <a:pt x="130" y="156"/>
                        </a:lnTo>
                        <a:lnTo>
                          <a:pt x="130" y="150"/>
                        </a:lnTo>
                        <a:lnTo>
                          <a:pt x="130" y="145"/>
                        </a:lnTo>
                        <a:lnTo>
                          <a:pt x="130" y="139"/>
                        </a:lnTo>
                        <a:lnTo>
                          <a:pt x="130" y="136"/>
                        </a:lnTo>
                        <a:lnTo>
                          <a:pt x="130" y="132"/>
                        </a:lnTo>
                        <a:lnTo>
                          <a:pt x="130" y="130"/>
                        </a:lnTo>
                        <a:lnTo>
                          <a:pt x="130" y="129"/>
                        </a:lnTo>
                        <a:lnTo>
                          <a:pt x="129" y="131"/>
                        </a:lnTo>
                        <a:lnTo>
                          <a:pt x="129" y="133"/>
                        </a:lnTo>
                        <a:lnTo>
                          <a:pt x="129" y="136"/>
                        </a:lnTo>
                        <a:lnTo>
                          <a:pt x="130" y="139"/>
                        </a:lnTo>
                        <a:lnTo>
                          <a:pt x="129" y="144"/>
                        </a:lnTo>
                        <a:lnTo>
                          <a:pt x="129" y="149"/>
                        </a:lnTo>
                        <a:lnTo>
                          <a:pt x="128" y="155"/>
                        </a:lnTo>
                        <a:lnTo>
                          <a:pt x="128" y="159"/>
                        </a:lnTo>
                        <a:lnTo>
                          <a:pt x="126" y="165"/>
                        </a:lnTo>
                        <a:lnTo>
                          <a:pt x="124" y="169"/>
                        </a:lnTo>
                        <a:lnTo>
                          <a:pt x="120" y="174"/>
                        </a:lnTo>
                        <a:lnTo>
                          <a:pt x="118" y="178"/>
                        </a:lnTo>
                        <a:lnTo>
                          <a:pt x="113" y="182"/>
                        </a:lnTo>
                        <a:lnTo>
                          <a:pt x="108" y="184"/>
                        </a:lnTo>
                        <a:lnTo>
                          <a:pt x="101" y="186"/>
                        </a:lnTo>
                        <a:lnTo>
                          <a:pt x="94" y="186"/>
                        </a:lnTo>
                        <a:lnTo>
                          <a:pt x="83" y="186"/>
                        </a:lnTo>
                        <a:lnTo>
                          <a:pt x="73" y="185"/>
                        </a:lnTo>
                        <a:lnTo>
                          <a:pt x="65" y="184"/>
                        </a:lnTo>
                        <a:lnTo>
                          <a:pt x="57" y="182"/>
                        </a:lnTo>
                        <a:lnTo>
                          <a:pt x="49" y="180"/>
                        </a:lnTo>
                        <a:lnTo>
                          <a:pt x="43" y="177"/>
                        </a:lnTo>
                        <a:lnTo>
                          <a:pt x="37" y="174"/>
                        </a:lnTo>
                        <a:lnTo>
                          <a:pt x="33" y="170"/>
                        </a:lnTo>
                        <a:lnTo>
                          <a:pt x="28" y="167"/>
                        </a:lnTo>
                        <a:lnTo>
                          <a:pt x="24" y="162"/>
                        </a:lnTo>
                        <a:lnTo>
                          <a:pt x="20" y="159"/>
                        </a:lnTo>
                        <a:lnTo>
                          <a:pt x="18" y="155"/>
                        </a:lnTo>
                        <a:lnTo>
                          <a:pt x="16" y="150"/>
                        </a:lnTo>
                        <a:lnTo>
                          <a:pt x="15" y="147"/>
                        </a:lnTo>
                        <a:lnTo>
                          <a:pt x="14" y="142"/>
                        </a:lnTo>
                        <a:lnTo>
                          <a:pt x="14" y="136"/>
                        </a:lnTo>
                        <a:lnTo>
                          <a:pt x="14" y="131"/>
                        </a:lnTo>
                        <a:lnTo>
                          <a:pt x="15" y="125"/>
                        </a:lnTo>
                        <a:lnTo>
                          <a:pt x="16" y="121"/>
                        </a:lnTo>
                        <a:lnTo>
                          <a:pt x="18" y="115"/>
                        </a:lnTo>
                        <a:lnTo>
                          <a:pt x="20" y="113"/>
                        </a:lnTo>
                        <a:lnTo>
                          <a:pt x="23" y="109"/>
                        </a:lnTo>
                        <a:lnTo>
                          <a:pt x="26" y="107"/>
                        </a:lnTo>
                        <a:lnTo>
                          <a:pt x="30" y="103"/>
                        </a:lnTo>
                        <a:lnTo>
                          <a:pt x="32" y="102"/>
                        </a:lnTo>
                        <a:lnTo>
                          <a:pt x="36" y="101"/>
                        </a:lnTo>
                        <a:lnTo>
                          <a:pt x="39" y="101"/>
                        </a:lnTo>
                        <a:lnTo>
                          <a:pt x="43" y="99"/>
                        </a:lnTo>
                        <a:lnTo>
                          <a:pt x="47" y="99"/>
                        </a:lnTo>
                        <a:lnTo>
                          <a:pt x="51" y="98"/>
                        </a:lnTo>
                        <a:lnTo>
                          <a:pt x="54" y="98"/>
                        </a:lnTo>
                        <a:lnTo>
                          <a:pt x="58" y="96"/>
                        </a:lnTo>
                        <a:lnTo>
                          <a:pt x="61" y="96"/>
                        </a:lnTo>
                        <a:lnTo>
                          <a:pt x="66" y="96"/>
                        </a:lnTo>
                        <a:lnTo>
                          <a:pt x="72" y="98"/>
                        </a:lnTo>
                        <a:lnTo>
                          <a:pt x="78" y="98"/>
                        </a:lnTo>
                        <a:lnTo>
                          <a:pt x="84" y="100"/>
                        </a:lnTo>
                        <a:lnTo>
                          <a:pt x="91" y="101"/>
                        </a:lnTo>
                        <a:lnTo>
                          <a:pt x="97" y="103"/>
                        </a:lnTo>
                        <a:lnTo>
                          <a:pt x="105" y="103"/>
                        </a:lnTo>
                        <a:lnTo>
                          <a:pt x="111" y="106"/>
                        </a:lnTo>
                        <a:lnTo>
                          <a:pt x="117" y="107"/>
                        </a:lnTo>
                        <a:lnTo>
                          <a:pt x="123" y="109"/>
                        </a:lnTo>
                        <a:lnTo>
                          <a:pt x="129" y="111"/>
                        </a:lnTo>
                        <a:lnTo>
                          <a:pt x="133" y="113"/>
                        </a:lnTo>
                        <a:lnTo>
                          <a:pt x="136" y="114"/>
                        </a:lnTo>
                        <a:lnTo>
                          <a:pt x="138" y="115"/>
                        </a:lnTo>
                        <a:lnTo>
                          <a:pt x="139" y="115"/>
                        </a:lnTo>
                        <a:lnTo>
                          <a:pt x="139" y="114"/>
                        </a:lnTo>
                        <a:lnTo>
                          <a:pt x="139" y="112"/>
                        </a:lnTo>
                        <a:lnTo>
                          <a:pt x="139" y="111"/>
                        </a:lnTo>
                        <a:lnTo>
                          <a:pt x="139" y="109"/>
                        </a:lnTo>
                        <a:lnTo>
                          <a:pt x="139" y="107"/>
                        </a:lnTo>
                        <a:lnTo>
                          <a:pt x="139" y="106"/>
                        </a:lnTo>
                        <a:lnTo>
                          <a:pt x="139" y="103"/>
                        </a:lnTo>
                        <a:lnTo>
                          <a:pt x="139" y="101"/>
                        </a:lnTo>
                        <a:lnTo>
                          <a:pt x="139" y="99"/>
                        </a:lnTo>
                        <a:lnTo>
                          <a:pt x="133" y="99"/>
                        </a:lnTo>
                        <a:lnTo>
                          <a:pt x="129" y="99"/>
                        </a:lnTo>
                        <a:lnTo>
                          <a:pt x="123" y="99"/>
                        </a:lnTo>
                        <a:lnTo>
                          <a:pt x="117" y="97"/>
                        </a:lnTo>
                        <a:lnTo>
                          <a:pt x="110" y="97"/>
                        </a:lnTo>
                        <a:lnTo>
                          <a:pt x="104" y="95"/>
                        </a:lnTo>
                        <a:lnTo>
                          <a:pt x="96" y="95"/>
                        </a:lnTo>
                        <a:lnTo>
                          <a:pt x="90" y="93"/>
                        </a:lnTo>
                        <a:lnTo>
                          <a:pt x="83" y="93"/>
                        </a:lnTo>
                        <a:lnTo>
                          <a:pt x="76" y="90"/>
                        </a:lnTo>
                        <a:lnTo>
                          <a:pt x="70" y="89"/>
                        </a:lnTo>
                        <a:lnTo>
                          <a:pt x="64" y="87"/>
                        </a:lnTo>
                        <a:lnTo>
                          <a:pt x="57" y="86"/>
                        </a:lnTo>
                        <a:lnTo>
                          <a:pt x="53" y="84"/>
                        </a:lnTo>
                        <a:lnTo>
                          <a:pt x="48" y="82"/>
                        </a:lnTo>
                        <a:lnTo>
                          <a:pt x="45" y="80"/>
                        </a:lnTo>
                        <a:lnTo>
                          <a:pt x="42" y="80"/>
                        </a:lnTo>
                        <a:lnTo>
                          <a:pt x="40" y="78"/>
                        </a:lnTo>
                        <a:lnTo>
                          <a:pt x="38" y="75"/>
                        </a:lnTo>
                        <a:lnTo>
                          <a:pt x="36" y="71"/>
                        </a:lnTo>
                        <a:lnTo>
                          <a:pt x="33" y="68"/>
                        </a:lnTo>
                        <a:lnTo>
                          <a:pt x="31" y="64"/>
                        </a:lnTo>
                        <a:lnTo>
                          <a:pt x="29" y="60"/>
                        </a:lnTo>
                        <a:lnTo>
                          <a:pt x="29" y="54"/>
                        </a:lnTo>
                        <a:lnTo>
                          <a:pt x="26" y="50"/>
                        </a:lnTo>
                        <a:lnTo>
                          <a:pt x="26" y="46"/>
                        </a:lnTo>
                        <a:lnTo>
                          <a:pt x="26" y="41"/>
                        </a:lnTo>
                        <a:lnTo>
                          <a:pt x="29" y="36"/>
                        </a:lnTo>
                        <a:lnTo>
                          <a:pt x="30" y="33"/>
                        </a:lnTo>
                        <a:lnTo>
                          <a:pt x="34" y="29"/>
                        </a:lnTo>
                        <a:lnTo>
                          <a:pt x="38" y="26"/>
                        </a:lnTo>
                        <a:lnTo>
                          <a:pt x="45" y="23"/>
                        </a:lnTo>
                        <a:lnTo>
                          <a:pt x="51" y="22"/>
                        </a:lnTo>
                        <a:lnTo>
                          <a:pt x="58" y="21"/>
                        </a:lnTo>
                        <a:lnTo>
                          <a:pt x="64" y="22"/>
                        </a:lnTo>
                        <a:lnTo>
                          <a:pt x="70" y="23"/>
                        </a:lnTo>
                        <a:lnTo>
                          <a:pt x="74" y="26"/>
                        </a:lnTo>
                        <a:lnTo>
                          <a:pt x="79" y="29"/>
                        </a:lnTo>
                        <a:lnTo>
                          <a:pt x="82" y="33"/>
                        </a:lnTo>
                        <a:lnTo>
                          <a:pt x="85" y="35"/>
                        </a:lnTo>
                        <a:lnTo>
                          <a:pt x="85" y="40"/>
                        </a:lnTo>
                        <a:lnTo>
                          <a:pt x="86" y="43"/>
                        </a:lnTo>
                        <a:lnTo>
                          <a:pt x="84" y="48"/>
                        </a:lnTo>
                        <a:lnTo>
                          <a:pt x="84" y="51"/>
                        </a:lnTo>
                        <a:lnTo>
                          <a:pt x="80" y="55"/>
                        </a:lnTo>
                        <a:lnTo>
                          <a:pt x="77" y="58"/>
                        </a:lnTo>
                        <a:lnTo>
                          <a:pt x="72" y="60"/>
                        </a:lnTo>
                        <a:lnTo>
                          <a:pt x="67" y="60"/>
                        </a:lnTo>
                        <a:lnTo>
                          <a:pt x="65" y="60"/>
                        </a:lnTo>
                        <a:lnTo>
                          <a:pt x="64" y="60"/>
                        </a:lnTo>
                        <a:lnTo>
                          <a:pt x="61" y="60"/>
                        </a:lnTo>
                        <a:lnTo>
                          <a:pt x="61" y="58"/>
                        </a:lnTo>
                        <a:lnTo>
                          <a:pt x="60" y="58"/>
                        </a:lnTo>
                        <a:lnTo>
                          <a:pt x="60" y="55"/>
                        </a:lnTo>
                        <a:lnTo>
                          <a:pt x="58" y="54"/>
                        </a:lnTo>
                        <a:lnTo>
                          <a:pt x="58" y="52"/>
                        </a:lnTo>
                        <a:lnTo>
                          <a:pt x="56" y="52"/>
                        </a:lnTo>
                        <a:lnTo>
                          <a:pt x="56" y="49"/>
                        </a:lnTo>
                        <a:lnTo>
                          <a:pt x="55" y="48"/>
                        </a:lnTo>
                        <a:lnTo>
                          <a:pt x="55" y="46"/>
                        </a:lnTo>
                        <a:lnTo>
                          <a:pt x="54" y="46"/>
                        </a:lnTo>
                        <a:lnTo>
                          <a:pt x="54" y="43"/>
                        </a:lnTo>
                        <a:lnTo>
                          <a:pt x="54" y="42"/>
                        </a:lnTo>
                        <a:lnTo>
                          <a:pt x="52" y="43"/>
                        </a:lnTo>
                        <a:lnTo>
                          <a:pt x="52" y="44"/>
                        </a:lnTo>
                        <a:lnTo>
                          <a:pt x="50" y="46"/>
                        </a:lnTo>
                        <a:lnTo>
                          <a:pt x="50" y="47"/>
                        </a:lnTo>
                        <a:lnTo>
                          <a:pt x="48" y="49"/>
                        </a:lnTo>
                        <a:lnTo>
                          <a:pt x="48" y="51"/>
                        </a:lnTo>
                        <a:lnTo>
                          <a:pt x="47" y="53"/>
                        </a:lnTo>
                        <a:lnTo>
                          <a:pt x="47" y="54"/>
                        </a:lnTo>
                        <a:lnTo>
                          <a:pt x="45" y="57"/>
                        </a:lnTo>
                        <a:lnTo>
                          <a:pt x="45" y="59"/>
                        </a:lnTo>
                        <a:lnTo>
                          <a:pt x="44" y="61"/>
                        </a:lnTo>
                        <a:lnTo>
                          <a:pt x="44" y="62"/>
                        </a:lnTo>
                        <a:lnTo>
                          <a:pt x="43" y="65"/>
                        </a:lnTo>
                        <a:lnTo>
                          <a:pt x="43" y="66"/>
                        </a:lnTo>
                        <a:lnTo>
                          <a:pt x="44" y="66"/>
                        </a:lnTo>
                        <a:lnTo>
                          <a:pt x="48" y="68"/>
                        </a:lnTo>
                        <a:lnTo>
                          <a:pt x="54" y="69"/>
                        </a:lnTo>
                        <a:lnTo>
                          <a:pt x="60" y="71"/>
                        </a:lnTo>
                        <a:lnTo>
                          <a:pt x="67" y="72"/>
                        </a:lnTo>
                        <a:lnTo>
                          <a:pt x="73" y="74"/>
                        </a:lnTo>
                        <a:lnTo>
                          <a:pt x="79" y="76"/>
                        </a:lnTo>
                        <a:lnTo>
                          <a:pt x="85" y="78"/>
                        </a:lnTo>
                        <a:lnTo>
                          <a:pt x="92" y="78"/>
                        </a:lnTo>
                        <a:lnTo>
                          <a:pt x="96" y="80"/>
                        </a:lnTo>
                        <a:lnTo>
                          <a:pt x="102" y="81"/>
                        </a:lnTo>
                        <a:lnTo>
                          <a:pt x="107" y="83"/>
                        </a:lnTo>
                        <a:lnTo>
                          <a:pt x="111" y="83"/>
                        </a:lnTo>
                        <a:lnTo>
                          <a:pt x="113" y="83"/>
                        </a:lnTo>
                        <a:lnTo>
                          <a:pt x="114" y="82"/>
                        </a:lnTo>
                        <a:lnTo>
                          <a:pt x="114" y="80"/>
                        </a:lnTo>
                        <a:lnTo>
                          <a:pt x="113" y="78"/>
                        </a:lnTo>
                        <a:lnTo>
                          <a:pt x="111" y="78"/>
                        </a:lnTo>
                        <a:lnTo>
                          <a:pt x="108" y="78"/>
                        </a:lnTo>
                        <a:lnTo>
                          <a:pt x="108" y="76"/>
                        </a:lnTo>
                        <a:lnTo>
                          <a:pt x="107" y="74"/>
                        </a:lnTo>
                        <a:lnTo>
                          <a:pt x="106" y="72"/>
                        </a:lnTo>
                        <a:lnTo>
                          <a:pt x="104" y="71"/>
                        </a:lnTo>
                        <a:lnTo>
                          <a:pt x="104" y="67"/>
                        </a:lnTo>
                        <a:lnTo>
                          <a:pt x="102" y="65"/>
                        </a:lnTo>
                        <a:lnTo>
                          <a:pt x="102" y="62"/>
                        </a:lnTo>
                        <a:lnTo>
                          <a:pt x="101" y="58"/>
                        </a:lnTo>
                        <a:lnTo>
                          <a:pt x="101" y="53"/>
                        </a:lnTo>
                        <a:lnTo>
                          <a:pt x="101" y="48"/>
                        </a:lnTo>
                        <a:lnTo>
                          <a:pt x="101" y="42"/>
                        </a:lnTo>
                        <a:lnTo>
                          <a:pt x="101" y="36"/>
                        </a:lnTo>
                        <a:lnTo>
                          <a:pt x="103" y="29"/>
                        </a:lnTo>
                        <a:lnTo>
                          <a:pt x="103" y="27"/>
                        </a:lnTo>
                        <a:lnTo>
                          <a:pt x="103" y="25"/>
                        </a:lnTo>
                        <a:lnTo>
                          <a:pt x="105" y="23"/>
                        </a:lnTo>
                        <a:lnTo>
                          <a:pt x="106" y="21"/>
                        </a:lnTo>
                        <a:lnTo>
                          <a:pt x="108" y="19"/>
                        </a:lnTo>
                        <a:lnTo>
                          <a:pt x="110" y="17"/>
                        </a:lnTo>
                        <a:lnTo>
                          <a:pt x="112" y="14"/>
                        </a:lnTo>
                        <a:lnTo>
                          <a:pt x="112" y="12"/>
                        </a:lnTo>
                        <a:lnTo>
                          <a:pt x="114" y="10"/>
                        </a:lnTo>
                        <a:lnTo>
                          <a:pt x="116" y="8"/>
                        </a:lnTo>
                        <a:lnTo>
                          <a:pt x="118" y="5"/>
                        </a:lnTo>
                        <a:lnTo>
                          <a:pt x="120" y="2"/>
                        </a:lnTo>
                        <a:lnTo>
                          <a:pt x="121" y="0"/>
                        </a:lnTo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206"/>
                  <p:cNvSpPr>
                    <a:spLocks/>
                  </p:cNvSpPr>
                  <p:nvPr/>
                </p:nvSpPr>
                <p:spPr bwMode="auto">
                  <a:xfrm>
                    <a:off x="622" y="934"/>
                    <a:ext cx="285" cy="171"/>
                  </a:xfrm>
                  <a:custGeom>
                    <a:avLst/>
                    <a:gdLst>
                      <a:gd name="T0" fmla="*/ 3 w 285"/>
                      <a:gd name="T1" fmla="*/ 11 h 171"/>
                      <a:gd name="T2" fmla="*/ 13 w 285"/>
                      <a:gd name="T3" fmla="*/ 8 h 171"/>
                      <a:gd name="T4" fmla="*/ 24 w 285"/>
                      <a:gd name="T5" fmla="*/ 4 h 171"/>
                      <a:gd name="T6" fmla="*/ 33 w 285"/>
                      <a:gd name="T7" fmla="*/ 2 h 171"/>
                      <a:gd name="T8" fmla="*/ 76 w 285"/>
                      <a:gd name="T9" fmla="*/ 17 h 171"/>
                      <a:gd name="T10" fmla="*/ 118 w 285"/>
                      <a:gd name="T11" fmla="*/ 27 h 171"/>
                      <a:gd name="T12" fmla="*/ 144 w 285"/>
                      <a:gd name="T13" fmla="*/ 29 h 171"/>
                      <a:gd name="T14" fmla="*/ 155 w 285"/>
                      <a:gd name="T15" fmla="*/ 29 h 171"/>
                      <a:gd name="T16" fmla="*/ 150 w 285"/>
                      <a:gd name="T17" fmla="*/ 57 h 171"/>
                      <a:gd name="T18" fmla="*/ 153 w 285"/>
                      <a:gd name="T19" fmla="*/ 100 h 171"/>
                      <a:gd name="T20" fmla="*/ 162 w 285"/>
                      <a:gd name="T21" fmla="*/ 139 h 171"/>
                      <a:gd name="T22" fmla="*/ 177 w 285"/>
                      <a:gd name="T23" fmla="*/ 161 h 171"/>
                      <a:gd name="T24" fmla="*/ 187 w 285"/>
                      <a:gd name="T25" fmla="*/ 158 h 171"/>
                      <a:gd name="T26" fmla="*/ 192 w 285"/>
                      <a:gd name="T27" fmla="*/ 133 h 171"/>
                      <a:gd name="T28" fmla="*/ 202 w 285"/>
                      <a:gd name="T29" fmla="*/ 103 h 171"/>
                      <a:gd name="T30" fmla="*/ 231 w 285"/>
                      <a:gd name="T31" fmla="*/ 78 h 171"/>
                      <a:gd name="T32" fmla="*/ 243 w 285"/>
                      <a:gd name="T33" fmla="*/ 71 h 171"/>
                      <a:gd name="T34" fmla="*/ 245 w 285"/>
                      <a:gd name="T35" fmla="*/ 55 h 171"/>
                      <a:gd name="T36" fmla="*/ 249 w 285"/>
                      <a:gd name="T37" fmla="*/ 37 h 171"/>
                      <a:gd name="T38" fmla="*/ 251 w 285"/>
                      <a:gd name="T39" fmla="*/ 25 h 171"/>
                      <a:gd name="T40" fmla="*/ 256 w 285"/>
                      <a:gd name="T41" fmla="*/ 65 h 171"/>
                      <a:gd name="T42" fmla="*/ 266 w 285"/>
                      <a:gd name="T43" fmla="*/ 111 h 171"/>
                      <a:gd name="T44" fmla="*/ 275 w 285"/>
                      <a:gd name="T45" fmla="*/ 145 h 171"/>
                      <a:gd name="T46" fmla="*/ 282 w 285"/>
                      <a:gd name="T47" fmla="*/ 161 h 171"/>
                      <a:gd name="T48" fmla="*/ 272 w 285"/>
                      <a:gd name="T49" fmla="*/ 165 h 171"/>
                      <a:gd name="T50" fmla="*/ 253 w 285"/>
                      <a:gd name="T51" fmla="*/ 167 h 171"/>
                      <a:gd name="T52" fmla="*/ 226 w 285"/>
                      <a:gd name="T53" fmla="*/ 168 h 171"/>
                      <a:gd name="T54" fmla="*/ 191 w 285"/>
                      <a:gd name="T55" fmla="*/ 170 h 171"/>
                      <a:gd name="T56" fmla="*/ 177 w 285"/>
                      <a:gd name="T57" fmla="*/ 168 h 171"/>
                      <a:gd name="T58" fmla="*/ 162 w 285"/>
                      <a:gd name="T59" fmla="*/ 161 h 171"/>
                      <a:gd name="T60" fmla="*/ 143 w 285"/>
                      <a:gd name="T61" fmla="*/ 152 h 171"/>
                      <a:gd name="T62" fmla="*/ 127 w 285"/>
                      <a:gd name="T63" fmla="*/ 142 h 171"/>
                      <a:gd name="T64" fmla="*/ 119 w 285"/>
                      <a:gd name="T65" fmla="*/ 135 h 171"/>
                      <a:gd name="T66" fmla="*/ 113 w 285"/>
                      <a:gd name="T67" fmla="*/ 126 h 171"/>
                      <a:gd name="T68" fmla="*/ 106 w 285"/>
                      <a:gd name="T69" fmla="*/ 116 h 171"/>
                      <a:gd name="T70" fmla="*/ 97 w 285"/>
                      <a:gd name="T71" fmla="*/ 113 h 171"/>
                      <a:gd name="T72" fmla="*/ 89 w 285"/>
                      <a:gd name="T73" fmla="*/ 111 h 171"/>
                      <a:gd name="T74" fmla="*/ 76 w 285"/>
                      <a:gd name="T75" fmla="*/ 104 h 171"/>
                      <a:gd name="T76" fmla="*/ 65 w 285"/>
                      <a:gd name="T77" fmla="*/ 95 h 171"/>
                      <a:gd name="T78" fmla="*/ 59 w 285"/>
                      <a:gd name="T79" fmla="*/ 85 h 171"/>
                      <a:gd name="T80" fmla="*/ 63 w 285"/>
                      <a:gd name="T81" fmla="*/ 83 h 171"/>
                      <a:gd name="T82" fmla="*/ 74 w 285"/>
                      <a:gd name="T83" fmla="*/ 81 h 171"/>
                      <a:gd name="T84" fmla="*/ 86 w 285"/>
                      <a:gd name="T85" fmla="*/ 79 h 171"/>
                      <a:gd name="T86" fmla="*/ 95 w 285"/>
                      <a:gd name="T87" fmla="*/ 79 h 171"/>
                      <a:gd name="T88" fmla="*/ 86 w 285"/>
                      <a:gd name="T89" fmla="*/ 47 h 171"/>
                      <a:gd name="T90" fmla="*/ 63 w 285"/>
                      <a:gd name="T91" fmla="*/ 27 h 171"/>
                      <a:gd name="T92" fmla="*/ 33 w 285"/>
                      <a:gd name="T93" fmla="*/ 22 h 171"/>
                      <a:gd name="T94" fmla="*/ 6 w 285"/>
                      <a:gd name="T95" fmla="*/ 15 h 171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285" h="171">
                        <a:moveTo>
                          <a:pt x="0" y="11"/>
                        </a:moveTo>
                        <a:lnTo>
                          <a:pt x="0" y="11"/>
                        </a:lnTo>
                        <a:lnTo>
                          <a:pt x="1" y="11"/>
                        </a:lnTo>
                        <a:lnTo>
                          <a:pt x="3" y="11"/>
                        </a:lnTo>
                        <a:lnTo>
                          <a:pt x="5" y="10"/>
                        </a:lnTo>
                        <a:lnTo>
                          <a:pt x="7" y="10"/>
                        </a:lnTo>
                        <a:lnTo>
                          <a:pt x="11" y="8"/>
                        </a:lnTo>
                        <a:lnTo>
                          <a:pt x="13" y="8"/>
                        </a:lnTo>
                        <a:lnTo>
                          <a:pt x="17" y="6"/>
                        </a:lnTo>
                        <a:lnTo>
                          <a:pt x="19" y="6"/>
                        </a:lnTo>
                        <a:lnTo>
                          <a:pt x="23" y="4"/>
                        </a:lnTo>
                        <a:lnTo>
                          <a:pt x="24" y="4"/>
                        </a:lnTo>
                        <a:lnTo>
                          <a:pt x="29" y="2"/>
                        </a:lnTo>
                        <a:lnTo>
                          <a:pt x="30" y="2"/>
                        </a:lnTo>
                        <a:lnTo>
                          <a:pt x="33" y="2"/>
                        </a:lnTo>
                        <a:lnTo>
                          <a:pt x="35" y="0"/>
                        </a:lnTo>
                        <a:lnTo>
                          <a:pt x="49" y="7"/>
                        </a:lnTo>
                        <a:lnTo>
                          <a:pt x="64" y="13"/>
                        </a:lnTo>
                        <a:lnTo>
                          <a:pt x="76" y="17"/>
                        </a:lnTo>
                        <a:lnTo>
                          <a:pt x="89" y="20"/>
                        </a:lnTo>
                        <a:lnTo>
                          <a:pt x="99" y="23"/>
                        </a:lnTo>
                        <a:lnTo>
                          <a:pt x="109" y="25"/>
                        </a:lnTo>
                        <a:lnTo>
                          <a:pt x="118" y="27"/>
                        </a:lnTo>
                        <a:lnTo>
                          <a:pt x="127" y="27"/>
                        </a:lnTo>
                        <a:lnTo>
                          <a:pt x="133" y="29"/>
                        </a:lnTo>
                        <a:lnTo>
                          <a:pt x="140" y="29"/>
                        </a:lnTo>
                        <a:lnTo>
                          <a:pt x="144" y="29"/>
                        </a:lnTo>
                        <a:lnTo>
                          <a:pt x="149" y="29"/>
                        </a:lnTo>
                        <a:lnTo>
                          <a:pt x="151" y="29"/>
                        </a:lnTo>
                        <a:lnTo>
                          <a:pt x="154" y="29"/>
                        </a:lnTo>
                        <a:lnTo>
                          <a:pt x="155" y="29"/>
                        </a:lnTo>
                        <a:lnTo>
                          <a:pt x="156" y="27"/>
                        </a:lnTo>
                        <a:lnTo>
                          <a:pt x="153" y="37"/>
                        </a:lnTo>
                        <a:lnTo>
                          <a:pt x="151" y="47"/>
                        </a:lnTo>
                        <a:lnTo>
                          <a:pt x="150" y="57"/>
                        </a:lnTo>
                        <a:lnTo>
                          <a:pt x="150" y="67"/>
                        </a:lnTo>
                        <a:lnTo>
                          <a:pt x="150" y="80"/>
                        </a:lnTo>
                        <a:lnTo>
                          <a:pt x="151" y="90"/>
                        </a:lnTo>
                        <a:lnTo>
                          <a:pt x="153" y="100"/>
                        </a:lnTo>
                        <a:lnTo>
                          <a:pt x="155" y="110"/>
                        </a:lnTo>
                        <a:lnTo>
                          <a:pt x="157" y="121"/>
                        </a:lnTo>
                        <a:lnTo>
                          <a:pt x="159" y="130"/>
                        </a:lnTo>
                        <a:lnTo>
                          <a:pt x="162" y="139"/>
                        </a:lnTo>
                        <a:lnTo>
                          <a:pt x="166" y="146"/>
                        </a:lnTo>
                        <a:lnTo>
                          <a:pt x="169" y="153"/>
                        </a:lnTo>
                        <a:lnTo>
                          <a:pt x="173" y="158"/>
                        </a:lnTo>
                        <a:lnTo>
                          <a:pt x="177" y="161"/>
                        </a:lnTo>
                        <a:lnTo>
                          <a:pt x="182" y="162"/>
                        </a:lnTo>
                        <a:lnTo>
                          <a:pt x="184" y="163"/>
                        </a:lnTo>
                        <a:lnTo>
                          <a:pt x="186" y="161"/>
                        </a:lnTo>
                        <a:lnTo>
                          <a:pt x="187" y="158"/>
                        </a:lnTo>
                        <a:lnTo>
                          <a:pt x="190" y="153"/>
                        </a:lnTo>
                        <a:lnTo>
                          <a:pt x="190" y="148"/>
                        </a:lnTo>
                        <a:lnTo>
                          <a:pt x="191" y="141"/>
                        </a:lnTo>
                        <a:lnTo>
                          <a:pt x="192" y="133"/>
                        </a:lnTo>
                        <a:lnTo>
                          <a:pt x="194" y="125"/>
                        </a:lnTo>
                        <a:lnTo>
                          <a:pt x="196" y="118"/>
                        </a:lnTo>
                        <a:lnTo>
                          <a:pt x="198" y="110"/>
                        </a:lnTo>
                        <a:lnTo>
                          <a:pt x="202" y="103"/>
                        </a:lnTo>
                        <a:lnTo>
                          <a:pt x="208" y="95"/>
                        </a:lnTo>
                        <a:lnTo>
                          <a:pt x="213" y="89"/>
                        </a:lnTo>
                        <a:lnTo>
                          <a:pt x="221" y="83"/>
                        </a:lnTo>
                        <a:lnTo>
                          <a:pt x="231" y="78"/>
                        </a:lnTo>
                        <a:lnTo>
                          <a:pt x="243" y="74"/>
                        </a:lnTo>
                        <a:lnTo>
                          <a:pt x="243" y="73"/>
                        </a:lnTo>
                        <a:lnTo>
                          <a:pt x="243" y="71"/>
                        </a:lnTo>
                        <a:lnTo>
                          <a:pt x="244" y="67"/>
                        </a:lnTo>
                        <a:lnTo>
                          <a:pt x="244" y="64"/>
                        </a:lnTo>
                        <a:lnTo>
                          <a:pt x="245" y="60"/>
                        </a:lnTo>
                        <a:lnTo>
                          <a:pt x="245" y="55"/>
                        </a:lnTo>
                        <a:lnTo>
                          <a:pt x="247" y="49"/>
                        </a:lnTo>
                        <a:lnTo>
                          <a:pt x="247" y="45"/>
                        </a:lnTo>
                        <a:lnTo>
                          <a:pt x="249" y="42"/>
                        </a:lnTo>
                        <a:lnTo>
                          <a:pt x="249" y="37"/>
                        </a:lnTo>
                        <a:lnTo>
                          <a:pt x="251" y="32"/>
                        </a:lnTo>
                        <a:lnTo>
                          <a:pt x="251" y="30"/>
                        </a:lnTo>
                        <a:lnTo>
                          <a:pt x="251" y="26"/>
                        </a:lnTo>
                        <a:lnTo>
                          <a:pt x="251" y="25"/>
                        </a:lnTo>
                        <a:lnTo>
                          <a:pt x="253" y="24"/>
                        </a:lnTo>
                        <a:lnTo>
                          <a:pt x="253" y="38"/>
                        </a:lnTo>
                        <a:lnTo>
                          <a:pt x="254" y="52"/>
                        </a:lnTo>
                        <a:lnTo>
                          <a:pt x="256" y="65"/>
                        </a:lnTo>
                        <a:lnTo>
                          <a:pt x="258" y="77"/>
                        </a:lnTo>
                        <a:lnTo>
                          <a:pt x="260" y="89"/>
                        </a:lnTo>
                        <a:lnTo>
                          <a:pt x="263" y="101"/>
                        </a:lnTo>
                        <a:lnTo>
                          <a:pt x="266" y="111"/>
                        </a:lnTo>
                        <a:lnTo>
                          <a:pt x="269" y="120"/>
                        </a:lnTo>
                        <a:lnTo>
                          <a:pt x="272" y="130"/>
                        </a:lnTo>
                        <a:lnTo>
                          <a:pt x="274" y="138"/>
                        </a:lnTo>
                        <a:lnTo>
                          <a:pt x="275" y="145"/>
                        </a:lnTo>
                        <a:lnTo>
                          <a:pt x="279" y="150"/>
                        </a:lnTo>
                        <a:lnTo>
                          <a:pt x="280" y="155"/>
                        </a:lnTo>
                        <a:lnTo>
                          <a:pt x="281" y="158"/>
                        </a:lnTo>
                        <a:lnTo>
                          <a:pt x="282" y="161"/>
                        </a:lnTo>
                        <a:lnTo>
                          <a:pt x="284" y="161"/>
                        </a:lnTo>
                        <a:lnTo>
                          <a:pt x="280" y="162"/>
                        </a:lnTo>
                        <a:lnTo>
                          <a:pt x="276" y="163"/>
                        </a:lnTo>
                        <a:lnTo>
                          <a:pt x="272" y="165"/>
                        </a:lnTo>
                        <a:lnTo>
                          <a:pt x="269" y="165"/>
                        </a:lnTo>
                        <a:lnTo>
                          <a:pt x="263" y="167"/>
                        </a:lnTo>
                        <a:lnTo>
                          <a:pt x="259" y="167"/>
                        </a:lnTo>
                        <a:lnTo>
                          <a:pt x="253" y="167"/>
                        </a:lnTo>
                        <a:lnTo>
                          <a:pt x="248" y="167"/>
                        </a:lnTo>
                        <a:lnTo>
                          <a:pt x="240" y="168"/>
                        </a:lnTo>
                        <a:lnTo>
                          <a:pt x="234" y="168"/>
                        </a:lnTo>
                        <a:lnTo>
                          <a:pt x="226" y="168"/>
                        </a:lnTo>
                        <a:lnTo>
                          <a:pt x="218" y="168"/>
                        </a:lnTo>
                        <a:lnTo>
                          <a:pt x="209" y="170"/>
                        </a:lnTo>
                        <a:lnTo>
                          <a:pt x="201" y="170"/>
                        </a:lnTo>
                        <a:lnTo>
                          <a:pt x="191" y="170"/>
                        </a:lnTo>
                        <a:lnTo>
                          <a:pt x="182" y="170"/>
                        </a:lnTo>
                        <a:lnTo>
                          <a:pt x="181" y="170"/>
                        </a:lnTo>
                        <a:lnTo>
                          <a:pt x="180" y="169"/>
                        </a:lnTo>
                        <a:lnTo>
                          <a:pt x="177" y="168"/>
                        </a:lnTo>
                        <a:lnTo>
                          <a:pt x="174" y="167"/>
                        </a:lnTo>
                        <a:lnTo>
                          <a:pt x="171" y="165"/>
                        </a:lnTo>
                        <a:lnTo>
                          <a:pt x="167" y="163"/>
                        </a:lnTo>
                        <a:lnTo>
                          <a:pt x="162" y="161"/>
                        </a:lnTo>
                        <a:lnTo>
                          <a:pt x="159" y="158"/>
                        </a:lnTo>
                        <a:lnTo>
                          <a:pt x="152" y="156"/>
                        </a:lnTo>
                        <a:lnTo>
                          <a:pt x="148" y="154"/>
                        </a:lnTo>
                        <a:lnTo>
                          <a:pt x="143" y="152"/>
                        </a:lnTo>
                        <a:lnTo>
                          <a:pt x="140" y="148"/>
                        </a:lnTo>
                        <a:lnTo>
                          <a:pt x="135" y="146"/>
                        </a:lnTo>
                        <a:lnTo>
                          <a:pt x="131" y="144"/>
                        </a:lnTo>
                        <a:lnTo>
                          <a:pt x="127" y="142"/>
                        </a:lnTo>
                        <a:lnTo>
                          <a:pt x="125" y="139"/>
                        </a:lnTo>
                        <a:lnTo>
                          <a:pt x="124" y="139"/>
                        </a:lnTo>
                        <a:lnTo>
                          <a:pt x="121" y="137"/>
                        </a:lnTo>
                        <a:lnTo>
                          <a:pt x="119" y="135"/>
                        </a:lnTo>
                        <a:lnTo>
                          <a:pt x="119" y="133"/>
                        </a:lnTo>
                        <a:lnTo>
                          <a:pt x="117" y="131"/>
                        </a:lnTo>
                        <a:lnTo>
                          <a:pt x="115" y="128"/>
                        </a:lnTo>
                        <a:lnTo>
                          <a:pt x="113" y="126"/>
                        </a:lnTo>
                        <a:lnTo>
                          <a:pt x="112" y="122"/>
                        </a:lnTo>
                        <a:lnTo>
                          <a:pt x="110" y="120"/>
                        </a:lnTo>
                        <a:lnTo>
                          <a:pt x="108" y="118"/>
                        </a:lnTo>
                        <a:lnTo>
                          <a:pt x="106" y="116"/>
                        </a:lnTo>
                        <a:lnTo>
                          <a:pt x="104" y="114"/>
                        </a:lnTo>
                        <a:lnTo>
                          <a:pt x="101" y="114"/>
                        </a:lnTo>
                        <a:lnTo>
                          <a:pt x="99" y="113"/>
                        </a:lnTo>
                        <a:lnTo>
                          <a:pt x="97" y="113"/>
                        </a:lnTo>
                        <a:lnTo>
                          <a:pt x="95" y="112"/>
                        </a:lnTo>
                        <a:lnTo>
                          <a:pt x="93" y="113"/>
                        </a:lnTo>
                        <a:lnTo>
                          <a:pt x="91" y="112"/>
                        </a:lnTo>
                        <a:lnTo>
                          <a:pt x="89" y="111"/>
                        </a:lnTo>
                        <a:lnTo>
                          <a:pt x="86" y="109"/>
                        </a:lnTo>
                        <a:lnTo>
                          <a:pt x="83" y="108"/>
                        </a:lnTo>
                        <a:lnTo>
                          <a:pt x="80" y="106"/>
                        </a:lnTo>
                        <a:lnTo>
                          <a:pt x="76" y="104"/>
                        </a:lnTo>
                        <a:lnTo>
                          <a:pt x="74" y="101"/>
                        </a:lnTo>
                        <a:lnTo>
                          <a:pt x="70" y="98"/>
                        </a:lnTo>
                        <a:lnTo>
                          <a:pt x="67" y="97"/>
                        </a:lnTo>
                        <a:lnTo>
                          <a:pt x="65" y="95"/>
                        </a:lnTo>
                        <a:lnTo>
                          <a:pt x="63" y="91"/>
                        </a:lnTo>
                        <a:lnTo>
                          <a:pt x="61" y="89"/>
                        </a:lnTo>
                        <a:lnTo>
                          <a:pt x="59" y="87"/>
                        </a:lnTo>
                        <a:lnTo>
                          <a:pt x="59" y="85"/>
                        </a:lnTo>
                        <a:lnTo>
                          <a:pt x="59" y="83"/>
                        </a:lnTo>
                        <a:lnTo>
                          <a:pt x="61" y="83"/>
                        </a:lnTo>
                        <a:lnTo>
                          <a:pt x="63" y="83"/>
                        </a:lnTo>
                        <a:lnTo>
                          <a:pt x="66" y="81"/>
                        </a:lnTo>
                        <a:lnTo>
                          <a:pt x="67" y="81"/>
                        </a:lnTo>
                        <a:lnTo>
                          <a:pt x="71" y="81"/>
                        </a:lnTo>
                        <a:lnTo>
                          <a:pt x="74" y="81"/>
                        </a:lnTo>
                        <a:lnTo>
                          <a:pt x="78" y="79"/>
                        </a:lnTo>
                        <a:lnTo>
                          <a:pt x="80" y="79"/>
                        </a:lnTo>
                        <a:lnTo>
                          <a:pt x="84" y="79"/>
                        </a:lnTo>
                        <a:lnTo>
                          <a:pt x="86" y="79"/>
                        </a:lnTo>
                        <a:lnTo>
                          <a:pt x="90" y="79"/>
                        </a:lnTo>
                        <a:lnTo>
                          <a:pt x="92" y="79"/>
                        </a:lnTo>
                        <a:lnTo>
                          <a:pt x="95" y="79"/>
                        </a:lnTo>
                        <a:lnTo>
                          <a:pt x="96" y="78"/>
                        </a:lnTo>
                        <a:lnTo>
                          <a:pt x="93" y="66"/>
                        </a:lnTo>
                        <a:lnTo>
                          <a:pt x="90" y="55"/>
                        </a:lnTo>
                        <a:lnTo>
                          <a:pt x="86" y="47"/>
                        </a:lnTo>
                        <a:lnTo>
                          <a:pt x="82" y="39"/>
                        </a:lnTo>
                        <a:lnTo>
                          <a:pt x="76" y="35"/>
                        </a:lnTo>
                        <a:lnTo>
                          <a:pt x="70" y="30"/>
                        </a:lnTo>
                        <a:lnTo>
                          <a:pt x="63" y="27"/>
                        </a:lnTo>
                        <a:lnTo>
                          <a:pt x="57" y="24"/>
                        </a:lnTo>
                        <a:lnTo>
                          <a:pt x="49" y="24"/>
                        </a:lnTo>
                        <a:lnTo>
                          <a:pt x="41" y="22"/>
                        </a:lnTo>
                        <a:lnTo>
                          <a:pt x="33" y="22"/>
                        </a:lnTo>
                        <a:lnTo>
                          <a:pt x="26" y="20"/>
                        </a:lnTo>
                        <a:lnTo>
                          <a:pt x="18" y="19"/>
                        </a:lnTo>
                        <a:lnTo>
                          <a:pt x="12" y="17"/>
                        </a:lnTo>
                        <a:lnTo>
                          <a:pt x="6" y="15"/>
                        </a:lnTo>
                        <a:lnTo>
                          <a:pt x="0" y="11"/>
                        </a:lnTo>
                      </a:path>
                    </a:pathLst>
                  </a:custGeom>
                  <a:solidFill>
                    <a:srgbClr val="808080"/>
                  </a:solidFill>
                  <a:ln w="8889" cap="flat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207"/>
                  <p:cNvSpPr>
                    <a:spLocks/>
                  </p:cNvSpPr>
                  <p:nvPr/>
                </p:nvSpPr>
                <p:spPr bwMode="auto">
                  <a:xfrm>
                    <a:off x="955" y="933"/>
                    <a:ext cx="285" cy="170"/>
                  </a:xfrm>
                  <a:custGeom>
                    <a:avLst/>
                    <a:gdLst>
                      <a:gd name="T0" fmla="*/ 280 w 285"/>
                      <a:gd name="T1" fmla="*/ 11 h 170"/>
                      <a:gd name="T2" fmla="*/ 268 w 285"/>
                      <a:gd name="T3" fmla="*/ 7 h 170"/>
                      <a:gd name="T4" fmla="*/ 256 w 285"/>
                      <a:gd name="T5" fmla="*/ 4 h 170"/>
                      <a:gd name="T6" fmla="*/ 250 w 285"/>
                      <a:gd name="T7" fmla="*/ 1 h 170"/>
                      <a:gd name="T8" fmla="*/ 204 w 285"/>
                      <a:gd name="T9" fmla="*/ 16 h 170"/>
                      <a:gd name="T10" fmla="*/ 163 w 285"/>
                      <a:gd name="T11" fmla="*/ 27 h 170"/>
                      <a:gd name="T12" fmla="*/ 137 w 285"/>
                      <a:gd name="T13" fmla="*/ 28 h 170"/>
                      <a:gd name="T14" fmla="*/ 128 w 285"/>
                      <a:gd name="T15" fmla="*/ 28 h 170"/>
                      <a:gd name="T16" fmla="*/ 131 w 285"/>
                      <a:gd name="T17" fmla="*/ 57 h 170"/>
                      <a:gd name="T18" fmla="*/ 130 w 285"/>
                      <a:gd name="T19" fmla="*/ 99 h 170"/>
                      <a:gd name="T20" fmla="*/ 120 w 285"/>
                      <a:gd name="T21" fmla="*/ 139 h 170"/>
                      <a:gd name="T22" fmla="*/ 106 w 285"/>
                      <a:gd name="T23" fmla="*/ 161 h 170"/>
                      <a:gd name="T24" fmla="*/ 94 w 285"/>
                      <a:gd name="T25" fmla="*/ 157 h 170"/>
                      <a:gd name="T26" fmla="*/ 89 w 285"/>
                      <a:gd name="T27" fmla="*/ 133 h 170"/>
                      <a:gd name="T28" fmla="*/ 80 w 285"/>
                      <a:gd name="T29" fmla="*/ 102 h 170"/>
                      <a:gd name="T30" fmla="*/ 52 w 285"/>
                      <a:gd name="T31" fmla="*/ 78 h 170"/>
                      <a:gd name="T32" fmla="*/ 39 w 285"/>
                      <a:gd name="T33" fmla="*/ 71 h 170"/>
                      <a:gd name="T34" fmla="*/ 36 w 285"/>
                      <a:gd name="T35" fmla="*/ 55 h 170"/>
                      <a:gd name="T36" fmla="*/ 32 w 285"/>
                      <a:gd name="T37" fmla="*/ 37 h 170"/>
                      <a:gd name="T38" fmla="*/ 31 w 285"/>
                      <a:gd name="T39" fmla="*/ 25 h 170"/>
                      <a:gd name="T40" fmla="*/ 26 w 285"/>
                      <a:gd name="T41" fmla="*/ 65 h 170"/>
                      <a:gd name="T42" fmla="*/ 16 w 285"/>
                      <a:gd name="T43" fmla="*/ 110 h 170"/>
                      <a:gd name="T44" fmla="*/ 6 w 285"/>
                      <a:gd name="T45" fmla="*/ 145 h 170"/>
                      <a:gd name="T46" fmla="*/ 0 w 285"/>
                      <a:gd name="T47" fmla="*/ 160 h 170"/>
                      <a:gd name="T48" fmla="*/ 10 w 285"/>
                      <a:gd name="T49" fmla="*/ 165 h 170"/>
                      <a:gd name="T50" fmla="*/ 29 w 285"/>
                      <a:gd name="T51" fmla="*/ 166 h 170"/>
                      <a:gd name="T52" fmla="*/ 55 w 285"/>
                      <a:gd name="T53" fmla="*/ 168 h 170"/>
                      <a:gd name="T54" fmla="*/ 91 w 285"/>
                      <a:gd name="T55" fmla="*/ 169 h 170"/>
                      <a:gd name="T56" fmla="*/ 106 w 285"/>
                      <a:gd name="T57" fmla="*/ 168 h 170"/>
                      <a:gd name="T58" fmla="*/ 120 w 285"/>
                      <a:gd name="T59" fmla="*/ 161 h 170"/>
                      <a:gd name="T60" fmla="*/ 138 w 285"/>
                      <a:gd name="T61" fmla="*/ 151 h 170"/>
                      <a:gd name="T62" fmla="*/ 155 w 285"/>
                      <a:gd name="T63" fmla="*/ 141 h 170"/>
                      <a:gd name="T64" fmla="*/ 162 w 285"/>
                      <a:gd name="T65" fmla="*/ 134 h 170"/>
                      <a:gd name="T66" fmla="*/ 169 w 285"/>
                      <a:gd name="T67" fmla="*/ 126 h 170"/>
                      <a:gd name="T68" fmla="*/ 176 w 285"/>
                      <a:gd name="T69" fmla="*/ 116 h 170"/>
                      <a:gd name="T70" fmla="*/ 185 w 285"/>
                      <a:gd name="T71" fmla="*/ 112 h 170"/>
                      <a:gd name="T72" fmla="*/ 194 w 285"/>
                      <a:gd name="T73" fmla="*/ 111 h 170"/>
                      <a:gd name="T74" fmla="*/ 205 w 285"/>
                      <a:gd name="T75" fmla="*/ 104 h 170"/>
                      <a:gd name="T76" fmla="*/ 216 w 285"/>
                      <a:gd name="T77" fmla="*/ 94 h 170"/>
                      <a:gd name="T78" fmla="*/ 223 w 285"/>
                      <a:gd name="T79" fmla="*/ 85 h 170"/>
                      <a:gd name="T80" fmla="*/ 219 w 285"/>
                      <a:gd name="T81" fmla="*/ 83 h 170"/>
                      <a:gd name="T82" fmla="*/ 207 w 285"/>
                      <a:gd name="T83" fmla="*/ 81 h 170"/>
                      <a:gd name="T84" fmla="*/ 194 w 285"/>
                      <a:gd name="T85" fmla="*/ 79 h 170"/>
                      <a:gd name="T86" fmla="*/ 188 w 285"/>
                      <a:gd name="T87" fmla="*/ 79 h 170"/>
                      <a:gd name="T88" fmla="*/ 195 w 285"/>
                      <a:gd name="T89" fmla="*/ 46 h 170"/>
                      <a:gd name="T90" fmla="*/ 219 w 285"/>
                      <a:gd name="T91" fmla="*/ 27 h 170"/>
                      <a:gd name="T92" fmla="*/ 248 w 285"/>
                      <a:gd name="T93" fmla="*/ 21 h 170"/>
                      <a:gd name="T94" fmla="*/ 276 w 285"/>
                      <a:gd name="T95" fmla="*/ 15 h 170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285" h="170">
                        <a:moveTo>
                          <a:pt x="284" y="11"/>
                        </a:moveTo>
                        <a:lnTo>
                          <a:pt x="282" y="11"/>
                        </a:lnTo>
                        <a:lnTo>
                          <a:pt x="280" y="11"/>
                        </a:lnTo>
                        <a:lnTo>
                          <a:pt x="278" y="9"/>
                        </a:lnTo>
                        <a:lnTo>
                          <a:pt x="274" y="9"/>
                        </a:lnTo>
                        <a:lnTo>
                          <a:pt x="272" y="7"/>
                        </a:lnTo>
                        <a:lnTo>
                          <a:pt x="268" y="7"/>
                        </a:lnTo>
                        <a:lnTo>
                          <a:pt x="266" y="5"/>
                        </a:lnTo>
                        <a:lnTo>
                          <a:pt x="262" y="5"/>
                        </a:lnTo>
                        <a:lnTo>
                          <a:pt x="260" y="4"/>
                        </a:lnTo>
                        <a:lnTo>
                          <a:pt x="256" y="4"/>
                        </a:lnTo>
                        <a:lnTo>
                          <a:pt x="254" y="2"/>
                        </a:lnTo>
                        <a:lnTo>
                          <a:pt x="252" y="2"/>
                        </a:lnTo>
                        <a:lnTo>
                          <a:pt x="250" y="1"/>
                        </a:lnTo>
                        <a:lnTo>
                          <a:pt x="250" y="0"/>
                        </a:lnTo>
                        <a:lnTo>
                          <a:pt x="233" y="7"/>
                        </a:lnTo>
                        <a:lnTo>
                          <a:pt x="219" y="12"/>
                        </a:lnTo>
                        <a:lnTo>
                          <a:pt x="204" y="16"/>
                        </a:lnTo>
                        <a:lnTo>
                          <a:pt x="193" y="20"/>
                        </a:lnTo>
                        <a:lnTo>
                          <a:pt x="181" y="23"/>
                        </a:lnTo>
                        <a:lnTo>
                          <a:pt x="172" y="25"/>
                        </a:lnTo>
                        <a:lnTo>
                          <a:pt x="163" y="27"/>
                        </a:lnTo>
                        <a:lnTo>
                          <a:pt x="156" y="27"/>
                        </a:lnTo>
                        <a:lnTo>
                          <a:pt x="148" y="28"/>
                        </a:lnTo>
                        <a:lnTo>
                          <a:pt x="142" y="28"/>
                        </a:lnTo>
                        <a:lnTo>
                          <a:pt x="137" y="28"/>
                        </a:lnTo>
                        <a:lnTo>
                          <a:pt x="134" y="28"/>
                        </a:lnTo>
                        <a:lnTo>
                          <a:pt x="130" y="28"/>
                        </a:lnTo>
                        <a:lnTo>
                          <a:pt x="128" y="28"/>
                        </a:lnTo>
                        <a:lnTo>
                          <a:pt x="128" y="27"/>
                        </a:lnTo>
                        <a:lnTo>
                          <a:pt x="129" y="37"/>
                        </a:lnTo>
                        <a:lnTo>
                          <a:pt x="131" y="46"/>
                        </a:lnTo>
                        <a:lnTo>
                          <a:pt x="131" y="57"/>
                        </a:lnTo>
                        <a:lnTo>
                          <a:pt x="132" y="67"/>
                        </a:lnTo>
                        <a:lnTo>
                          <a:pt x="132" y="79"/>
                        </a:lnTo>
                        <a:lnTo>
                          <a:pt x="132" y="90"/>
                        </a:lnTo>
                        <a:lnTo>
                          <a:pt x="130" y="99"/>
                        </a:lnTo>
                        <a:lnTo>
                          <a:pt x="129" y="110"/>
                        </a:lnTo>
                        <a:lnTo>
                          <a:pt x="126" y="121"/>
                        </a:lnTo>
                        <a:lnTo>
                          <a:pt x="124" y="130"/>
                        </a:lnTo>
                        <a:lnTo>
                          <a:pt x="120" y="139"/>
                        </a:lnTo>
                        <a:lnTo>
                          <a:pt x="118" y="146"/>
                        </a:lnTo>
                        <a:lnTo>
                          <a:pt x="113" y="153"/>
                        </a:lnTo>
                        <a:lnTo>
                          <a:pt x="109" y="157"/>
                        </a:lnTo>
                        <a:lnTo>
                          <a:pt x="106" y="161"/>
                        </a:lnTo>
                        <a:lnTo>
                          <a:pt x="102" y="162"/>
                        </a:lnTo>
                        <a:lnTo>
                          <a:pt x="98" y="163"/>
                        </a:lnTo>
                        <a:lnTo>
                          <a:pt x="96" y="161"/>
                        </a:lnTo>
                        <a:lnTo>
                          <a:pt x="94" y="157"/>
                        </a:lnTo>
                        <a:lnTo>
                          <a:pt x="93" y="153"/>
                        </a:lnTo>
                        <a:lnTo>
                          <a:pt x="91" y="147"/>
                        </a:lnTo>
                        <a:lnTo>
                          <a:pt x="91" y="140"/>
                        </a:lnTo>
                        <a:lnTo>
                          <a:pt x="89" y="133"/>
                        </a:lnTo>
                        <a:lnTo>
                          <a:pt x="89" y="125"/>
                        </a:lnTo>
                        <a:lnTo>
                          <a:pt x="87" y="118"/>
                        </a:lnTo>
                        <a:lnTo>
                          <a:pt x="84" y="110"/>
                        </a:lnTo>
                        <a:lnTo>
                          <a:pt x="80" y="102"/>
                        </a:lnTo>
                        <a:lnTo>
                          <a:pt x="76" y="94"/>
                        </a:lnTo>
                        <a:lnTo>
                          <a:pt x="68" y="88"/>
                        </a:lnTo>
                        <a:lnTo>
                          <a:pt x="61" y="82"/>
                        </a:lnTo>
                        <a:lnTo>
                          <a:pt x="52" y="78"/>
                        </a:lnTo>
                        <a:lnTo>
                          <a:pt x="41" y="74"/>
                        </a:lnTo>
                        <a:lnTo>
                          <a:pt x="40" y="74"/>
                        </a:lnTo>
                        <a:lnTo>
                          <a:pt x="40" y="73"/>
                        </a:lnTo>
                        <a:lnTo>
                          <a:pt x="39" y="71"/>
                        </a:lnTo>
                        <a:lnTo>
                          <a:pt x="39" y="67"/>
                        </a:lnTo>
                        <a:lnTo>
                          <a:pt x="37" y="63"/>
                        </a:lnTo>
                        <a:lnTo>
                          <a:pt x="37" y="59"/>
                        </a:lnTo>
                        <a:lnTo>
                          <a:pt x="36" y="55"/>
                        </a:lnTo>
                        <a:lnTo>
                          <a:pt x="36" y="49"/>
                        </a:lnTo>
                        <a:lnTo>
                          <a:pt x="33" y="45"/>
                        </a:lnTo>
                        <a:lnTo>
                          <a:pt x="33" y="41"/>
                        </a:lnTo>
                        <a:lnTo>
                          <a:pt x="32" y="37"/>
                        </a:lnTo>
                        <a:lnTo>
                          <a:pt x="32" y="32"/>
                        </a:lnTo>
                        <a:lnTo>
                          <a:pt x="31" y="30"/>
                        </a:lnTo>
                        <a:lnTo>
                          <a:pt x="31" y="26"/>
                        </a:lnTo>
                        <a:lnTo>
                          <a:pt x="31" y="25"/>
                        </a:lnTo>
                        <a:lnTo>
                          <a:pt x="31" y="24"/>
                        </a:lnTo>
                        <a:lnTo>
                          <a:pt x="29" y="38"/>
                        </a:lnTo>
                        <a:lnTo>
                          <a:pt x="28" y="52"/>
                        </a:lnTo>
                        <a:lnTo>
                          <a:pt x="26" y="65"/>
                        </a:lnTo>
                        <a:lnTo>
                          <a:pt x="24" y="77"/>
                        </a:lnTo>
                        <a:lnTo>
                          <a:pt x="21" y="89"/>
                        </a:lnTo>
                        <a:lnTo>
                          <a:pt x="19" y="100"/>
                        </a:lnTo>
                        <a:lnTo>
                          <a:pt x="16" y="110"/>
                        </a:lnTo>
                        <a:lnTo>
                          <a:pt x="14" y="120"/>
                        </a:lnTo>
                        <a:lnTo>
                          <a:pt x="11" y="130"/>
                        </a:lnTo>
                        <a:lnTo>
                          <a:pt x="8" y="138"/>
                        </a:lnTo>
                        <a:lnTo>
                          <a:pt x="6" y="145"/>
                        </a:lnTo>
                        <a:lnTo>
                          <a:pt x="5" y="150"/>
                        </a:lnTo>
                        <a:lnTo>
                          <a:pt x="2" y="155"/>
                        </a:lnTo>
                        <a:lnTo>
                          <a:pt x="1" y="158"/>
                        </a:lnTo>
                        <a:lnTo>
                          <a:pt x="0" y="160"/>
                        </a:lnTo>
                        <a:lnTo>
                          <a:pt x="2" y="162"/>
                        </a:lnTo>
                        <a:lnTo>
                          <a:pt x="6" y="163"/>
                        </a:lnTo>
                        <a:lnTo>
                          <a:pt x="10" y="165"/>
                        </a:lnTo>
                        <a:lnTo>
                          <a:pt x="14" y="165"/>
                        </a:lnTo>
                        <a:lnTo>
                          <a:pt x="18" y="166"/>
                        </a:lnTo>
                        <a:lnTo>
                          <a:pt x="23" y="166"/>
                        </a:lnTo>
                        <a:lnTo>
                          <a:pt x="29" y="166"/>
                        </a:lnTo>
                        <a:lnTo>
                          <a:pt x="36" y="166"/>
                        </a:lnTo>
                        <a:lnTo>
                          <a:pt x="42" y="168"/>
                        </a:lnTo>
                        <a:lnTo>
                          <a:pt x="48" y="168"/>
                        </a:lnTo>
                        <a:lnTo>
                          <a:pt x="55" y="168"/>
                        </a:lnTo>
                        <a:lnTo>
                          <a:pt x="64" y="168"/>
                        </a:lnTo>
                        <a:lnTo>
                          <a:pt x="72" y="169"/>
                        </a:lnTo>
                        <a:lnTo>
                          <a:pt x="81" y="169"/>
                        </a:lnTo>
                        <a:lnTo>
                          <a:pt x="91" y="169"/>
                        </a:lnTo>
                        <a:lnTo>
                          <a:pt x="102" y="169"/>
                        </a:lnTo>
                        <a:lnTo>
                          <a:pt x="103" y="169"/>
                        </a:lnTo>
                        <a:lnTo>
                          <a:pt x="106" y="168"/>
                        </a:lnTo>
                        <a:lnTo>
                          <a:pt x="109" y="166"/>
                        </a:lnTo>
                        <a:lnTo>
                          <a:pt x="112" y="165"/>
                        </a:lnTo>
                        <a:lnTo>
                          <a:pt x="115" y="163"/>
                        </a:lnTo>
                        <a:lnTo>
                          <a:pt x="120" y="161"/>
                        </a:lnTo>
                        <a:lnTo>
                          <a:pt x="125" y="157"/>
                        </a:lnTo>
                        <a:lnTo>
                          <a:pt x="129" y="156"/>
                        </a:lnTo>
                        <a:lnTo>
                          <a:pt x="134" y="153"/>
                        </a:lnTo>
                        <a:lnTo>
                          <a:pt x="138" y="151"/>
                        </a:lnTo>
                        <a:lnTo>
                          <a:pt x="144" y="147"/>
                        </a:lnTo>
                        <a:lnTo>
                          <a:pt x="148" y="145"/>
                        </a:lnTo>
                        <a:lnTo>
                          <a:pt x="152" y="143"/>
                        </a:lnTo>
                        <a:lnTo>
                          <a:pt x="155" y="141"/>
                        </a:lnTo>
                        <a:lnTo>
                          <a:pt x="159" y="139"/>
                        </a:lnTo>
                        <a:lnTo>
                          <a:pt x="161" y="137"/>
                        </a:lnTo>
                        <a:lnTo>
                          <a:pt x="162" y="134"/>
                        </a:lnTo>
                        <a:lnTo>
                          <a:pt x="164" y="133"/>
                        </a:lnTo>
                        <a:lnTo>
                          <a:pt x="165" y="131"/>
                        </a:lnTo>
                        <a:lnTo>
                          <a:pt x="167" y="128"/>
                        </a:lnTo>
                        <a:lnTo>
                          <a:pt x="169" y="126"/>
                        </a:lnTo>
                        <a:lnTo>
                          <a:pt x="171" y="122"/>
                        </a:lnTo>
                        <a:lnTo>
                          <a:pt x="172" y="120"/>
                        </a:lnTo>
                        <a:lnTo>
                          <a:pt x="174" y="118"/>
                        </a:lnTo>
                        <a:lnTo>
                          <a:pt x="176" y="116"/>
                        </a:lnTo>
                        <a:lnTo>
                          <a:pt x="178" y="114"/>
                        </a:lnTo>
                        <a:lnTo>
                          <a:pt x="180" y="114"/>
                        </a:lnTo>
                        <a:lnTo>
                          <a:pt x="183" y="112"/>
                        </a:lnTo>
                        <a:lnTo>
                          <a:pt x="185" y="112"/>
                        </a:lnTo>
                        <a:lnTo>
                          <a:pt x="189" y="112"/>
                        </a:lnTo>
                        <a:lnTo>
                          <a:pt x="190" y="112"/>
                        </a:lnTo>
                        <a:lnTo>
                          <a:pt x="191" y="112"/>
                        </a:lnTo>
                        <a:lnTo>
                          <a:pt x="194" y="111"/>
                        </a:lnTo>
                        <a:lnTo>
                          <a:pt x="196" y="109"/>
                        </a:lnTo>
                        <a:lnTo>
                          <a:pt x="198" y="108"/>
                        </a:lnTo>
                        <a:lnTo>
                          <a:pt x="202" y="106"/>
                        </a:lnTo>
                        <a:lnTo>
                          <a:pt x="205" y="104"/>
                        </a:lnTo>
                        <a:lnTo>
                          <a:pt x="209" y="100"/>
                        </a:lnTo>
                        <a:lnTo>
                          <a:pt x="211" y="98"/>
                        </a:lnTo>
                        <a:lnTo>
                          <a:pt x="214" y="96"/>
                        </a:lnTo>
                        <a:lnTo>
                          <a:pt x="216" y="94"/>
                        </a:lnTo>
                        <a:lnTo>
                          <a:pt x="220" y="91"/>
                        </a:lnTo>
                        <a:lnTo>
                          <a:pt x="221" y="89"/>
                        </a:lnTo>
                        <a:lnTo>
                          <a:pt x="222" y="87"/>
                        </a:lnTo>
                        <a:lnTo>
                          <a:pt x="223" y="85"/>
                        </a:lnTo>
                        <a:lnTo>
                          <a:pt x="225" y="83"/>
                        </a:lnTo>
                        <a:lnTo>
                          <a:pt x="222" y="83"/>
                        </a:lnTo>
                        <a:lnTo>
                          <a:pt x="219" y="83"/>
                        </a:lnTo>
                        <a:lnTo>
                          <a:pt x="217" y="81"/>
                        </a:lnTo>
                        <a:lnTo>
                          <a:pt x="213" y="81"/>
                        </a:lnTo>
                        <a:lnTo>
                          <a:pt x="211" y="81"/>
                        </a:lnTo>
                        <a:lnTo>
                          <a:pt x="207" y="81"/>
                        </a:lnTo>
                        <a:lnTo>
                          <a:pt x="205" y="79"/>
                        </a:lnTo>
                        <a:lnTo>
                          <a:pt x="201" y="79"/>
                        </a:lnTo>
                        <a:lnTo>
                          <a:pt x="197" y="79"/>
                        </a:lnTo>
                        <a:lnTo>
                          <a:pt x="194" y="79"/>
                        </a:lnTo>
                        <a:lnTo>
                          <a:pt x="192" y="79"/>
                        </a:lnTo>
                        <a:lnTo>
                          <a:pt x="190" y="79"/>
                        </a:lnTo>
                        <a:lnTo>
                          <a:pt x="188" y="79"/>
                        </a:lnTo>
                        <a:lnTo>
                          <a:pt x="188" y="78"/>
                        </a:lnTo>
                        <a:lnTo>
                          <a:pt x="189" y="66"/>
                        </a:lnTo>
                        <a:lnTo>
                          <a:pt x="191" y="55"/>
                        </a:lnTo>
                        <a:lnTo>
                          <a:pt x="195" y="46"/>
                        </a:lnTo>
                        <a:lnTo>
                          <a:pt x="200" y="39"/>
                        </a:lnTo>
                        <a:lnTo>
                          <a:pt x="206" y="34"/>
                        </a:lnTo>
                        <a:lnTo>
                          <a:pt x="212" y="30"/>
                        </a:lnTo>
                        <a:lnTo>
                          <a:pt x="219" y="27"/>
                        </a:lnTo>
                        <a:lnTo>
                          <a:pt x="227" y="24"/>
                        </a:lnTo>
                        <a:lnTo>
                          <a:pt x="233" y="24"/>
                        </a:lnTo>
                        <a:lnTo>
                          <a:pt x="241" y="21"/>
                        </a:lnTo>
                        <a:lnTo>
                          <a:pt x="248" y="21"/>
                        </a:lnTo>
                        <a:lnTo>
                          <a:pt x="256" y="20"/>
                        </a:lnTo>
                        <a:lnTo>
                          <a:pt x="262" y="19"/>
                        </a:lnTo>
                        <a:lnTo>
                          <a:pt x="270" y="17"/>
                        </a:lnTo>
                        <a:lnTo>
                          <a:pt x="276" y="15"/>
                        </a:lnTo>
                        <a:lnTo>
                          <a:pt x="284" y="11"/>
                        </a:lnTo>
                      </a:path>
                    </a:pathLst>
                  </a:custGeom>
                  <a:solidFill>
                    <a:srgbClr val="808080"/>
                  </a:solidFill>
                  <a:ln w="8889" cap="flat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208"/>
                  <p:cNvSpPr>
                    <a:spLocks/>
                  </p:cNvSpPr>
                  <p:nvPr/>
                </p:nvSpPr>
                <p:spPr bwMode="auto">
                  <a:xfrm>
                    <a:off x="572" y="952"/>
                    <a:ext cx="148" cy="163"/>
                  </a:xfrm>
                  <a:custGeom>
                    <a:avLst/>
                    <a:gdLst>
                      <a:gd name="T0" fmla="*/ 2 w 148"/>
                      <a:gd name="T1" fmla="*/ 11 h 163"/>
                      <a:gd name="T2" fmla="*/ 13 w 148"/>
                      <a:gd name="T3" fmla="*/ 11 h 163"/>
                      <a:gd name="T4" fmla="*/ 29 w 148"/>
                      <a:gd name="T5" fmla="*/ 11 h 163"/>
                      <a:gd name="T6" fmla="*/ 43 w 148"/>
                      <a:gd name="T7" fmla="*/ 12 h 163"/>
                      <a:gd name="T8" fmla="*/ 54 w 148"/>
                      <a:gd name="T9" fmla="*/ 12 h 163"/>
                      <a:gd name="T10" fmla="*/ 57 w 148"/>
                      <a:gd name="T11" fmla="*/ 13 h 163"/>
                      <a:gd name="T12" fmla="*/ 58 w 148"/>
                      <a:gd name="T13" fmla="*/ 19 h 163"/>
                      <a:gd name="T14" fmla="*/ 60 w 148"/>
                      <a:gd name="T15" fmla="*/ 30 h 163"/>
                      <a:gd name="T16" fmla="*/ 65 w 148"/>
                      <a:gd name="T17" fmla="*/ 43 h 163"/>
                      <a:gd name="T18" fmla="*/ 71 w 148"/>
                      <a:gd name="T19" fmla="*/ 55 h 163"/>
                      <a:gd name="T20" fmla="*/ 81 w 148"/>
                      <a:gd name="T21" fmla="*/ 66 h 163"/>
                      <a:gd name="T22" fmla="*/ 87 w 148"/>
                      <a:gd name="T23" fmla="*/ 79 h 163"/>
                      <a:gd name="T24" fmla="*/ 96 w 148"/>
                      <a:gd name="T25" fmla="*/ 94 h 163"/>
                      <a:gd name="T26" fmla="*/ 103 w 148"/>
                      <a:gd name="T27" fmla="*/ 113 h 163"/>
                      <a:gd name="T28" fmla="*/ 109 w 148"/>
                      <a:gd name="T29" fmla="*/ 131 h 163"/>
                      <a:gd name="T30" fmla="*/ 109 w 148"/>
                      <a:gd name="T31" fmla="*/ 147 h 163"/>
                      <a:gd name="T32" fmla="*/ 109 w 148"/>
                      <a:gd name="T33" fmla="*/ 153 h 163"/>
                      <a:gd name="T34" fmla="*/ 111 w 148"/>
                      <a:gd name="T35" fmla="*/ 155 h 163"/>
                      <a:gd name="T36" fmla="*/ 115 w 148"/>
                      <a:gd name="T37" fmla="*/ 156 h 163"/>
                      <a:gd name="T38" fmla="*/ 117 w 148"/>
                      <a:gd name="T39" fmla="*/ 160 h 163"/>
                      <a:gd name="T40" fmla="*/ 121 w 148"/>
                      <a:gd name="T41" fmla="*/ 161 h 163"/>
                      <a:gd name="T42" fmla="*/ 124 w 148"/>
                      <a:gd name="T43" fmla="*/ 162 h 163"/>
                      <a:gd name="T44" fmla="*/ 129 w 148"/>
                      <a:gd name="T45" fmla="*/ 162 h 163"/>
                      <a:gd name="T46" fmla="*/ 135 w 148"/>
                      <a:gd name="T47" fmla="*/ 162 h 163"/>
                      <a:gd name="T48" fmla="*/ 140 w 148"/>
                      <a:gd name="T49" fmla="*/ 161 h 163"/>
                      <a:gd name="T50" fmla="*/ 144 w 148"/>
                      <a:gd name="T51" fmla="*/ 161 h 163"/>
                      <a:gd name="T52" fmla="*/ 147 w 148"/>
                      <a:gd name="T53" fmla="*/ 160 h 163"/>
                      <a:gd name="T54" fmla="*/ 140 w 148"/>
                      <a:gd name="T55" fmla="*/ 148 h 163"/>
                      <a:gd name="T56" fmla="*/ 126 w 148"/>
                      <a:gd name="T57" fmla="*/ 114 h 163"/>
                      <a:gd name="T58" fmla="*/ 109 w 148"/>
                      <a:gd name="T59" fmla="*/ 72 h 163"/>
                      <a:gd name="T60" fmla="*/ 92 w 148"/>
                      <a:gd name="T61" fmla="*/ 33 h 163"/>
                      <a:gd name="T62" fmla="*/ 82 w 148"/>
                      <a:gd name="T63" fmla="*/ 9 h 163"/>
                      <a:gd name="T64" fmla="*/ 75 w 148"/>
                      <a:gd name="T65" fmla="*/ 3 h 163"/>
                      <a:gd name="T66" fmla="*/ 59 w 148"/>
                      <a:gd name="T67" fmla="*/ 1 h 163"/>
                      <a:gd name="T68" fmla="*/ 39 w 148"/>
                      <a:gd name="T69" fmla="*/ 0 h 163"/>
                      <a:gd name="T70" fmla="*/ 19 w 148"/>
                      <a:gd name="T71" fmla="*/ 1 h 163"/>
                      <a:gd name="T72" fmla="*/ 6 w 148"/>
                      <a:gd name="T73" fmla="*/ 1 h 163"/>
                      <a:gd name="T74" fmla="*/ 1 w 148"/>
                      <a:gd name="T75" fmla="*/ 3 h 163"/>
                      <a:gd name="T76" fmla="*/ 1 w 148"/>
                      <a:gd name="T77" fmla="*/ 4 h 163"/>
                      <a:gd name="T78" fmla="*/ 1 w 148"/>
                      <a:gd name="T79" fmla="*/ 6 h 163"/>
                      <a:gd name="T80" fmla="*/ 0 w 148"/>
                      <a:gd name="T81" fmla="*/ 8 h 163"/>
                      <a:gd name="T82" fmla="*/ 0 w 148"/>
                      <a:gd name="T83" fmla="*/ 10 h 163"/>
                      <a:gd name="T84" fmla="*/ 1 w 148"/>
                      <a:gd name="T85" fmla="*/ 10 h 16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148" h="163">
                        <a:moveTo>
                          <a:pt x="1" y="10"/>
                        </a:moveTo>
                        <a:lnTo>
                          <a:pt x="1" y="11"/>
                        </a:lnTo>
                        <a:lnTo>
                          <a:pt x="2" y="11"/>
                        </a:lnTo>
                        <a:lnTo>
                          <a:pt x="4" y="11"/>
                        </a:lnTo>
                        <a:lnTo>
                          <a:pt x="8" y="11"/>
                        </a:lnTo>
                        <a:lnTo>
                          <a:pt x="13" y="11"/>
                        </a:lnTo>
                        <a:lnTo>
                          <a:pt x="17" y="11"/>
                        </a:lnTo>
                        <a:lnTo>
                          <a:pt x="23" y="11"/>
                        </a:lnTo>
                        <a:lnTo>
                          <a:pt x="29" y="11"/>
                        </a:lnTo>
                        <a:lnTo>
                          <a:pt x="33" y="12"/>
                        </a:lnTo>
                        <a:lnTo>
                          <a:pt x="39" y="12"/>
                        </a:lnTo>
                        <a:lnTo>
                          <a:pt x="43" y="12"/>
                        </a:lnTo>
                        <a:lnTo>
                          <a:pt x="48" y="12"/>
                        </a:lnTo>
                        <a:lnTo>
                          <a:pt x="51" y="12"/>
                        </a:lnTo>
                        <a:lnTo>
                          <a:pt x="54" y="12"/>
                        </a:lnTo>
                        <a:lnTo>
                          <a:pt x="56" y="12"/>
                        </a:lnTo>
                        <a:lnTo>
                          <a:pt x="58" y="12"/>
                        </a:lnTo>
                        <a:lnTo>
                          <a:pt x="57" y="13"/>
                        </a:lnTo>
                        <a:lnTo>
                          <a:pt x="57" y="14"/>
                        </a:lnTo>
                        <a:lnTo>
                          <a:pt x="57" y="17"/>
                        </a:lnTo>
                        <a:lnTo>
                          <a:pt x="58" y="19"/>
                        </a:lnTo>
                        <a:lnTo>
                          <a:pt x="58" y="23"/>
                        </a:lnTo>
                        <a:lnTo>
                          <a:pt x="59" y="26"/>
                        </a:lnTo>
                        <a:lnTo>
                          <a:pt x="60" y="30"/>
                        </a:lnTo>
                        <a:lnTo>
                          <a:pt x="62" y="33"/>
                        </a:lnTo>
                        <a:lnTo>
                          <a:pt x="63" y="39"/>
                        </a:lnTo>
                        <a:lnTo>
                          <a:pt x="65" y="43"/>
                        </a:lnTo>
                        <a:lnTo>
                          <a:pt x="67" y="48"/>
                        </a:lnTo>
                        <a:lnTo>
                          <a:pt x="69" y="52"/>
                        </a:lnTo>
                        <a:lnTo>
                          <a:pt x="71" y="55"/>
                        </a:lnTo>
                        <a:lnTo>
                          <a:pt x="74" y="60"/>
                        </a:lnTo>
                        <a:lnTo>
                          <a:pt x="77" y="64"/>
                        </a:lnTo>
                        <a:lnTo>
                          <a:pt x="81" y="66"/>
                        </a:lnTo>
                        <a:lnTo>
                          <a:pt x="83" y="71"/>
                        </a:lnTo>
                        <a:lnTo>
                          <a:pt x="85" y="74"/>
                        </a:lnTo>
                        <a:lnTo>
                          <a:pt x="87" y="79"/>
                        </a:lnTo>
                        <a:lnTo>
                          <a:pt x="91" y="83"/>
                        </a:lnTo>
                        <a:lnTo>
                          <a:pt x="93" y="89"/>
                        </a:lnTo>
                        <a:lnTo>
                          <a:pt x="96" y="94"/>
                        </a:lnTo>
                        <a:lnTo>
                          <a:pt x="98" y="100"/>
                        </a:lnTo>
                        <a:lnTo>
                          <a:pt x="102" y="106"/>
                        </a:lnTo>
                        <a:lnTo>
                          <a:pt x="103" y="113"/>
                        </a:lnTo>
                        <a:lnTo>
                          <a:pt x="105" y="119"/>
                        </a:lnTo>
                        <a:lnTo>
                          <a:pt x="107" y="125"/>
                        </a:lnTo>
                        <a:lnTo>
                          <a:pt x="109" y="131"/>
                        </a:lnTo>
                        <a:lnTo>
                          <a:pt x="109" y="137"/>
                        </a:lnTo>
                        <a:lnTo>
                          <a:pt x="109" y="143"/>
                        </a:lnTo>
                        <a:lnTo>
                          <a:pt x="109" y="147"/>
                        </a:lnTo>
                        <a:lnTo>
                          <a:pt x="109" y="151"/>
                        </a:lnTo>
                        <a:lnTo>
                          <a:pt x="109" y="153"/>
                        </a:lnTo>
                        <a:lnTo>
                          <a:pt x="111" y="153"/>
                        </a:lnTo>
                        <a:lnTo>
                          <a:pt x="111" y="155"/>
                        </a:lnTo>
                        <a:lnTo>
                          <a:pt x="113" y="155"/>
                        </a:lnTo>
                        <a:lnTo>
                          <a:pt x="113" y="156"/>
                        </a:lnTo>
                        <a:lnTo>
                          <a:pt x="115" y="156"/>
                        </a:lnTo>
                        <a:lnTo>
                          <a:pt x="115" y="159"/>
                        </a:lnTo>
                        <a:lnTo>
                          <a:pt x="117" y="159"/>
                        </a:lnTo>
                        <a:lnTo>
                          <a:pt x="117" y="160"/>
                        </a:lnTo>
                        <a:lnTo>
                          <a:pt x="119" y="160"/>
                        </a:lnTo>
                        <a:lnTo>
                          <a:pt x="119" y="161"/>
                        </a:lnTo>
                        <a:lnTo>
                          <a:pt x="121" y="161"/>
                        </a:lnTo>
                        <a:lnTo>
                          <a:pt x="122" y="161"/>
                        </a:lnTo>
                        <a:lnTo>
                          <a:pt x="124" y="161"/>
                        </a:lnTo>
                        <a:lnTo>
                          <a:pt x="124" y="162"/>
                        </a:lnTo>
                        <a:lnTo>
                          <a:pt x="126" y="162"/>
                        </a:lnTo>
                        <a:lnTo>
                          <a:pt x="127" y="162"/>
                        </a:lnTo>
                        <a:lnTo>
                          <a:pt x="129" y="162"/>
                        </a:lnTo>
                        <a:lnTo>
                          <a:pt x="131" y="162"/>
                        </a:lnTo>
                        <a:lnTo>
                          <a:pt x="133" y="162"/>
                        </a:lnTo>
                        <a:lnTo>
                          <a:pt x="135" y="162"/>
                        </a:lnTo>
                        <a:lnTo>
                          <a:pt x="137" y="161"/>
                        </a:lnTo>
                        <a:lnTo>
                          <a:pt x="138" y="161"/>
                        </a:lnTo>
                        <a:lnTo>
                          <a:pt x="140" y="161"/>
                        </a:lnTo>
                        <a:lnTo>
                          <a:pt x="142" y="161"/>
                        </a:lnTo>
                        <a:lnTo>
                          <a:pt x="144" y="161"/>
                        </a:lnTo>
                        <a:lnTo>
                          <a:pt x="146" y="161"/>
                        </a:lnTo>
                        <a:lnTo>
                          <a:pt x="147" y="160"/>
                        </a:lnTo>
                        <a:lnTo>
                          <a:pt x="146" y="159"/>
                        </a:lnTo>
                        <a:lnTo>
                          <a:pt x="144" y="155"/>
                        </a:lnTo>
                        <a:lnTo>
                          <a:pt x="140" y="148"/>
                        </a:lnTo>
                        <a:lnTo>
                          <a:pt x="137" y="137"/>
                        </a:lnTo>
                        <a:lnTo>
                          <a:pt x="131" y="126"/>
                        </a:lnTo>
                        <a:lnTo>
                          <a:pt x="126" y="114"/>
                        </a:lnTo>
                        <a:lnTo>
                          <a:pt x="120" y="99"/>
                        </a:lnTo>
                        <a:lnTo>
                          <a:pt x="115" y="85"/>
                        </a:lnTo>
                        <a:lnTo>
                          <a:pt x="109" y="72"/>
                        </a:lnTo>
                        <a:lnTo>
                          <a:pt x="103" y="58"/>
                        </a:lnTo>
                        <a:lnTo>
                          <a:pt x="97" y="46"/>
                        </a:lnTo>
                        <a:lnTo>
                          <a:pt x="92" y="33"/>
                        </a:lnTo>
                        <a:lnTo>
                          <a:pt x="87" y="24"/>
                        </a:lnTo>
                        <a:lnTo>
                          <a:pt x="84" y="14"/>
                        </a:lnTo>
                        <a:lnTo>
                          <a:pt x="82" y="9"/>
                        </a:lnTo>
                        <a:lnTo>
                          <a:pt x="81" y="6"/>
                        </a:lnTo>
                        <a:lnTo>
                          <a:pt x="78" y="5"/>
                        </a:lnTo>
                        <a:lnTo>
                          <a:pt x="75" y="3"/>
                        </a:lnTo>
                        <a:lnTo>
                          <a:pt x="70" y="3"/>
                        </a:lnTo>
                        <a:lnTo>
                          <a:pt x="66" y="1"/>
                        </a:lnTo>
                        <a:lnTo>
                          <a:pt x="59" y="1"/>
                        </a:lnTo>
                        <a:lnTo>
                          <a:pt x="53" y="1"/>
                        </a:lnTo>
                        <a:lnTo>
                          <a:pt x="45" y="1"/>
                        </a:lnTo>
                        <a:lnTo>
                          <a:pt x="39" y="0"/>
                        </a:lnTo>
                        <a:lnTo>
                          <a:pt x="32" y="1"/>
                        </a:lnTo>
                        <a:lnTo>
                          <a:pt x="25" y="1"/>
                        </a:lnTo>
                        <a:lnTo>
                          <a:pt x="19" y="1"/>
                        </a:lnTo>
                        <a:lnTo>
                          <a:pt x="14" y="1"/>
                        </a:lnTo>
                        <a:lnTo>
                          <a:pt x="9" y="1"/>
                        </a:lnTo>
                        <a:lnTo>
                          <a:pt x="6" y="1"/>
                        </a:lnTo>
                        <a:lnTo>
                          <a:pt x="3" y="1"/>
                        </a:lnTo>
                        <a:lnTo>
                          <a:pt x="1" y="3"/>
                        </a:lnTo>
                        <a:lnTo>
                          <a:pt x="1" y="4"/>
                        </a:lnTo>
                        <a:lnTo>
                          <a:pt x="1" y="6"/>
                        </a:lnTo>
                        <a:lnTo>
                          <a:pt x="0" y="8"/>
                        </a:lnTo>
                        <a:lnTo>
                          <a:pt x="0" y="10"/>
                        </a:lnTo>
                        <a:lnTo>
                          <a:pt x="1" y="1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209"/>
                  <p:cNvSpPr>
                    <a:spLocks/>
                  </p:cNvSpPr>
                  <p:nvPr/>
                </p:nvSpPr>
                <p:spPr bwMode="auto">
                  <a:xfrm>
                    <a:off x="1141" y="953"/>
                    <a:ext cx="149" cy="163"/>
                  </a:xfrm>
                  <a:custGeom>
                    <a:avLst/>
                    <a:gdLst>
                      <a:gd name="T0" fmla="*/ 144 w 149"/>
                      <a:gd name="T1" fmla="*/ 11 h 163"/>
                      <a:gd name="T2" fmla="*/ 133 w 149"/>
                      <a:gd name="T3" fmla="*/ 11 h 163"/>
                      <a:gd name="T4" fmla="*/ 119 w 149"/>
                      <a:gd name="T5" fmla="*/ 11 h 163"/>
                      <a:gd name="T6" fmla="*/ 102 w 149"/>
                      <a:gd name="T7" fmla="*/ 12 h 163"/>
                      <a:gd name="T8" fmla="*/ 93 w 149"/>
                      <a:gd name="T9" fmla="*/ 12 h 163"/>
                      <a:gd name="T10" fmla="*/ 89 w 149"/>
                      <a:gd name="T11" fmla="*/ 13 h 163"/>
                      <a:gd name="T12" fmla="*/ 89 w 149"/>
                      <a:gd name="T13" fmla="*/ 18 h 163"/>
                      <a:gd name="T14" fmla="*/ 85 w 149"/>
                      <a:gd name="T15" fmla="*/ 30 h 163"/>
                      <a:gd name="T16" fmla="*/ 81 w 149"/>
                      <a:gd name="T17" fmla="*/ 43 h 163"/>
                      <a:gd name="T18" fmla="*/ 74 w 149"/>
                      <a:gd name="T19" fmla="*/ 55 h 163"/>
                      <a:gd name="T20" fmla="*/ 67 w 149"/>
                      <a:gd name="T21" fmla="*/ 66 h 163"/>
                      <a:gd name="T22" fmla="*/ 57 w 149"/>
                      <a:gd name="T23" fmla="*/ 78 h 163"/>
                      <a:gd name="T24" fmla="*/ 49 w 149"/>
                      <a:gd name="T25" fmla="*/ 94 h 163"/>
                      <a:gd name="T26" fmla="*/ 42 w 149"/>
                      <a:gd name="T27" fmla="*/ 113 h 163"/>
                      <a:gd name="T28" fmla="*/ 38 w 149"/>
                      <a:gd name="T29" fmla="*/ 131 h 163"/>
                      <a:gd name="T30" fmla="*/ 37 w 149"/>
                      <a:gd name="T31" fmla="*/ 147 h 163"/>
                      <a:gd name="T32" fmla="*/ 37 w 149"/>
                      <a:gd name="T33" fmla="*/ 152 h 163"/>
                      <a:gd name="T34" fmla="*/ 35 w 149"/>
                      <a:gd name="T35" fmla="*/ 155 h 163"/>
                      <a:gd name="T36" fmla="*/ 33 w 149"/>
                      <a:gd name="T37" fmla="*/ 156 h 163"/>
                      <a:gd name="T38" fmla="*/ 27 w 149"/>
                      <a:gd name="T39" fmla="*/ 160 h 163"/>
                      <a:gd name="T40" fmla="*/ 25 w 149"/>
                      <a:gd name="T41" fmla="*/ 161 h 163"/>
                      <a:gd name="T42" fmla="*/ 22 w 149"/>
                      <a:gd name="T43" fmla="*/ 162 h 163"/>
                      <a:gd name="T44" fmla="*/ 18 w 149"/>
                      <a:gd name="T45" fmla="*/ 162 h 163"/>
                      <a:gd name="T46" fmla="*/ 11 w 149"/>
                      <a:gd name="T47" fmla="*/ 162 h 163"/>
                      <a:gd name="T48" fmla="*/ 6 w 149"/>
                      <a:gd name="T49" fmla="*/ 161 h 163"/>
                      <a:gd name="T50" fmla="*/ 1 w 149"/>
                      <a:gd name="T51" fmla="*/ 161 h 163"/>
                      <a:gd name="T52" fmla="*/ 1 w 149"/>
                      <a:gd name="T53" fmla="*/ 160 h 163"/>
                      <a:gd name="T54" fmla="*/ 5 w 149"/>
                      <a:gd name="T55" fmla="*/ 148 h 163"/>
                      <a:gd name="T56" fmla="*/ 20 w 149"/>
                      <a:gd name="T57" fmla="*/ 113 h 163"/>
                      <a:gd name="T58" fmla="*/ 37 w 149"/>
                      <a:gd name="T59" fmla="*/ 71 h 163"/>
                      <a:gd name="T60" fmla="*/ 55 w 149"/>
                      <a:gd name="T61" fmla="*/ 32 h 163"/>
                      <a:gd name="T62" fmla="*/ 65 w 149"/>
                      <a:gd name="T63" fmla="*/ 9 h 163"/>
                      <a:gd name="T64" fmla="*/ 71 w 149"/>
                      <a:gd name="T65" fmla="*/ 3 h 163"/>
                      <a:gd name="T66" fmla="*/ 87 w 149"/>
                      <a:gd name="T67" fmla="*/ 1 h 163"/>
                      <a:gd name="T68" fmla="*/ 108 w 149"/>
                      <a:gd name="T69" fmla="*/ 0 h 163"/>
                      <a:gd name="T70" fmla="*/ 127 w 149"/>
                      <a:gd name="T71" fmla="*/ 1 h 163"/>
                      <a:gd name="T72" fmla="*/ 141 w 149"/>
                      <a:gd name="T73" fmla="*/ 1 h 163"/>
                      <a:gd name="T74" fmla="*/ 145 w 149"/>
                      <a:gd name="T75" fmla="*/ 3 h 163"/>
                      <a:gd name="T76" fmla="*/ 145 w 149"/>
                      <a:gd name="T77" fmla="*/ 4 h 163"/>
                      <a:gd name="T78" fmla="*/ 145 w 149"/>
                      <a:gd name="T79" fmla="*/ 6 h 163"/>
                      <a:gd name="T80" fmla="*/ 146 w 149"/>
                      <a:gd name="T81" fmla="*/ 7 h 163"/>
                      <a:gd name="T82" fmla="*/ 146 w 149"/>
                      <a:gd name="T83" fmla="*/ 10 h 163"/>
                      <a:gd name="T84" fmla="*/ 148 w 149"/>
                      <a:gd name="T85" fmla="*/ 10 h 16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149" h="163">
                        <a:moveTo>
                          <a:pt x="148" y="10"/>
                        </a:moveTo>
                        <a:lnTo>
                          <a:pt x="146" y="11"/>
                        </a:lnTo>
                        <a:lnTo>
                          <a:pt x="144" y="11"/>
                        </a:lnTo>
                        <a:lnTo>
                          <a:pt x="141" y="11"/>
                        </a:lnTo>
                        <a:lnTo>
                          <a:pt x="138" y="11"/>
                        </a:lnTo>
                        <a:lnTo>
                          <a:pt x="133" y="11"/>
                        </a:lnTo>
                        <a:lnTo>
                          <a:pt x="129" y="11"/>
                        </a:lnTo>
                        <a:lnTo>
                          <a:pt x="123" y="11"/>
                        </a:lnTo>
                        <a:lnTo>
                          <a:pt x="119" y="11"/>
                        </a:lnTo>
                        <a:lnTo>
                          <a:pt x="112" y="12"/>
                        </a:lnTo>
                        <a:lnTo>
                          <a:pt x="107" y="12"/>
                        </a:lnTo>
                        <a:lnTo>
                          <a:pt x="102" y="12"/>
                        </a:lnTo>
                        <a:lnTo>
                          <a:pt x="99" y="12"/>
                        </a:lnTo>
                        <a:lnTo>
                          <a:pt x="94" y="12"/>
                        </a:lnTo>
                        <a:lnTo>
                          <a:pt x="93" y="12"/>
                        </a:lnTo>
                        <a:lnTo>
                          <a:pt x="90" y="12"/>
                        </a:lnTo>
                        <a:lnTo>
                          <a:pt x="89" y="13"/>
                        </a:lnTo>
                        <a:lnTo>
                          <a:pt x="89" y="16"/>
                        </a:lnTo>
                        <a:lnTo>
                          <a:pt x="89" y="18"/>
                        </a:lnTo>
                        <a:lnTo>
                          <a:pt x="87" y="23"/>
                        </a:lnTo>
                        <a:lnTo>
                          <a:pt x="87" y="26"/>
                        </a:lnTo>
                        <a:lnTo>
                          <a:pt x="85" y="30"/>
                        </a:lnTo>
                        <a:lnTo>
                          <a:pt x="85" y="33"/>
                        </a:lnTo>
                        <a:lnTo>
                          <a:pt x="83" y="39"/>
                        </a:lnTo>
                        <a:lnTo>
                          <a:pt x="81" y="43"/>
                        </a:lnTo>
                        <a:lnTo>
                          <a:pt x="79" y="47"/>
                        </a:lnTo>
                        <a:lnTo>
                          <a:pt x="77" y="51"/>
                        </a:lnTo>
                        <a:lnTo>
                          <a:pt x="74" y="55"/>
                        </a:lnTo>
                        <a:lnTo>
                          <a:pt x="71" y="59"/>
                        </a:lnTo>
                        <a:lnTo>
                          <a:pt x="69" y="64"/>
                        </a:lnTo>
                        <a:lnTo>
                          <a:pt x="67" y="66"/>
                        </a:lnTo>
                        <a:lnTo>
                          <a:pt x="63" y="70"/>
                        </a:lnTo>
                        <a:lnTo>
                          <a:pt x="61" y="73"/>
                        </a:lnTo>
                        <a:lnTo>
                          <a:pt x="57" y="78"/>
                        </a:lnTo>
                        <a:lnTo>
                          <a:pt x="55" y="82"/>
                        </a:lnTo>
                        <a:lnTo>
                          <a:pt x="51" y="88"/>
                        </a:lnTo>
                        <a:lnTo>
                          <a:pt x="49" y="94"/>
                        </a:lnTo>
                        <a:lnTo>
                          <a:pt x="47" y="100"/>
                        </a:lnTo>
                        <a:lnTo>
                          <a:pt x="45" y="105"/>
                        </a:lnTo>
                        <a:lnTo>
                          <a:pt x="42" y="113"/>
                        </a:lnTo>
                        <a:lnTo>
                          <a:pt x="41" y="119"/>
                        </a:lnTo>
                        <a:lnTo>
                          <a:pt x="39" y="125"/>
                        </a:lnTo>
                        <a:lnTo>
                          <a:pt x="38" y="131"/>
                        </a:lnTo>
                        <a:lnTo>
                          <a:pt x="37" y="137"/>
                        </a:lnTo>
                        <a:lnTo>
                          <a:pt x="37" y="142"/>
                        </a:lnTo>
                        <a:lnTo>
                          <a:pt x="37" y="147"/>
                        </a:lnTo>
                        <a:lnTo>
                          <a:pt x="39" y="151"/>
                        </a:lnTo>
                        <a:lnTo>
                          <a:pt x="37" y="152"/>
                        </a:lnTo>
                        <a:lnTo>
                          <a:pt x="36" y="153"/>
                        </a:lnTo>
                        <a:lnTo>
                          <a:pt x="35" y="155"/>
                        </a:lnTo>
                        <a:lnTo>
                          <a:pt x="33" y="156"/>
                        </a:lnTo>
                        <a:lnTo>
                          <a:pt x="30" y="158"/>
                        </a:lnTo>
                        <a:lnTo>
                          <a:pt x="29" y="158"/>
                        </a:lnTo>
                        <a:lnTo>
                          <a:pt x="27" y="160"/>
                        </a:lnTo>
                        <a:lnTo>
                          <a:pt x="25" y="161"/>
                        </a:lnTo>
                        <a:lnTo>
                          <a:pt x="24" y="161"/>
                        </a:lnTo>
                        <a:lnTo>
                          <a:pt x="22" y="162"/>
                        </a:lnTo>
                        <a:lnTo>
                          <a:pt x="21" y="162"/>
                        </a:lnTo>
                        <a:lnTo>
                          <a:pt x="19" y="162"/>
                        </a:lnTo>
                        <a:lnTo>
                          <a:pt x="18" y="162"/>
                        </a:lnTo>
                        <a:lnTo>
                          <a:pt x="16" y="162"/>
                        </a:lnTo>
                        <a:lnTo>
                          <a:pt x="14" y="162"/>
                        </a:lnTo>
                        <a:lnTo>
                          <a:pt x="11" y="162"/>
                        </a:lnTo>
                        <a:lnTo>
                          <a:pt x="10" y="161"/>
                        </a:lnTo>
                        <a:lnTo>
                          <a:pt x="8" y="161"/>
                        </a:lnTo>
                        <a:lnTo>
                          <a:pt x="6" y="161"/>
                        </a:lnTo>
                        <a:lnTo>
                          <a:pt x="4" y="161"/>
                        </a:lnTo>
                        <a:lnTo>
                          <a:pt x="3" y="161"/>
                        </a:lnTo>
                        <a:lnTo>
                          <a:pt x="1" y="161"/>
                        </a:lnTo>
                        <a:lnTo>
                          <a:pt x="1" y="160"/>
                        </a:lnTo>
                        <a:lnTo>
                          <a:pt x="0" y="159"/>
                        </a:lnTo>
                        <a:lnTo>
                          <a:pt x="2" y="154"/>
                        </a:lnTo>
                        <a:lnTo>
                          <a:pt x="5" y="148"/>
                        </a:lnTo>
                        <a:lnTo>
                          <a:pt x="10" y="137"/>
                        </a:lnTo>
                        <a:lnTo>
                          <a:pt x="14" y="126"/>
                        </a:lnTo>
                        <a:lnTo>
                          <a:pt x="20" y="113"/>
                        </a:lnTo>
                        <a:lnTo>
                          <a:pt x="26" y="99"/>
                        </a:lnTo>
                        <a:lnTo>
                          <a:pt x="32" y="85"/>
                        </a:lnTo>
                        <a:lnTo>
                          <a:pt x="37" y="71"/>
                        </a:lnTo>
                        <a:lnTo>
                          <a:pt x="43" y="57"/>
                        </a:lnTo>
                        <a:lnTo>
                          <a:pt x="49" y="45"/>
                        </a:lnTo>
                        <a:lnTo>
                          <a:pt x="55" y="32"/>
                        </a:lnTo>
                        <a:lnTo>
                          <a:pt x="59" y="23"/>
                        </a:lnTo>
                        <a:lnTo>
                          <a:pt x="63" y="14"/>
                        </a:lnTo>
                        <a:lnTo>
                          <a:pt x="65" y="9"/>
                        </a:lnTo>
                        <a:lnTo>
                          <a:pt x="67" y="6"/>
                        </a:lnTo>
                        <a:lnTo>
                          <a:pt x="68" y="5"/>
                        </a:lnTo>
                        <a:lnTo>
                          <a:pt x="71" y="3"/>
                        </a:lnTo>
                        <a:lnTo>
                          <a:pt x="75" y="3"/>
                        </a:lnTo>
                        <a:lnTo>
                          <a:pt x="81" y="1"/>
                        </a:lnTo>
                        <a:lnTo>
                          <a:pt x="87" y="1"/>
                        </a:lnTo>
                        <a:lnTo>
                          <a:pt x="93" y="1"/>
                        </a:lnTo>
                        <a:lnTo>
                          <a:pt x="100" y="1"/>
                        </a:lnTo>
                        <a:lnTo>
                          <a:pt x="108" y="0"/>
                        </a:lnTo>
                        <a:lnTo>
                          <a:pt x="114" y="1"/>
                        </a:lnTo>
                        <a:lnTo>
                          <a:pt x="121" y="1"/>
                        </a:lnTo>
                        <a:lnTo>
                          <a:pt x="127" y="1"/>
                        </a:lnTo>
                        <a:lnTo>
                          <a:pt x="133" y="1"/>
                        </a:lnTo>
                        <a:lnTo>
                          <a:pt x="137" y="1"/>
                        </a:lnTo>
                        <a:lnTo>
                          <a:pt x="141" y="1"/>
                        </a:lnTo>
                        <a:lnTo>
                          <a:pt x="143" y="1"/>
                        </a:lnTo>
                        <a:lnTo>
                          <a:pt x="145" y="1"/>
                        </a:lnTo>
                        <a:lnTo>
                          <a:pt x="145" y="3"/>
                        </a:lnTo>
                        <a:lnTo>
                          <a:pt x="145" y="4"/>
                        </a:lnTo>
                        <a:lnTo>
                          <a:pt x="145" y="6"/>
                        </a:lnTo>
                        <a:lnTo>
                          <a:pt x="146" y="6"/>
                        </a:lnTo>
                        <a:lnTo>
                          <a:pt x="146" y="7"/>
                        </a:lnTo>
                        <a:lnTo>
                          <a:pt x="146" y="8"/>
                        </a:lnTo>
                        <a:lnTo>
                          <a:pt x="146" y="10"/>
                        </a:lnTo>
                        <a:lnTo>
                          <a:pt x="148" y="1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210"/>
                  <p:cNvSpPr>
                    <a:spLocks/>
                  </p:cNvSpPr>
                  <p:nvPr/>
                </p:nvSpPr>
                <p:spPr bwMode="auto">
                  <a:xfrm>
                    <a:off x="792" y="916"/>
                    <a:ext cx="60" cy="160"/>
                  </a:xfrm>
                  <a:custGeom>
                    <a:avLst/>
                    <a:gdLst>
                      <a:gd name="T0" fmla="*/ 58 w 60"/>
                      <a:gd name="T1" fmla="*/ 3 h 160"/>
                      <a:gd name="T2" fmla="*/ 55 w 60"/>
                      <a:gd name="T3" fmla="*/ 7 h 160"/>
                      <a:gd name="T4" fmla="*/ 52 w 60"/>
                      <a:gd name="T5" fmla="*/ 13 h 160"/>
                      <a:gd name="T6" fmla="*/ 48 w 60"/>
                      <a:gd name="T7" fmla="*/ 21 h 160"/>
                      <a:gd name="T8" fmla="*/ 45 w 60"/>
                      <a:gd name="T9" fmla="*/ 31 h 160"/>
                      <a:gd name="T10" fmla="*/ 44 w 60"/>
                      <a:gd name="T11" fmla="*/ 43 h 160"/>
                      <a:gd name="T12" fmla="*/ 46 w 60"/>
                      <a:gd name="T13" fmla="*/ 53 h 160"/>
                      <a:gd name="T14" fmla="*/ 53 w 60"/>
                      <a:gd name="T15" fmla="*/ 63 h 160"/>
                      <a:gd name="T16" fmla="*/ 58 w 60"/>
                      <a:gd name="T17" fmla="*/ 68 h 160"/>
                      <a:gd name="T18" fmla="*/ 53 w 60"/>
                      <a:gd name="T19" fmla="*/ 71 h 160"/>
                      <a:gd name="T20" fmla="*/ 45 w 60"/>
                      <a:gd name="T21" fmla="*/ 73 h 160"/>
                      <a:gd name="T22" fmla="*/ 36 w 60"/>
                      <a:gd name="T23" fmla="*/ 78 h 160"/>
                      <a:gd name="T24" fmla="*/ 26 w 60"/>
                      <a:gd name="T25" fmla="*/ 84 h 160"/>
                      <a:gd name="T26" fmla="*/ 17 w 60"/>
                      <a:gd name="T27" fmla="*/ 88 h 160"/>
                      <a:gd name="T28" fmla="*/ 10 w 60"/>
                      <a:gd name="T29" fmla="*/ 92 h 160"/>
                      <a:gd name="T30" fmla="*/ 7 w 60"/>
                      <a:gd name="T31" fmla="*/ 96 h 160"/>
                      <a:gd name="T32" fmla="*/ 5 w 60"/>
                      <a:gd name="T33" fmla="*/ 98 h 160"/>
                      <a:gd name="T34" fmla="*/ 5 w 60"/>
                      <a:gd name="T35" fmla="*/ 104 h 160"/>
                      <a:gd name="T36" fmla="*/ 5 w 60"/>
                      <a:gd name="T37" fmla="*/ 114 h 160"/>
                      <a:gd name="T38" fmla="*/ 6 w 60"/>
                      <a:gd name="T39" fmla="*/ 125 h 160"/>
                      <a:gd name="T40" fmla="*/ 8 w 60"/>
                      <a:gd name="T41" fmla="*/ 137 h 160"/>
                      <a:gd name="T42" fmla="*/ 8 w 60"/>
                      <a:gd name="T43" fmla="*/ 148 h 160"/>
                      <a:gd name="T44" fmla="*/ 10 w 60"/>
                      <a:gd name="T45" fmla="*/ 156 h 160"/>
                      <a:gd name="T46" fmla="*/ 10 w 60"/>
                      <a:gd name="T47" fmla="*/ 159 h 160"/>
                      <a:gd name="T48" fmla="*/ 9 w 60"/>
                      <a:gd name="T49" fmla="*/ 156 h 160"/>
                      <a:gd name="T50" fmla="*/ 5 w 60"/>
                      <a:gd name="T51" fmla="*/ 148 h 160"/>
                      <a:gd name="T52" fmla="*/ 3 w 60"/>
                      <a:gd name="T53" fmla="*/ 138 h 160"/>
                      <a:gd name="T54" fmla="*/ 2 w 60"/>
                      <a:gd name="T55" fmla="*/ 127 h 160"/>
                      <a:gd name="T56" fmla="*/ 0 w 60"/>
                      <a:gd name="T57" fmla="*/ 116 h 160"/>
                      <a:gd name="T58" fmla="*/ 0 w 60"/>
                      <a:gd name="T59" fmla="*/ 107 h 160"/>
                      <a:gd name="T60" fmla="*/ 0 w 60"/>
                      <a:gd name="T61" fmla="*/ 100 h 160"/>
                      <a:gd name="T62" fmla="*/ 0 w 60"/>
                      <a:gd name="T63" fmla="*/ 94 h 160"/>
                      <a:gd name="T64" fmla="*/ 6 w 60"/>
                      <a:gd name="T65" fmla="*/ 88 h 160"/>
                      <a:gd name="T66" fmla="*/ 14 w 60"/>
                      <a:gd name="T67" fmla="*/ 77 h 160"/>
                      <a:gd name="T68" fmla="*/ 24 w 60"/>
                      <a:gd name="T69" fmla="*/ 63 h 160"/>
                      <a:gd name="T70" fmla="*/ 33 w 60"/>
                      <a:gd name="T71" fmla="*/ 47 h 160"/>
                      <a:gd name="T72" fmla="*/ 42 w 60"/>
                      <a:gd name="T73" fmla="*/ 32 h 160"/>
                      <a:gd name="T74" fmla="*/ 49 w 60"/>
                      <a:gd name="T75" fmla="*/ 18 h 160"/>
                      <a:gd name="T76" fmla="*/ 55 w 60"/>
                      <a:gd name="T77" fmla="*/ 8 h 160"/>
                      <a:gd name="T78" fmla="*/ 58 w 60"/>
                      <a:gd name="T79" fmla="*/ 1 h 160"/>
                      <a:gd name="T80" fmla="*/ 59 w 60"/>
                      <a:gd name="T81" fmla="*/ 1 h 160"/>
                      <a:gd name="T82" fmla="*/ 59 w 60"/>
                      <a:gd name="T83" fmla="*/ 1 h 160"/>
                      <a:gd name="T84" fmla="*/ 59 w 60"/>
                      <a:gd name="T85" fmla="*/ 1 h 160"/>
                      <a:gd name="T86" fmla="*/ 59 w 60"/>
                      <a:gd name="T87" fmla="*/ 1 h 160"/>
                      <a:gd name="T88" fmla="*/ 59 w 60"/>
                      <a:gd name="T89" fmla="*/ 1 h 160"/>
                      <a:gd name="T90" fmla="*/ 59 w 60"/>
                      <a:gd name="T91" fmla="*/ 1 h 160"/>
                      <a:gd name="T92" fmla="*/ 59 w 60"/>
                      <a:gd name="T93" fmla="*/ 1 h 160"/>
                      <a:gd name="T94" fmla="*/ 59 w 60"/>
                      <a:gd name="T95" fmla="*/ 1 h 160"/>
                      <a:gd name="T96" fmla="*/ 59 w 60"/>
                      <a:gd name="T97" fmla="*/ 1 h 160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0" t="0" r="r" b="b"/>
                    <a:pathLst>
                      <a:path w="60" h="160">
                        <a:moveTo>
                          <a:pt x="59" y="1"/>
                        </a:moveTo>
                        <a:lnTo>
                          <a:pt x="58" y="3"/>
                        </a:lnTo>
                        <a:lnTo>
                          <a:pt x="57" y="3"/>
                        </a:lnTo>
                        <a:lnTo>
                          <a:pt x="55" y="7"/>
                        </a:lnTo>
                        <a:lnTo>
                          <a:pt x="55" y="9"/>
                        </a:lnTo>
                        <a:lnTo>
                          <a:pt x="52" y="13"/>
                        </a:lnTo>
                        <a:lnTo>
                          <a:pt x="50" y="16"/>
                        </a:lnTo>
                        <a:lnTo>
                          <a:pt x="48" y="21"/>
                        </a:lnTo>
                        <a:lnTo>
                          <a:pt x="47" y="25"/>
                        </a:lnTo>
                        <a:lnTo>
                          <a:pt x="45" y="31"/>
                        </a:lnTo>
                        <a:lnTo>
                          <a:pt x="44" y="37"/>
                        </a:lnTo>
                        <a:lnTo>
                          <a:pt x="44" y="43"/>
                        </a:lnTo>
                        <a:lnTo>
                          <a:pt x="45" y="47"/>
                        </a:lnTo>
                        <a:lnTo>
                          <a:pt x="46" y="53"/>
                        </a:lnTo>
                        <a:lnTo>
                          <a:pt x="49" y="57"/>
                        </a:lnTo>
                        <a:lnTo>
                          <a:pt x="53" y="63"/>
                        </a:lnTo>
                        <a:lnTo>
                          <a:pt x="59" y="67"/>
                        </a:lnTo>
                        <a:lnTo>
                          <a:pt x="58" y="68"/>
                        </a:lnTo>
                        <a:lnTo>
                          <a:pt x="56" y="69"/>
                        </a:lnTo>
                        <a:lnTo>
                          <a:pt x="53" y="71"/>
                        </a:lnTo>
                        <a:lnTo>
                          <a:pt x="50" y="72"/>
                        </a:lnTo>
                        <a:lnTo>
                          <a:pt x="45" y="73"/>
                        </a:lnTo>
                        <a:lnTo>
                          <a:pt x="42" y="75"/>
                        </a:lnTo>
                        <a:lnTo>
                          <a:pt x="36" y="78"/>
                        </a:lnTo>
                        <a:lnTo>
                          <a:pt x="32" y="79"/>
                        </a:lnTo>
                        <a:lnTo>
                          <a:pt x="26" y="84"/>
                        </a:lnTo>
                        <a:lnTo>
                          <a:pt x="22" y="85"/>
                        </a:lnTo>
                        <a:lnTo>
                          <a:pt x="17" y="88"/>
                        </a:lnTo>
                        <a:lnTo>
                          <a:pt x="14" y="90"/>
                        </a:lnTo>
                        <a:lnTo>
                          <a:pt x="10" y="92"/>
                        </a:lnTo>
                        <a:lnTo>
                          <a:pt x="8" y="94"/>
                        </a:lnTo>
                        <a:lnTo>
                          <a:pt x="7" y="96"/>
                        </a:lnTo>
                        <a:lnTo>
                          <a:pt x="5" y="98"/>
                        </a:lnTo>
                        <a:lnTo>
                          <a:pt x="5" y="100"/>
                        </a:lnTo>
                        <a:lnTo>
                          <a:pt x="5" y="104"/>
                        </a:lnTo>
                        <a:lnTo>
                          <a:pt x="5" y="108"/>
                        </a:lnTo>
                        <a:lnTo>
                          <a:pt x="5" y="114"/>
                        </a:lnTo>
                        <a:lnTo>
                          <a:pt x="6" y="119"/>
                        </a:lnTo>
                        <a:lnTo>
                          <a:pt x="6" y="125"/>
                        </a:lnTo>
                        <a:lnTo>
                          <a:pt x="8" y="131"/>
                        </a:lnTo>
                        <a:lnTo>
                          <a:pt x="8" y="137"/>
                        </a:lnTo>
                        <a:lnTo>
                          <a:pt x="8" y="143"/>
                        </a:lnTo>
                        <a:lnTo>
                          <a:pt x="8" y="148"/>
                        </a:lnTo>
                        <a:lnTo>
                          <a:pt x="10" y="152"/>
                        </a:lnTo>
                        <a:lnTo>
                          <a:pt x="10" y="156"/>
                        </a:lnTo>
                        <a:lnTo>
                          <a:pt x="10" y="158"/>
                        </a:lnTo>
                        <a:lnTo>
                          <a:pt x="10" y="159"/>
                        </a:lnTo>
                        <a:lnTo>
                          <a:pt x="11" y="157"/>
                        </a:lnTo>
                        <a:lnTo>
                          <a:pt x="9" y="156"/>
                        </a:lnTo>
                        <a:lnTo>
                          <a:pt x="7" y="151"/>
                        </a:lnTo>
                        <a:lnTo>
                          <a:pt x="5" y="148"/>
                        </a:lnTo>
                        <a:lnTo>
                          <a:pt x="5" y="142"/>
                        </a:lnTo>
                        <a:lnTo>
                          <a:pt x="3" y="138"/>
                        </a:lnTo>
                        <a:lnTo>
                          <a:pt x="3" y="132"/>
                        </a:lnTo>
                        <a:lnTo>
                          <a:pt x="2" y="127"/>
                        </a:lnTo>
                        <a:lnTo>
                          <a:pt x="2" y="121"/>
                        </a:lnTo>
                        <a:lnTo>
                          <a:pt x="0" y="116"/>
                        </a:lnTo>
                        <a:lnTo>
                          <a:pt x="0" y="111"/>
                        </a:lnTo>
                        <a:lnTo>
                          <a:pt x="0" y="107"/>
                        </a:lnTo>
                        <a:lnTo>
                          <a:pt x="0" y="102"/>
                        </a:lnTo>
                        <a:lnTo>
                          <a:pt x="0" y="100"/>
                        </a:lnTo>
                        <a:lnTo>
                          <a:pt x="0" y="96"/>
                        </a:lnTo>
                        <a:lnTo>
                          <a:pt x="0" y="94"/>
                        </a:lnTo>
                        <a:lnTo>
                          <a:pt x="2" y="91"/>
                        </a:lnTo>
                        <a:lnTo>
                          <a:pt x="6" y="88"/>
                        </a:lnTo>
                        <a:lnTo>
                          <a:pt x="10" y="83"/>
                        </a:lnTo>
                        <a:lnTo>
                          <a:pt x="14" y="77"/>
                        </a:lnTo>
                        <a:lnTo>
                          <a:pt x="20" y="69"/>
                        </a:lnTo>
                        <a:lnTo>
                          <a:pt x="24" y="63"/>
                        </a:lnTo>
                        <a:lnTo>
                          <a:pt x="30" y="55"/>
                        </a:lnTo>
                        <a:lnTo>
                          <a:pt x="33" y="47"/>
                        </a:lnTo>
                        <a:lnTo>
                          <a:pt x="39" y="38"/>
                        </a:lnTo>
                        <a:lnTo>
                          <a:pt x="42" y="32"/>
                        </a:lnTo>
                        <a:lnTo>
                          <a:pt x="46" y="24"/>
                        </a:lnTo>
                        <a:lnTo>
                          <a:pt x="49" y="18"/>
                        </a:lnTo>
                        <a:lnTo>
                          <a:pt x="53" y="12"/>
                        </a:lnTo>
                        <a:lnTo>
                          <a:pt x="55" y="8"/>
                        </a:lnTo>
                        <a:lnTo>
                          <a:pt x="57" y="4"/>
                        </a:lnTo>
                        <a:lnTo>
                          <a:pt x="58" y="1"/>
                        </a:lnTo>
                        <a:lnTo>
                          <a:pt x="59" y="0"/>
                        </a:lnTo>
                        <a:lnTo>
                          <a:pt x="59" y="1"/>
                        </a:lnTo>
                      </a:path>
                    </a:pathLst>
                  </a:custGeom>
                  <a:solidFill>
                    <a:srgbClr val="C0C0C0"/>
                  </a:solidFill>
                  <a:ln w="8889" cap="flat" cmpd="sng">
                    <a:solidFill>
                      <a:srgbClr val="C0C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211"/>
                  <p:cNvSpPr>
                    <a:spLocks/>
                  </p:cNvSpPr>
                  <p:nvPr/>
                </p:nvSpPr>
                <p:spPr bwMode="auto">
                  <a:xfrm>
                    <a:off x="1011" y="916"/>
                    <a:ext cx="60" cy="160"/>
                  </a:xfrm>
                  <a:custGeom>
                    <a:avLst/>
                    <a:gdLst>
                      <a:gd name="T0" fmla="*/ 1 w 60"/>
                      <a:gd name="T1" fmla="*/ 3 h 160"/>
                      <a:gd name="T2" fmla="*/ 3 w 60"/>
                      <a:gd name="T3" fmla="*/ 6 h 160"/>
                      <a:gd name="T4" fmla="*/ 5 w 60"/>
                      <a:gd name="T5" fmla="*/ 12 h 160"/>
                      <a:gd name="T6" fmla="*/ 9 w 60"/>
                      <a:gd name="T7" fmla="*/ 19 h 160"/>
                      <a:gd name="T8" fmla="*/ 10 w 60"/>
                      <a:gd name="T9" fmla="*/ 28 h 160"/>
                      <a:gd name="T10" fmla="*/ 11 w 60"/>
                      <a:gd name="T11" fmla="*/ 37 h 160"/>
                      <a:gd name="T12" fmla="*/ 9 w 60"/>
                      <a:gd name="T13" fmla="*/ 47 h 160"/>
                      <a:gd name="T14" fmla="*/ 4 w 60"/>
                      <a:gd name="T15" fmla="*/ 57 h 160"/>
                      <a:gd name="T16" fmla="*/ 0 w 60"/>
                      <a:gd name="T17" fmla="*/ 63 h 160"/>
                      <a:gd name="T18" fmla="*/ 4 w 60"/>
                      <a:gd name="T19" fmla="*/ 66 h 160"/>
                      <a:gd name="T20" fmla="*/ 11 w 60"/>
                      <a:gd name="T21" fmla="*/ 70 h 160"/>
                      <a:gd name="T22" fmla="*/ 20 w 60"/>
                      <a:gd name="T23" fmla="*/ 75 h 160"/>
                      <a:gd name="T24" fmla="*/ 30 w 60"/>
                      <a:gd name="T25" fmla="*/ 81 h 160"/>
                      <a:gd name="T26" fmla="*/ 39 w 60"/>
                      <a:gd name="T27" fmla="*/ 87 h 160"/>
                      <a:gd name="T28" fmla="*/ 46 w 60"/>
                      <a:gd name="T29" fmla="*/ 91 h 160"/>
                      <a:gd name="T30" fmla="*/ 51 w 60"/>
                      <a:gd name="T31" fmla="*/ 96 h 160"/>
                      <a:gd name="T32" fmla="*/ 52 w 60"/>
                      <a:gd name="T33" fmla="*/ 98 h 160"/>
                      <a:gd name="T34" fmla="*/ 52 w 60"/>
                      <a:gd name="T35" fmla="*/ 104 h 160"/>
                      <a:gd name="T36" fmla="*/ 51 w 60"/>
                      <a:gd name="T37" fmla="*/ 114 h 160"/>
                      <a:gd name="T38" fmla="*/ 51 w 60"/>
                      <a:gd name="T39" fmla="*/ 125 h 160"/>
                      <a:gd name="T40" fmla="*/ 49 w 60"/>
                      <a:gd name="T41" fmla="*/ 137 h 160"/>
                      <a:gd name="T42" fmla="*/ 48 w 60"/>
                      <a:gd name="T43" fmla="*/ 148 h 160"/>
                      <a:gd name="T44" fmla="*/ 48 w 60"/>
                      <a:gd name="T45" fmla="*/ 156 h 160"/>
                      <a:gd name="T46" fmla="*/ 48 w 60"/>
                      <a:gd name="T47" fmla="*/ 159 h 160"/>
                      <a:gd name="T48" fmla="*/ 50 w 60"/>
                      <a:gd name="T49" fmla="*/ 156 h 160"/>
                      <a:gd name="T50" fmla="*/ 51 w 60"/>
                      <a:gd name="T51" fmla="*/ 148 h 160"/>
                      <a:gd name="T52" fmla="*/ 53 w 60"/>
                      <a:gd name="T53" fmla="*/ 138 h 160"/>
                      <a:gd name="T54" fmla="*/ 56 w 60"/>
                      <a:gd name="T55" fmla="*/ 127 h 160"/>
                      <a:gd name="T56" fmla="*/ 57 w 60"/>
                      <a:gd name="T57" fmla="*/ 116 h 160"/>
                      <a:gd name="T58" fmla="*/ 57 w 60"/>
                      <a:gd name="T59" fmla="*/ 107 h 160"/>
                      <a:gd name="T60" fmla="*/ 58 w 60"/>
                      <a:gd name="T61" fmla="*/ 100 h 160"/>
                      <a:gd name="T62" fmla="*/ 58 w 60"/>
                      <a:gd name="T63" fmla="*/ 94 h 160"/>
                      <a:gd name="T64" fmla="*/ 52 w 60"/>
                      <a:gd name="T65" fmla="*/ 88 h 160"/>
                      <a:gd name="T66" fmla="*/ 42 w 60"/>
                      <a:gd name="T67" fmla="*/ 77 h 160"/>
                      <a:gd name="T68" fmla="*/ 32 w 60"/>
                      <a:gd name="T69" fmla="*/ 63 h 160"/>
                      <a:gd name="T70" fmla="*/ 24 w 60"/>
                      <a:gd name="T71" fmla="*/ 47 h 160"/>
                      <a:gd name="T72" fmla="*/ 16 w 60"/>
                      <a:gd name="T73" fmla="*/ 32 h 160"/>
                      <a:gd name="T74" fmla="*/ 9 w 60"/>
                      <a:gd name="T75" fmla="*/ 18 h 160"/>
                      <a:gd name="T76" fmla="*/ 4 w 60"/>
                      <a:gd name="T77" fmla="*/ 8 h 160"/>
                      <a:gd name="T78" fmla="*/ 1 w 60"/>
                      <a:gd name="T79" fmla="*/ 1 h 160"/>
                      <a:gd name="T80" fmla="*/ 1 w 60"/>
                      <a:gd name="T81" fmla="*/ 1 h 160"/>
                      <a:gd name="T82" fmla="*/ 1 w 60"/>
                      <a:gd name="T83" fmla="*/ 1 h 160"/>
                      <a:gd name="T84" fmla="*/ 1 w 60"/>
                      <a:gd name="T85" fmla="*/ 1 h 160"/>
                      <a:gd name="T86" fmla="*/ 1 w 60"/>
                      <a:gd name="T87" fmla="*/ 1 h 160"/>
                      <a:gd name="T88" fmla="*/ 1 w 60"/>
                      <a:gd name="T89" fmla="*/ 1 h 160"/>
                      <a:gd name="T90" fmla="*/ 1 w 60"/>
                      <a:gd name="T91" fmla="*/ 1 h 160"/>
                      <a:gd name="T92" fmla="*/ 1 w 60"/>
                      <a:gd name="T93" fmla="*/ 1 h 160"/>
                      <a:gd name="T94" fmla="*/ 1 w 60"/>
                      <a:gd name="T95" fmla="*/ 1 h 160"/>
                      <a:gd name="T96" fmla="*/ 1 w 60"/>
                      <a:gd name="T97" fmla="*/ 1 h 160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0" t="0" r="r" b="b"/>
                    <a:pathLst>
                      <a:path w="60" h="160">
                        <a:moveTo>
                          <a:pt x="1" y="1"/>
                        </a:moveTo>
                        <a:lnTo>
                          <a:pt x="1" y="3"/>
                        </a:lnTo>
                        <a:lnTo>
                          <a:pt x="2" y="3"/>
                        </a:lnTo>
                        <a:lnTo>
                          <a:pt x="3" y="6"/>
                        </a:lnTo>
                        <a:lnTo>
                          <a:pt x="4" y="8"/>
                        </a:lnTo>
                        <a:lnTo>
                          <a:pt x="5" y="12"/>
                        </a:lnTo>
                        <a:lnTo>
                          <a:pt x="7" y="15"/>
                        </a:lnTo>
                        <a:lnTo>
                          <a:pt x="9" y="19"/>
                        </a:lnTo>
                        <a:lnTo>
                          <a:pt x="10" y="22"/>
                        </a:lnTo>
                        <a:lnTo>
                          <a:pt x="10" y="28"/>
                        </a:lnTo>
                        <a:lnTo>
                          <a:pt x="11" y="32"/>
                        </a:lnTo>
                        <a:lnTo>
                          <a:pt x="11" y="37"/>
                        </a:lnTo>
                        <a:lnTo>
                          <a:pt x="11" y="41"/>
                        </a:lnTo>
                        <a:lnTo>
                          <a:pt x="9" y="47"/>
                        </a:lnTo>
                        <a:lnTo>
                          <a:pt x="7" y="51"/>
                        </a:lnTo>
                        <a:lnTo>
                          <a:pt x="4" y="57"/>
                        </a:lnTo>
                        <a:lnTo>
                          <a:pt x="0" y="61"/>
                        </a:lnTo>
                        <a:lnTo>
                          <a:pt x="0" y="63"/>
                        </a:lnTo>
                        <a:lnTo>
                          <a:pt x="2" y="63"/>
                        </a:lnTo>
                        <a:lnTo>
                          <a:pt x="4" y="66"/>
                        </a:lnTo>
                        <a:lnTo>
                          <a:pt x="8" y="67"/>
                        </a:lnTo>
                        <a:lnTo>
                          <a:pt x="11" y="70"/>
                        </a:lnTo>
                        <a:lnTo>
                          <a:pt x="16" y="72"/>
                        </a:lnTo>
                        <a:lnTo>
                          <a:pt x="20" y="75"/>
                        </a:lnTo>
                        <a:lnTo>
                          <a:pt x="26" y="77"/>
                        </a:lnTo>
                        <a:lnTo>
                          <a:pt x="30" y="81"/>
                        </a:lnTo>
                        <a:lnTo>
                          <a:pt x="34" y="84"/>
                        </a:lnTo>
                        <a:lnTo>
                          <a:pt x="39" y="87"/>
                        </a:lnTo>
                        <a:lnTo>
                          <a:pt x="43" y="89"/>
                        </a:lnTo>
                        <a:lnTo>
                          <a:pt x="46" y="91"/>
                        </a:lnTo>
                        <a:lnTo>
                          <a:pt x="50" y="94"/>
                        </a:lnTo>
                        <a:lnTo>
                          <a:pt x="51" y="96"/>
                        </a:lnTo>
                        <a:lnTo>
                          <a:pt x="52" y="96"/>
                        </a:lnTo>
                        <a:lnTo>
                          <a:pt x="52" y="98"/>
                        </a:lnTo>
                        <a:lnTo>
                          <a:pt x="52" y="100"/>
                        </a:lnTo>
                        <a:lnTo>
                          <a:pt x="52" y="104"/>
                        </a:lnTo>
                        <a:lnTo>
                          <a:pt x="52" y="108"/>
                        </a:lnTo>
                        <a:lnTo>
                          <a:pt x="51" y="114"/>
                        </a:lnTo>
                        <a:lnTo>
                          <a:pt x="51" y="119"/>
                        </a:lnTo>
                        <a:lnTo>
                          <a:pt x="51" y="125"/>
                        </a:lnTo>
                        <a:lnTo>
                          <a:pt x="51" y="131"/>
                        </a:lnTo>
                        <a:lnTo>
                          <a:pt x="49" y="137"/>
                        </a:lnTo>
                        <a:lnTo>
                          <a:pt x="49" y="143"/>
                        </a:lnTo>
                        <a:lnTo>
                          <a:pt x="48" y="148"/>
                        </a:lnTo>
                        <a:lnTo>
                          <a:pt x="48" y="152"/>
                        </a:lnTo>
                        <a:lnTo>
                          <a:pt x="48" y="156"/>
                        </a:lnTo>
                        <a:lnTo>
                          <a:pt x="48" y="158"/>
                        </a:lnTo>
                        <a:lnTo>
                          <a:pt x="48" y="159"/>
                        </a:lnTo>
                        <a:lnTo>
                          <a:pt x="50" y="157"/>
                        </a:lnTo>
                        <a:lnTo>
                          <a:pt x="50" y="156"/>
                        </a:lnTo>
                        <a:lnTo>
                          <a:pt x="51" y="151"/>
                        </a:lnTo>
                        <a:lnTo>
                          <a:pt x="51" y="148"/>
                        </a:lnTo>
                        <a:lnTo>
                          <a:pt x="53" y="142"/>
                        </a:lnTo>
                        <a:lnTo>
                          <a:pt x="53" y="138"/>
                        </a:lnTo>
                        <a:lnTo>
                          <a:pt x="56" y="132"/>
                        </a:lnTo>
                        <a:lnTo>
                          <a:pt x="56" y="127"/>
                        </a:lnTo>
                        <a:lnTo>
                          <a:pt x="57" y="121"/>
                        </a:lnTo>
                        <a:lnTo>
                          <a:pt x="57" y="116"/>
                        </a:lnTo>
                        <a:lnTo>
                          <a:pt x="57" y="111"/>
                        </a:lnTo>
                        <a:lnTo>
                          <a:pt x="57" y="107"/>
                        </a:lnTo>
                        <a:lnTo>
                          <a:pt x="59" y="102"/>
                        </a:lnTo>
                        <a:lnTo>
                          <a:pt x="58" y="100"/>
                        </a:lnTo>
                        <a:lnTo>
                          <a:pt x="58" y="96"/>
                        </a:lnTo>
                        <a:lnTo>
                          <a:pt x="58" y="94"/>
                        </a:lnTo>
                        <a:lnTo>
                          <a:pt x="58" y="91"/>
                        </a:lnTo>
                        <a:lnTo>
                          <a:pt x="52" y="88"/>
                        </a:lnTo>
                        <a:lnTo>
                          <a:pt x="48" y="83"/>
                        </a:lnTo>
                        <a:lnTo>
                          <a:pt x="42" y="77"/>
                        </a:lnTo>
                        <a:lnTo>
                          <a:pt x="38" y="69"/>
                        </a:lnTo>
                        <a:lnTo>
                          <a:pt x="32" y="63"/>
                        </a:lnTo>
                        <a:lnTo>
                          <a:pt x="28" y="55"/>
                        </a:lnTo>
                        <a:lnTo>
                          <a:pt x="24" y="47"/>
                        </a:lnTo>
                        <a:lnTo>
                          <a:pt x="20" y="38"/>
                        </a:lnTo>
                        <a:lnTo>
                          <a:pt x="16" y="32"/>
                        </a:lnTo>
                        <a:lnTo>
                          <a:pt x="12" y="24"/>
                        </a:lnTo>
                        <a:lnTo>
                          <a:pt x="9" y="18"/>
                        </a:lnTo>
                        <a:lnTo>
                          <a:pt x="6" y="12"/>
                        </a:lnTo>
                        <a:lnTo>
                          <a:pt x="4" y="8"/>
                        </a:lnTo>
                        <a:lnTo>
                          <a:pt x="2" y="4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</a:path>
                    </a:pathLst>
                  </a:custGeom>
                  <a:solidFill>
                    <a:srgbClr val="C0C0C0"/>
                  </a:solidFill>
                  <a:ln w="8889" cap="flat" cmpd="sng">
                    <a:solidFill>
                      <a:srgbClr val="C0C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" name="Freeform 212"/>
                  <p:cNvSpPr>
                    <a:spLocks/>
                  </p:cNvSpPr>
                  <p:nvPr/>
                </p:nvSpPr>
                <p:spPr bwMode="auto">
                  <a:xfrm>
                    <a:off x="527" y="696"/>
                    <a:ext cx="135" cy="114"/>
                  </a:xfrm>
                  <a:custGeom>
                    <a:avLst/>
                    <a:gdLst>
                      <a:gd name="T0" fmla="*/ 70 w 135"/>
                      <a:gd name="T1" fmla="*/ 0 h 114"/>
                      <a:gd name="T2" fmla="*/ 55 w 135"/>
                      <a:gd name="T3" fmla="*/ 7 h 114"/>
                      <a:gd name="T4" fmla="*/ 40 w 135"/>
                      <a:gd name="T5" fmla="*/ 20 h 114"/>
                      <a:gd name="T6" fmla="*/ 28 w 135"/>
                      <a:gd name="T7" fmla="*/ 38 h 114"/>
                      <a:gd name="T8" fmla="*/ 23 w 135"/>
                      <a:gd name="T9" fmla="*/ 56 h 114"/>
                      <a:gd name="T10" fmla="*/ 31 w 135"/>
                      <a:gd name="T11" fmla="*/ 75 h 114"/>
                      <a:gd name="T12" fmla="*/ 55 w 135"/>
                      <a:gd name="T13" fmla="*/ 91 h 114"/>
                      <a:gd name="T14" fmla="*/ 101 w 135"/>
                      <a:gd name="T15" fmla="*/ 101 h 114"/>
                      <a:gd name="T16" fmla="*/ 133 w 135"/>
                      <a:gd name="T17" fmla="*/ 103 h 114"/>
                      <a:gd name="T18" fmla="*/ 126 w 135"/>
                      <a:gd name="T19" fmla="*/ 107 h 114"/>
                      <a:gd name="T20" fmla="*/ 114 w 135"/>
                      <a:gd name="T21" fmla="*/ 108 h 114"/>
                      <a:gd name="T22" fmla="*/ 99 w 135"/>
                      <a:gd name="T23" fmla="*/ 111 h 114"/>
                      <a:gd name="T24" fmla="*/ 82 w 135"/>
                      <a:gd name="T25" fmla="*/ 113 h 114"/>
                      <a:gd name="T26" fmla="*/ 64 w 135"/>
                      <a:gd name="T27" fmla="*/ 113 h 114"/>
                      <a:gd name="T28" fmla="*/ 47 w 135"/>
                      <a:gd name="T29" fmla="*/ 112 h 114"/>
                      <a:gd name="T30" fmla="*/ 31 w 135"/>
                      <a:gd name="T31" fmla="*/ 107 h 114"/>
                      <a:gd name="T32" fmla="*/ 18 w 135"/>
                      <a:gd name="T33" fmla="*/ 99 h 114"/>
                      <a:gd name="T34" fmla="*/ 9 w 135"/>
                      <a:gd name="T35" fmla="*/ 91 h 114"/>
                      <a:gd name="T36" fmla="*/ 4 w 135"/>
                      <a:gd name="T37" fmla="*/ 83 h 114"/>
                      <a:gd name="T38" fmla="*/ 1 w 135"/>
                      <a:gd name="T39" fmla="*/ 75 h 114"/>
                      <a:gd name="T40" fmla="*/ 0 w 135"/>
                      <a:gd name="T41" fmla="*/ 68 h 114"/>
                      <a:gd name="T42" fmla="*/ 0 w 135"/>
                      <a:gd name="T43" fmla="*/ 62 h 114"/>
                      <a:gd name="T44" fmla="*/ 1 w 135"/>
                      <a:gd name="T45" fmla="*/ 56 h 114"/>
                      <a:gd name="T46" fmla="*/ 2 w 135"/>
                      <a:gd name="T47" fmla="*/ 54 h 114"/>
                      <a:gd name="T48" fmla="*/ 4 w 135"/>
                      <a:gd name="T49" fmla="*/ 42 h 114"/>
                      <a:gd name="T50" fmla="*/ 10 w 135"/>
                      <a:gd name="T51" fmla="*/ 25 h 114"/>
                      <a:gd name="T52" fmla="*/ 21 w 135"/>
                      <a:gd name="T53" fmla="*/ 13 h 114"/>
                      <a:gd name="T54" fmla="*/ 33 w 135"/>
                      <a:gd name="T55" fmla="*/ 6 h 114"/>
                      <a:gd name="T56" fmla="*/ 47 w 135"/>
                      <a:gd name="T57" fmla="*/ 2 h 114"/>
                      <a:gd name="T58" fmla="*/ 59 w 135"/>
                      <a:gd name="T59" fmla="*/ 1 h 114"/>
                      <a:gd name="T60" fmla="*/ 69 w 135"/>
                      <a:gd name="T61" fmla="*/ 0 h 114"/>
                      <a:gd name="T62" fmla="*/ 75 w 135"/>
                      <a:gd name="T63" fmla="*/ 0 h 114"/>
                      <a:gd name="T64" fmla="*/ 77 w 135"/>
                      <a:gd name="T65" fmla="*/ 0 h 11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135" h="114">
                        <a:moveTo>
                          <a:pt x="77" y="0"/>
                        </a:moveTo>
                        <a:lnTo>
                          <a:pt x="70" y="0"/>
                        </a:lnTo>
                        <a:lnTo>
                          <a:pt x="64" y="3"/>
                        </a:lnTo>
                        <a:lnTo>
                          <a:pt x="55" y="7"/>
                        </a:lnTo>
                        <a:lnTo>
                          <a:pt x="48" y="12"/>
                        </a:lnTo>
                        <a:lnTo>
                          <a:pt x="40" y="20"/>
                        </a:lnTo>
                        <a:lnTo>
                          <a:pt x="33" y="28"/>
                        </a:lnTo>
                        <a:lnTo>
                          <a:pt x="28" y="38"/>
                        </a:lnTo>
                        <a:lnTo>
                          <a:pt x="25" y="47"/>
                        </a:lnTo>
                        <a:lnTo>
                          <a:pt x="23" y="56"/>
                        </a:lnTo>
                        <a:lnTo>
                          <a:pt x="25" y="66"/>
                        </a:lnTo>
                        <a:lnTo>
                          <a:pt x="31" y="75"/>
                        </a:lnTo>
                        <a:lnTo>
                          <a:pt x="41" y="84"/>
                        </a:lnTo>
                        <a:lnTo>
                          <a:pt x="55" y="91"/>
                        </a:lnTo>
                        <a:lnTo>
                          <a:pt x="75" y="97"/>
                        </a:lnTo>
                        <a:lnTo>
                          <a:pt x="101" y="101"/>
                        </a:lnTo>
                        <a:lnTo>
                          <a:pt x="134" y="102"/>
                        </a:lnTo>
                        <a:lnTo>
                          <a:pt x="133" y="103"/>
                        </a:lnTo>
                        <a:lnTo>
                          <a:pt x="130" y="104"/>
                        </a:lnTo>
                        <a:lnTo>
                          <a:pt x="126" y="107"/>
                        </a:lnTo>
                        <a:lnTo>
                          <a:pt x="121" y="107"/>
                        </a:lnTo>
                        <a:lnTo>
                          <a:pt x="114" y="108"/>
                        </a:lnTo>
                        <a:lnTo>
                          <a:pt x="107" y="109"/>
                        </a:lnTo>
                        <a:lnTo>
                          <a:pt x="99" y="111"/>
                        </a:lnTo>
                        <a:lnTo>
                          <a:pt x="92" y="111"/>
                        </a:lnTo>
                        <a:lnTo>
                          <a:pt x="82" y="113"/>
                        </a:lnTo>
                        <a:lnTo>
                          <a:pt x="74" y="113"/>
                        </a:lnTo>
                        <a:lnTo>
                          <a:pt x="64" y="113"/>
                        </a:lnTo>
                        <a:lnTo>
                          <a:pt x="55" y="113"/>
                        </a:lnTo>
                        <a:lnTo>
                          <a:pt x="47" y="112"/>
                        </a:lnTo>
                        <a:lnTo>
                          <a:pt x="39" y="110"/>
                        </a:lnTo>
                        <a:lnTo>
                          <a:pt x="31" y="107"/>
                        </a:lnTo>
                        <a:lnTo>
                          <a:pt x="25" y="103"/>
                        </a:lnTo>
                        <a:lnTo>
                          <a:pt x="18" y="99"/>
                        </a:lnTo>
                        <a:lnTo>
                          <a:pt x="13" y="95"/>
                        </a:lnTo>
                        <a:lnTo>
                          <a:pt x="9" y="91"/>
                        </a:lnTo>
                        <a:lnTo>
                          <a:pt x="6" y="87"/>
                        </a:lnTo>
                        <a:lnTo>
                          <a:pt x="4" y="83"/>
                        </a:lnTo>
                        <a:lnTo>
                          <a:pt x="2" y="79"/>
                        </a:lnTo>
                        <a:lnTo>
                          <a:pt x="1" y="75"/>
                        </a:lnTo>
                        <a:lnTo>
                          <a:pt x="1" y="70"/>
                        </a:lnTo>
                        <a:lnTo>
                          <a:pt x="0" y="68"/>
                        </a:lnTo>
                        <a:lnTo>
                          <a:pt x="0" y="64"/>
                        </a:lnTo>
                        <a:lnTo>
                          <a:pt x="0" y="62"/>
                        </a:lnTo>
                        <a:lnTo>
                          <a:pt x="1" y="58"/>
                        </a:lnTo>
                        <a:lnTo>
                          <a:pt x="1" y="56"/>
                        </a:lnTo>
                        <a:lnTo>
                          <a:pt x="2" y="55"/>
                        </a:lnTo>
                        <a:lnTo>
                          <a:pt x="2" y="54"/>
                        </a:lnTo>
                        <a:lnTo>
                          <a:pt x="3" y="53"/>
                        </a:lnTo>
                        <a:lnTo>
                          <a:pt x="4" y="42"/>
                        </a:lnTo>
                        <a:lnTo>
                          <a:pt x="6" y="33"/>
                        </a:lnTo>
                        <a:lnTo>
                          <a:pt x="10" y="25"/>
                        </a:lnTo>
                        <a:lnTo>
                          <a:pt x="15" y="18"/>
                        </a:lnTo>
                        <a:lnTo>
                          <a:pt x="21" y="13"/>
                        </a:lnTo>
                        <a:lnTo>
                          <a:pt x="27" y="9"/>
                        </a:lnTo>
                        <a:lnTo>
                          <a:pt x="33" y="6"/>
                        </a:lnTo>
                        <a:lnTo>
                          <a:pt x="41" y="3"/>
                        </a:lnTo>
                        <a:lnTo>
                          <a:pt x="47" y="2"/>
                        </a:lnTo>
                        <a:lnTo>
                          <a:pt x="53" y="1"/>
                        </a:lnTo>
                        <a:lnTo>
                          <a:pt x="59" y="1"/>
                        </a:lnTo>
                        <a:lnTo>
                          <a:pt x="65" y="0"/>
                        </a:lnTo>
                        <a:lnTo>
                          <a:pt x="69" y="0"/>
                        </a:lnTo>
                        <a:lnTo>
                          <a:pt x="73" y="0"/>
                        </a:lnTo>
                        <a:lnTo>
                          <a:pt x="75" y="0"/>
                        </a:lnTo>
                        <a:lnTo>
                          <a:pt x="77" y="0"/>
                        </a:lnTo>
                      </a:path>
                    </a:pathLst>
                  </a:custGeom>
                  <a:solidFill>
                    <a:srgbClr val="C0C0C0"/>
                  </a:solidFill>
                  <a:ln w="8889" cap="flat" cmpd="sng">
                    <a:solidFill>
                      <a:srgbClr val="C0C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" name="Freeform 213"/>
                  <p:cNvSpPr>
                    <a:spLocks/>
                  </p:cNvSpPr>
                  <p:nvPr/>
                </p:nvSpPr>
                <p:spPr bwMode="auto">
                  <a:xfrm>
                    <a:off x="1217" y="695"/>
                    <a:ext cx="118" cy="117"/>
                  </a:xfrm>
                  <a:custGeom>
                    <a:avLst/>
                    <a:gdLst>
                      <a:gd name="T0" fmla="*/ 30 w 118"/>
                      <a:gd name="T1" fmla="*/ 1 h 117"/>
                      <a:gd name="T2" fmla="*/ 47 w 118"/>
                      <a:gd name="T3" fmla="*/ 8 h 117"/>
                      <a:gd name="T4" fmla="*/ 66 w 118"/>
                      <a:gd name="T5" fmla="*/ 20 h 117"/>
                      <a:gd name="T6" fmla="*/ 83 w 118"/>
                      <a:gd name="T7" fmla="*/ 38 h 117"/>
                      <a:gd name="T8" fmla="*/ 93 w 118"/>
                      <a:gd name="T9" fmla="*/ 57 h 117"/>
                      <a:gd name="T10" fmla="*/ 90 w 118"/>
                      <a:gd name="T11" fmla="*/ 77 h 117"/>
                      <a:gd name="T12" fmla="*/ 72 w 118"/>
                      <a:gd name="T13" fmla="*/ 95 h 117"/>
                      <a:gd name="T14" fmla="*/ 30 w 118"/>
                      <a:gd name="T15" fmla="*/ 108 h 117"/>
                      <a:gd name="T16" fmla="*/ 0 w 118"/>
                      <a:gd name="T17" fmla="*/ 113 h 117"/>
                      <a:gd name="T18" fmla="*/ 5 w 118"/>
                      <a:gd name="T19" fmla="*/ 114 h 117"/>
                      <a:gd name="T20" fmla="*/ 13 w 118"/>
                      <a:gd name="T21" fmla="*/ 115 h 117"/>
                      <a:gd name="T22" fmla="*/ 25 w 118"/>
                      <a:gd name="T23" fmla="*/ 115 h 117"/>
                      <a:gd name="T24" fmla="*/ 39 w 118"/>
                      <a:gd name="T25" fmla="*/ 116 h 117"/>
                      <a:gd name="T26" fmla="*/ 55 w 118"/>
                      <a:gd name="T27" fmla="*/ 115 h 117"/>
                      <a:gd name="T28" fmla="*/ 70 w 118"/>
                      <a:gd name="T29" fmla="*/ 112 h 117"/>
                      <a:gd name="T30" fmla="*/ 85 w 118"/>
                      <a:gd name="T31" fmla="*/ 107 h 117"/>
                      <a:gd name="T32" fmla="*/ 98 w 118"/>
                      <a:gd name="T33" fmla="*/ 98 h 117"/>
                      <a:gd name="T34" fmla="*/ 106 w 118"/>
                      <a:gd name="T35" fmla="*/ 91 h 117"/>
                      <a:gd name="T36" fmla="*/ 112 w 118"/>
                      <a:gd name="T37" fmla="*/ 82 h 117"/>
                      <a:gd name="T38" fmla="*/ 114 w 118"/>
                      <a:gd name="T39" fmla="*/ 74 h 117"/>
                      <a:gd name="T40" fmla="*/ 116 w 118"/>
                      <a:gd name="T41" fmla="*/ 68 h 117"/>
                      <a:gd name="T42" fmla="*/ 116 w 118"/>
                      <a:gd name="T43" fmla="*/ 62 h 117"/>
                      <a:gd name="T44" fmla="*/ 115 w 118"/>
                      <a:gd name="T45" fmla="*/ 57 h 117"/>
                      <a:gd name="T46" fmla="*/ 115 w 118"/>
                      <a:gd name="T47" fmla="*/ 55 h 117"/>
                      <a:gd name="T48" fmla="*/ 113 w 118"/>
                      <a:gd name="T49" fmla="*/ 43 h 117"/>
                      <a:gd name="T50" fmla="*/ 104 w 118"/>
                      <a:gd name="T51" fmla="*/ 26 h 117"/>
                      <a:gd name="T52" fmla="*/ 91 w 118"/>
                      <a:gd name="T53" fmla="*/ 14 h 117"/>
                      <a:gd name="T54" fmla="*/ 77 w 118"/>
                      <a:gd name="T55" fmla="*/ 7 h 117"/>
                      <a:gd name="T56" fmla="*/ 61 w 118"/>
                      <a:gd name="T57" fmla="*/ 2 h 117"/>
                      <a:gd name="T58" fmla="*/ 45 w 118"/>
                      <a:gd name="T59" fmla="*/ 1 h 117"/>
                      <a:gd name="T60" fmla="*/ 33 w 118"/>
                      <a:gd name="T61" fmla="*/ 0 h 117"/>
                      <a:gd name="T62" fmla="*/ 26 w 118"/>
                      <a:gd name="T63" fmla="*/ 0 h 117"/>
                      <a:gd name="T64" fmla="*/ 26 w 118"/>
                      <a:gd name="T65" fmla="*/ 0 h 117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118" h="117">
                        <a:moveTo>
                          <a:pt x="26" y="0"/>
                        </a:moveTo>
                        <a:lnTo>
                          <a:pt x="30" y="1"/>
                        </a:lnTo>
                        <a:lnTo>
                          <a:pt x="38" y="3"/>
                        </a:lnTo>
                        <a:lnTo>
                          <a:pt x="47" y="8"/>
                        </a:lnTo>
                        <a:lnTo>
                          <a:pt x="57" y="13"/>
                        </a:lnTo>
                        <a:lnTo>
                          <a:pt x="66" y="20"/>
                        </a:lnTo>
                        <a:lnTo>
                          <a:pt x="75" y="29"/>
                        </a:lnTo>
                        <a:lnTo>
                          <a:pt x="83" y="38"/>
                        </a:lnTo>
                        <a:lnTo>
                          <a:pt x="90" y="46"/>
                        </a:lnTo>
                        <a:lnTo>
                          <a:pt x="93" y="57"/>
                        </a:lnTo>
                        <a:lnTo>
                          <a:pt x="94" y="67"/>
                        </a:lnTo>
                        <a:lnTo>
                          <a:pt x="90" y="77"/>
                        </a:lnTo>
                        <a:lnTo>
                          <a:pt x="84" y="86"/>
                        </a:lnTo>
                        <a:lnTo>
                          <a:pt x="72" y="95"/>
                        </a:lnTo>
                        <a:lnTo>
                          <a:pt x="54" y="102"/>
                        </a:lnTo>
                        <a:lnTo>
                          <a:pt x="30" y="108"/>
                        </a:lnTo>
                        <a:lnTo>
                          <a:pt x="0" y="111"/>
                        </a:lnTo>
                        <a:lnTo>
                          <a:pt x="0" y="113"/>
                        </a:lnTo>
                        <a:lnTo>
                          <a:pt x="2" y="113"/>
                        </a:lnTo>
                        <a:lnTo>
                          <a:pt x="5" y="114"/>
                        </a:lnTo>
                        <a:lnTo>
                          <a:pt x="9" y="114"/>
                        </a:lnTo>
                        <a:lnTo>
                          <a:pt x="13" y="115"/>
                        </a:lnTo>
                        <a:lnTo>
                          <a:pt x="19" y="115"/>
                        </a:lnTo>
                        <a:lnTo>
                          <a:pt x="25" y="115"/>
                        </a:lnTo>
                        <a:lnTo>
                          <a:pt x="33" y="115"/>
                        </a:lnTo>
                        <a:lnTo>
                          <a:pt x="39" y="116"/>
                        </a:lnTo>
                        <a:lnTo>
                          <a:pt x="47" y="116"/>
                        </a:lnTo>
                        <a:lnTo>
                          <a:pt x="55" y="115"/>
                        </a:lnTo>
                        <a:lnTo>
                          <a:pt x="63" y="114"/>
                        </a:lnTo>
                        <a:lnTo>
                          <a:pt x="70" y="112"/>
                        </a:lnTo>
                        <a:lnTo>
                          <a:pt x="78" y="110"/>
                        </a:lnTo>
                        <a:lnTo>
                          <a:pt x="85" y="107"/>
                        </a:lnTo>
                        <a:lnTo>
                          <a:pt x="93" y="103"/>
                        </a:lnTo>
                        <a:lnTo>
                          <a:pt x="98" y="98"/>
                        </a:lnTo>
                        <a:lnTo>
                          <a:pt x="103" y="95"/>
                        </a:lnTo>
                        <a:lnTo>
                          <a:pt x="106" y="91"/>
                        </a:lnTo>
                        <a:lnTo>
                          <a:pt x="110" y="86"/>
                        </a:lnTo>
                        <a:lnTo>
                          <a:pt x="112" y="82"/>
                        </a:lnTo>
                        <a:lnTo>
                          <a:pt x="114" y="79"/>
                        </a:lnTo>
                        <a:lnTo>
                          <a:pt x="114" y="74"/>
                        </a:lnTo>
                        <a:lnTo>
                          <a:pt x="117" y="70"/>
                        </a:lnTo>
                        <a:lnTo>
                          <a:pt x="116" y="68"/>
                        </a:lnTo>
                        <a:lnTo>
                          <a:pt x="116" y="64"/>
                        </a:lnTo>
                        <a:lnTo>
                          <a:pt x="116" y="62"/>
                        </a:lnTo>
                        <a:lnTo>
                          <a:pt x="116" y="59"/>
                        </a:lnTo>
                        <a:lnTo>
                          <a:pt x="115" y="57"/>
                        </a:lnTo>
                        <a:lnTo>
                          <a:pt x="115" y="56"/>
                        </a:lnTo>
                        <a:lnTo>
                          <a:pt x="115" y="55"/>
                        </a:lnTo>
                        <a:lnTo>
                          <a:pt x="115" y="54"/>
                        </a:lnTo>
                        <a:lnTo>
                          <a:pt x="113" y="43"/>
                        </a:lnTo>
                        <a:lnTo>
                          <a:pt x="109" y="34"/>
                        </a:lnTo>
                        <a:lnTo>
                          <a:pt x="104" y="26"/>
                        </a:lnTo>
                        <a:lnTo>
                          <a:pt x="99" y="19"/>
                        </a:lnTo>
                        <a:lnTo>
                          <a:pt x="91" y="14"/>
                        </a:lnTo>
                        <a:lnTo>
                          <a:pt x="84" y="9"/>
                        </a:lnTo>
                        <a:lnTo>
                          <a:pt x="77" y="7"/>
                        </a:lnTo>
                        <a:lnTo>
                          <a:pt x="69" y="3"/>
                        </a:lnTo>
                        <a:lnTo>
                          <a:pt x="61" y="2"/>
                        </a:lnTo>
                        <a:lnTo>
                          <a:pt x="53" y="1"/>
                        </a:lnTo>
                        <a:lnTo>
                          <a:pt x="45" y="1"/>
                        </a:lnTo>
                        <a:lnTo>
                          <a:pt x="39" y="0"/>
                        </a:lnTo>
                        <a:lnTo>
                          <a:pt x="33" y="0"/>
                        </a:lnTo>
                        <a:lnTo>
                          <a:pt x="29" y="0"/>
                        </a:lnTo>
                        <a:lnTo>
                          <a:pt x="26" y="0"/>
                        </a:lnTo>
                      </a:path>
                    </a:pathLst>
                  </a:custGeom>
                  <a:solidFill>
                    <a:srgbClr val="C0C0C0"/>
                  </a:solidFill>
                  <a:ln w="8889" cap="flat" cmpd="sng">
                    <a:solidFill>
                      <a:srgbClr val="C0C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" name="Freeform 214"/>
                  <p:cNvSpPr>
                    <a:spLocks/>
                  </p:cNvSpPr>
                  <p:nvPr/>
                </p:nvSpPr>
                <p:spPr bwMode="auto">
                  <a:xfrm>
                    <a:off x="591" y="707"/>
                    <a:ext cx="184" cy="76"/>
                  </a:xfrm>
                  <a:custGeom>
                    <a:avLst/>
                    <a:gdLst>
                      <a:gd name="T0" fmla="*/ 181 w 184"/>
                      <a:gd name="T1" fmla="*/ 62 h 76"/>
                      <a:gd name="T2" fmla="*/ 172 w 184"/>
                      <a:gd name="T3" fmla="*/ 52 h 76"/>
                      <a:gd name="T4" fmla="*/ 158 w 184"/>
                      <a:gd name="T5" fmla="*/ 36 h 76"/>
                      <a:gd name="T6" fmla="*/ 135 w 184"/>
                      <a:gd name="T7" fmla="*/ 21 h 76"/>
                      <a:gd name="T8" fmla="*/ 107 w 184"/>
                      <a:gd name="T9" fmla="*/ 7 h 76"/>
                      <a:gd name="T10" fmla="*/ 83 w 184"/>
                      <a:gd name="T11" fmla="*/ 1 h 76"/>
                      <a:gd name="T12" fmla="*/ 74 w 184"/>
                      <a:gd name="T13" fmla="*/ 1 h 76"/>
                      <a:gd name="T14" fmla="*/ 60 w 184"/>
                      <a:gd name="T15" fmla="*/ 2 h 76"/>
                      <a:gd name="T16" fmla="*/ 46 w 184"/>
                      <a:gd name="T17" fmla="*/ 4 h 76"/>
                      <a:gd name="T18" fmla="*/ 33 w 184"/>
                      <a:gd name="T19" fmla="*/ 7 h 76"/>
                      <a:gd name="T20" fmla="*/ 25 w 184"/>
                      <a:gd name="T21" fmla="*/ 7 h 76"/>
                      <a:gd name="T22" fmla="*/ 15 w 184"/>
                      <a:gd name="T23" fmla="*/ 14 h 76"/>
                      <a:gd name="T24" fmla="*/ 8 w 184"/>
                      <a:gd name="T25" fmla="*/ 22 h 76"/>
                      <a:gd name="T26" fmla="*/ 3 w 184"/>
                      <a:gd name="T27" fmla="*/ 31 h 76"/>
                      <a:gd name="T28" fmla="*/ 1 w 184"/>
                      <a:gd name="T29" fmla="*/ 40 h 76"/>
                      <a:gd name="T30" fmla="*/ 1 w 184"/>
                      <a:gd name="T31" fmla="*/ 49 h 76"/>
                      <a:gd name="T32" fmla="*/ 5 w 184"/>
                      <a:gd name="T33" fmla="*/ 56 h 76"/>
                      <a:gd name="T34" fmla="*/ 7 w 184"/>
                      <a:gd name="T35" fmla="*/ 62 h 76"/>
                      <a:gd name="T36" fmla="*/ 13 w 184"/>
                      <a:gd name="T37" fmla="*/ 67 h 76"/>
                      <a:gd name="T38" fmla="*/ 18 w 184"/>
                      <a:gd name="T39" fmla="*/ 73 h 76"/>
                      <a:gd name="T40" fmla="*/ 24 w 184"/>
                      <a:gd name="T41" fmla="*/ 75 h 76"/>
                      <a:gd name="T42" fmla="*/ 31 w 184"/>
                      <a:gd name="T43" fmla="*/ 75 h 76"/>
                      <a:gd name="T44" fmla="*/ 41 w 184"/>
                      <a:gd name="T45" fmla="*/ 74 h 76"/>
                      <a:gd name="T46" fmla="*/ 51 w 184"/>
                      <a:gd name="T47" fmla="*/ 70 h 76"/>
                      <a:gd name="T48" fmla="*/ 61 w 184"/>
                      <a:gd name="T49" fmla="*/ 67 h 76"/>
                      <a:gd name="T50" fmla="*/ 68 w 184"/>
                      <a:gd name="T51" fmla="*/ 64 h 76"/>
                      <a:gd name="T52" fmla="*/ 72 w 184"/>
                      <a:gd name="T53" fmla="*/ 62 h 76"/>
                      <a:gd name="T54" fmla="*/ 66 w 184"/>
                      <a:gd name="T55" fmla="*/ 64 h 76"/>
                      <a:gd name="T56" fmla="*/ 61 w 184"/>
                      <a:gd name="T57" fmla="*/ 62 h 76"/>
                      <a:gd name="T58" fmla="*/ 53 w 184"/>
                      <a:gd name="T59" fmla="*/ 61 h 76"/>
                      <a:gd name="T60" fmla="*/ 43 w 184"/>
                      <a:gd name="T61" fmla="*/ 56 h 76"/>
                      <a:gd name="T62" fmla="*/ 27 w 184"/>
                      <a:gd name="T63" fmla="*/ 53 h 76"/>
                      <a:gd name="T64" fmla="*/ 23 w 184"/>
                      <a:gd name="T65" fmla="*/ 50 h 76"/>
                      <a:gd name="T66" fmla="*/ 26 w 184"/>
                      <a:gd name="T67" fmla="*/ 45 h 76"/>
                      <a:gd name="T68" fmla="*/ 32 w 184"/>
                      <a:gd name="T69" fmla="*/ 38 h 76"/>
                      <a:gd name="T70" fmla="*/ 38 w 184"/>
                      <a:gd name="T71" fmla="*/ 32 h 76"/>
                      <a:gd name="T72" fmla="*/ 42 w 184"/>
                      <a:gd name="T73" fmla="*/ 27 h 76"/>
                      <a:gd name="T74" fmla="*/ 59 w 184"/>
                      <a:gd name="T75" fmla="*/ 23 h 76"/>
                      <a:gd name="T76" fmla="*/ 103 w 184"/>
                      <a:gd name="T77" fmla="*/ 25 h 76"/>
                      <a:gd name="T78" fmla="*/ 136 w 184"/>
                      <a:gd name="T79" fmla="*/ 36 h 76"/>
                      <a:gd name="T80" fmla="*/ 161 w 184"/>
                      <a:gd name="T81" fmla="*/ 50 h 76"/>
                      <a:gd name="T82" fmla="*/ 176 w 184"/>
                      <a:gd name="T83" fmla="*/ 61 h 76"/>
                      <a:gd name="T84" fmla="*/ 183 w 184"/>
                      <a:gd name="T85" fmla="*/ 63 h 7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184" h="76">
                        <a:moveTo>
                          <a:pt x="183" y="63"/>
                        </a:moveTo>
                        <a:lnTo>
                          <a:pt x="182" y="63"/>
                        </a:lnTo>
                        <a:lnTo>
                          <a:pt x="181" y="62"/>
                        </a:lnTo>
                        <a:lnTo>
                          <a:pt x="178" y="60"/>
                        </a:lnTo>
                        <a:lnTo>
                          <a:pt x="176" y="56"/>
                        </a:lnTo>
                        <a:lnTo>
                          <a:pt x="172" y="52"/>
                        </a:lnTo>
                        <a:lnTo>
                          <a:pt x="168" y="47"/>
                        </a:lnTo>
                        <a:lnTo>
                          <a:pt x="162" y="42"/>
                        </a:lnTo>
                        <a:lnTo>
                          <a:pt x="158" y="36"/>
                        </a:lnTo>
                        <a:lnTo>
                          <a:pt x="150" y="32"/>
                        </a:lnTo>
                        <a:lnTo>
                          <a:pt x="143" y="26"/>
                        </a:lnTo>
                        <a:lnTo>
                          <a:pt x="135" y="21"/>
                        </a:lnTo>
                        <a:lnTo>
                          <a:pt x="127" y="15"/>
                        </a:lnTo>
                        <a:lnTo>
                          <a:pt x="117" y="11"/>
                        </a:lnTo>
                        <a:lnTo>
                          <a:pt x="107" y="7"/>
                        </a:lnTo>
                        <a:lnTo>
                          <a:pt x="95" y="4"/>
                        </a:lnTo>
                        <a:lnTo>
                          <a:pt x="85" y="0"/>
                        </a:lnTo>
                        <a:lnTo>
                          <a:pt x="83" y="1"/>
                        </a:lnTo>
                        <a:lnTo>
                          <a:pt x="81" y="1"/>
                        </a:lnTo>
                        <a:lnTo>
                          <a:pt x="77" y="1"/>
                        </a:lnTo>
                        <a:lnTo>
                          <a:pt x="74" y="1"/>
                        </a:lnTo>
                        <a:lnTo>
                          <a:pt x="69" y="2"/>
                        </a:lnTo>
                        <a:lnTo>
                          <a:pt x="65" y="2"/>
                        </a:lnTo>
                        <a:lnTo>
                          <a:pt x="60" y="2"/>
                        </a:lnTo>
                        <a:lnTo>
                          <a:pt x="56" y="2"/>
                        </a:lnTo>
                        <a:lnTo>
                          <a:pt x="50" y="4"/>
                        </a:lnTo>
                        <a:lnTo>
                          <a:pt x="46" y="4"/>
                        </a:lnTo>
                        <a:lnTo>
                          <a:pt x="42" y="4"/>
                        </a:lnTo>
                        <a:lnTo>
                          <a:pt x="37" y="4"/>
                        </a:lnTo>
                        <a:lnTo>
                          <a:pt x="33" y="7"/>
                        </a:lnTo>
                        <a:lnTo>
                          <a:pt x="29" y="7"/>
                        </a:lnTo>
                        <a:lnTo>
                          <a:pt x="26" y="7"/>
                        </a:lnTo>
                        <a:lnTo>
                          <a:pt x="25" y="7"/>
                        </a:lnTo>
                        <a:lnTo>
                          <a:pt x="20" y="10"/>
                        </a:lnTo>
                        <a:lnTo>
                          <a:pt x="19" y="12"/>
                        </a:lnTo>
                        <a:lnTo>
                          <a:pt x="15" y="14"/>
                        </a:lnTo>
                        <a:lnTo>
                          <a:pt x="13" y="16"/>
                        </a:lnTo>
                        <a:lnTo>
                          <a:pt x="10" y="20"/>
                        </a:lnTo>
                        <a:lnTo>
                          <a:pt x="8" y="22"/>
                        </a:lnTo>
                        <a:lnTo>
                          <a:pt x="6" y="25"/>
                        </a:lnTo>
                        <a:lnTo>
                          <a:pt x="5" y="27"/>
                        </a:lnTo>
                        <a:lnTo>
                          <a:pt x="3" y="31"/>
                        </a:lnTo>
                        <a:lnTo>
                          <a:pt x="2" y="34"/>
                        </a:lnTo>
                        <a:lnTo>
                          <a:pt x="1" y="38"/>
                        </a:lnTo>
                        <a:lnTo>
                          <a:pt x="1" y="40"/>
                        </a:lnTo>
                        <a:lnTo>
                          <a:pt x="0" y="44"/>
                        </a:lnTo>
                        <a:lnTo>
                          <a:pt x="0" y="46"/>
                        </a:lnTo>
                        <a:lnTo>
                          <a:pt x="1" y="49"/>
                        </a:lnTo>
                        <a:lnTo>
                          <a:pt x="3" y="51"/>
                        </a:lnTo>
                        <a:lnTo>
                          <a:pt x="3" y="54"/>
                        </a:lnTo>
                        <a:lnTo>
                          <a:pt x="5" y="56"/>
                        </a:lnTo>
                        <a:lnTo>
                          <a:pt x="5" y="58"/>
                        </a:lnTo>
                        <a:lnTo>
                          <a:pt x="7" y="60"/>
                        </a:lnTo>
                        <a:lnTo>
                          <a:pt x="7" y="62"/>
                        </a:lnTo>
                        <a:lnTo>
                          <a:pt x="9" y="64"/>
                        </a:lnTo>
                        <a:lnTo>
                          <a:pt x="10" y="66"/>
                        </a:lnTo>
                        <a:lnTo>
                          <a:pt x="13" y="67"/>
                        </a:lnTo>
                        <a:lnTo>
                          <a:pt x="14" y="69"/>
                        </a:lnTo>
                        <a:lnTo>
                          <a:pt x="16" y="71"/>
                        </a:lnTo>
                        <a:lnTo>
                          <a:pt x="18" y="73"/>
                        </a:lnTo>
                        <a:lnTo>
                          <a:pt x="20" y="73"/>
                        </a:lnTo>
                        <a:lnTo>
                          <a:pt x="22" y="75"/>
                        </a:lnTo>
                        <a:lnTo>
                          <a:pt x="24" y="75"/>
                        </a:lnTo>
                        <a:lnTo>
                          <a:pt x="26" y="75"/>
                        </a:lnTo>
                        <a:lnTo>
                          <a:pt x="29" y="75"/>
                        </a:lnTo>
                        <a:lnTo>
                          <a:pt x="31" y="75"/>
                        </a:lnTo>
                        <a:lnTo>
                          <a:pt x="34" y="75"/>
                        </a:lnTo>
                        <a:lnTo>
                          <a:pt x="37" y="75"/>
                        </a:lnTo>
                        <a:lnTo>
                          <a:pt x="41" y="74"/>
                        </a:lnTo>
                        <a:lnTo>
                          <a:pt x="43" y="74"/>
                        </a:lnTo>
                        <a:lnTo>
                          <a:pt x="47" y="72"/>
                        </a:lnTo>
                        <a:lnTo>
                          <a:pt x="51" y="70"/>
                        </a:lnTo>
                        <a:lnTo>
                          <a:pt x="55" y="68"/>
                        </a:lnTo>
                        <a:lnTo>
                          <a:pt x="57" y="68"/>
                        </a:lnTo>
                        <a:lnTo>
                          <a:pt x="61" y="67"/>
                        </a:lnTo>
                        <a:lnTo>
                          <a:pt x="63" y="67"/>
                        </a:lnTo>
                        <a:lnTo>
                          <a:pt x="67" y="64"/>
                        </a:lnTo>
                        <a:lnTo>
                          <a:pt x="68" y="64"/>
                        </a:lnTo>
                        <a:lnTo>
                          <a:pt x="70" y="63"/>
                        </a:lnTo>
                        <a:lnTo>
                          <a:pt x="71" y="63"/>
                        </a:lnTo>
                        <a:lnTo>
                          <a:pt x="72" y="62"/>
                        </a:lnTo>
                        <a:lnTo>
                          <a:pt x="70" y="64"/>
                        </a:lnTo>
                        <a:lnTo>
                          <a:pt x="68" y="64"/>
                        </a:lnTo>
                        <a:lnTo>
                          <a:pt x="66" y="64"/>
                        </a:lnTo>
                        <a:lnTo>
                          <a:pt x="63" y="64"/>
                        </a:lnTo>
                        <a:lnTo>
                          <a:pt x="61" y="62"/>
                        </a:lnTo>
                        <a:lnTo>
                          <a:pt x="59" y="62"/>
                        </a:lnTo>
                        <a:lnTo>
                          <a:pt x="57" y="61"/>
                        </a:lnTo>
                        <a:lnTo>
                          <a:pt x="53" y="61"/>
                        </a:lnTo>
                        <a:lnTo>
                          <a:pt x="50" y="58"/>
                        </a:lnTo>
                        <a:lnTo>
                          <a:pt x="46" y="58"/>
                        </a:lnTo>
                        <a:lnTo>
                          <a:pt x="43" y="56"/>
                        </a:lnTo>
                        <a:lnTo>
                          <a:pt x="37" y="56"/>
                        </a:lnTo>
                        <a:lnTo>
                          <a:pt x="33" y="54"/>
                        </a:lnTo>
                        <a:lnTo>
                          <a:pt x="27" y="53"/>
                        </a:lnTo>
                        <a:lnTo>
                          <a:pt x="22" y="51"/>
                        </a:lnTo>
                        <a:lnTo>
                          <a:pt x="23" y="50"/>
                        </a:lnTo>
                        <a:lnTo>
                          <a:pt x="25" y="48"/>
                        </a:lnTo>
                        <a:lnTo>
                          <a:pt x="26" y="45"/>
                        </a:lnTo>
                        <a:lnTo>
                          <a:pt x="29" y="44"/>
                        </a:lnTo>
                        <a:lnTo>
                          <a:pt x="31" y="42"/>
                        </a:lnTo>
                        <a:lnTo>
                          <a:pt x="32" y="38"/>
                        </a:lnTo>
                        <a:lnTo>
                          <a:pt x="34" y="36"/>
                        </a:lnTo>
                        <a:lnTo>
                          <a:pt x="36" y="34"/>
                        </a:lnTo>
                        <a:lnTo>
                          <a:pt x="38" y="32"/>
                        </a:lnTo>
                        <a:lnTo>
                          <a:pt x="40" y="30"/>
                        </a:lnTo>
                        <a:lnTo>
                          <a:pt x="40" y="29"/>
                        </a:lnTo>
                        <a:lnTo>
                          <a:pt x="42" y="27"/>
                        </a:lnTo>
                        <a:lnTo>
                          <a:pt x="43" y="26"/>
                        </a:lnTo>
                        <a:lnTo>
                          <a:pt x="44" y="25"/>
                        </a:lnTo>
                        <a:lnTo>
                          <a:pt x="59" y="23"/>
                        </a:lnTo>
                        <a:lnTo>
                          <a:pt x="74" y="23"/>
                        </a:lnTo>
                        <a:lnTo>
                          <a:pt x="89" y="24"/>
                        </a:lnTo>
                        <a:lnTo>
                          <a:pt x="103" y="25"/>
                        </a:lnTo>
                        <a:lnTo>
                          <a:pt x="115" y="28"/>
                        </a:lnTo>
                        <a:lnTo>
                          <a:pt x="126" y="31"/>
                        </a:lnTo>
                        <a:lnTo>
                          <a:pt x="136" y="36"/>
                        </a:lnTo>
                        <a:lnTo>
                          <a:pt x="146" y="39"/>
                        </a:lnTo>
                        <a:lnTo>
                          <a:pt x="153" y="45"/>
                        </a:lnTo>
                        <a:lnTo>
                          <a:pt x="161" y="50"/>
                        </a:lnTo>
                        <a:lnTo>
                          <a:pt x="167" y="54"/>
                        </a:lnTo>
                        <a:lnTo>
                          <a:pt x="173" y="57"/>
                        </a:lnTo>
                        <a:lnTo>
                          <a:pt x="176" y="61"/>
                        </a:lnTo>
                        <a:lnTo>
                          <a:pt x="179" y="63"/>
                        </a:lnTo>
                        <a:lnTo>
                          <a:pt x="181" y="64"/>
                        </a:lnTo>
                        <a:lnTo>
                          <a:pt x="183" y="63"/>
                        </a:lnTo>
                      </a:path>
                    </a:pathLst>
                  </a:custGeom>
                  <a:solidFill>
                    <a:srgbClr val="808080"/>
                  </a:solidFill>
                  <a:ln w="8889" cap="flat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" name="Freeform 215"/>
                  <p:cNvSpPr>
                    <a:spLocks/>
                  </p:cNvSpPr>
                  <p:nvPr/>
                </p:nvSpPr>
                <p:spPr bwMode="auto">
                  <a:xfrm>
                    <a:off x="1094" y="710"/>
                    <a:ext cx="182" cy="77"/>
                  </a:xfrm>
                  <a:custGeom>
                    <a:avLst/>
                    <a:gdLst>
                      <a:gd name="T0" fmla="*/ 1 w 182"/>
                      <a:gd name="T1" fmla="*/ 62 h 77"/>
                      <a:gd name="T2" fmla="*/ 10 w 182"/>
                      <a:gd name="T3" fmla="*/ 52 h 77"/>
                      <a:gd name="T4" fmla="*/ 25 w 182"/>
                      <a:gd name="T5" fmla="*/ 36 h 77"/>
                      <a:gd name="T6" fmla="*/ 46 w 182"/>
                      <a:gd name="T7" fmla="*/ 22 h 77"/>
                      <a:gd name="T8" fmla="*/ 75 w 182"/>
                      <a:gd name="T9" fmla="*/ 7 h 77"/>
                      <a:gd name="T10" fmla="*/ 99 w 182"/>
                      <a:gd name="T11" fmla="*/ 1 h 77"/>
                      <a:gd name="T12" fmla="*/ 107 w 182"/>
                      <a:gd name="T13" fmla="*/ 1 h 77"/>
                      <a:gd name="T14" fmla="*/ 120 w 182"/>
                      <a:gd name="T15" fmla="*/ 2 h 77"/>
                      <a:gd name="T16" fmla="*/ 135 w 182"/>
                      <a:gd name="T17" fmla="*/ 4 h 77"/>
                      <a:gd name="T18" fmla="*/ 149 w 182"/>
                      <a:gd name="T19" fmla="*/ 7 h 77"/>
                      <a:gd name="T20" fmla="*/ 159 w 182"/>
                      <a:gd name="T21" fmla="*/ 8 h 77"/>
                      <a:gd name="T22" fmla="*/ 165 w 182"/>
                      <a:gd name="T23" fmla="*/ 14 h 77"/>
                      <a:gd name="T24" fmla="*/ 173 w 182"/>
                      <a:gd name="T25" fmla="*/ 22 h 77"/>
                      <a:gd name="T26" fmla="*/ 177 w 182"/>
                      <a:gd name="T27" fmla="*/ 32 h 77"/>
                      <a:gd name="T28" fmla="*/ 181 w 182"/>
                      <a:gd name="T29" fmla="*/ 41 h 77"/>
                      <a:gd name="T30" fmla="*/ 181 w 182"/>
                      <a:gd name="T31" fmla="*/ 49 h 77"/>
                      <a:gd name="T32" fmla="*/ 177 w 182"/>
                      <a:gd name="T33" fmla="*/ 56 h 77"/>
                      <a:gd name="T34" fmla="*/ 173 w 182"/>
                      <a:gd name="T35" fmla="*/ 62 h 77"/>
                      <a:gd name="T36" fmla="*/ 170 w 182"/>
                      <a:gd name="T37" fmla="*/ 67 h 77"/>
                      <a:gd name="T38" fmla="*/ 164 w 182"/>
                      <a:gd name="T39" fmla="*/ 74 h 77"/>
                      <a:gd name="T40" fmla="*/ 158 w 182"/>
                      <a:gd name="T41" fmla="*/ 76 h 77"/>
                      <a:gd name="T42" fmla="*/ 150 w 182"/>
                      <a:gd name="T43" fmla="*/ 76 h 77"/>
                      <a:gd name="T44" fmla="*/ 143 w 182"/>
                      <a:gd name="T45" fmla="*/ 76 h 77"/>
                      <a:gd name="T46" fmla="*/ 134 w 182"/>
                      <a:gd name="T47" fmla="*/ 76 h 77"/>
                      <a:gd name="T48" fmla="*/ 126 w 182"/>
                      <a:gd name="T49" fmla="*/ 74 h 77"/>
                      <a:gd name="T50" fmla="*/ 120 w 182"/>
                      <a:gd name="T51" fmla="*/ 72 h 77"/>
                      <a:gd name="T52" fmla="*/ 118 w 182"/>
                      <a:gd name="T53" fmla="*/ 67 h 77"/>
                      <a:gd name="T54" fmla="*/ 116 w 182"/>
                      <a:gd name="T55" fmla="*/ 64 h 77"/>
                      <a:gd name="T56" fmla="*/ 118 w 182"/>
                      <a:gd name="T57" fmla="*/ 60 h 77"/>
                      <a:gd name="T58" fmla="*/ 124 w 182"/>
                      <a:gd name="T59" fmla="*/ 57 h 77"/>
                      <a:gd name="T60" fmla="*/ 135 w 182"/>
                      <a:gd name="T61" fmla="*/ 54 h 77"/>
                      <a:gd name="T62" fmla="*/ 151 w 182"/>
                      <a:gd name="T63" fmla="*/ 52 h 77"/>
                      <a:gd name="T64" fmla="*/ 157 w 182"/>
                      <a:gd name="T65" fmla="*/ 49 h 77"/>
                      <a:gd name="T66" fmla="*/ 153 w 182"/>
                      <a:gd name="T67" fmla="*/ 45 h 77"/>
                      <a:gd name="T68" fmla="*/ 149 w 182"/>
                      <a:gd name="T69" fmla="*/ 38 h 77"/>
                      <a:gd name="T70" fmla="*/ 143 w 182"/>
                      <a:gd name="T71" fmla="*/ 33 h 77"/>
                      <a:gd name="T72" fmla="*/ 141 w 182"/>
                      <a:gd name="T73" fmla="*/ 28 h 77"/>
                      <a:gd name="T74" fmla="*/ 125 w 182"/>
                      <a:gd name="T75" fmla="*/ 23 h 77"/>
                      <a:gd name="T76" fmla="*/ 83 w 182"/>
                      <a:gd name="T77" fmla="*/ 24 h 77"/>
                      <a:gd name="T78" fmla="*/ 49 w 182"/>
                      <a:gd name="T79" fmla="*/ 35 h 77"/>
                      <a:gd name="T80" fmla="*/ 22 w 182"/>
                      <a:gd name="T81" fmla="*/ 49 h 77"/>
                      <a:gd name="T82" fmla="*/ 5 w 182"/>
                      <a:gd name="T83" fmla="*/ 61 h 77"/>
                      <a:gd name="T84" fmla="*/ 0 w 182"/>
                      <a:gd name="T85" fmla="*/ 64 h 7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182" h="77">
                        <a:moveTo>
                          <a:pt x="0" y="64"/>
                        </a:moveTo>
                        <a:lnTo>
                          <a:pt x="0" y="64"/>
                        </a:lnTo>
                        <a:lnTo>
                          <a:pt x="1" y="62"/>
                        </a:lnTo>
                        <a:lnTo>
                          <a:pt x="3" y="60"/>
                        </a:lnTo>
                        <a:lnTo>
                          <a:pt x="6" y="56"/>
                        </a:lnTo>
                        <a:lnTo>
                          <a:pt x="10" y="52"/>
                        </a:lnTo>
                        <a:lnTo>
                          <a:pt x="14" y="47"/>
                        </a:lnTo>
                        <a:lnTo>
                          <a:pt x="19" y="42"/>
                        </a:lnTo>
                        <a:lnTo>
                          <a:pt x="25" y="36"/>
                        </a:lnTo>
                        <a:lnTo>
                          <a:pt x="31" y="33"/>
                        </a:lnTo>
                        <a:lnTo>
                          <a:pt x="38" y="27"/>
                        </a:lnTo>
                        <a:lnTo>
                          <a:pt x="46" y="22"/>
                        </a:lnTo>
                        <a:lnTo>
                          <a:pt x="55" y="16"/>
                        </a:lnTo>
                        <a:lnTo>
                          <a:pt x="65" y="11"/>
                        </a:lnTo>
                        <a:lnTo>
                          <a:pt x="75" y="7"/>
                        </a:lnTo>
                        <a:lnTo>
                          <a:pt x="86" y="4"/>
                        </a:lnTo>
                        <a:lnTo>
                          <a:pt x="99" y="0"/>
                        </a:lnTo>
                        <a:lnTo>
                          <a:pt x="99" y="1"/>
                        </a:lnTo>
                        <a:lnTo>
                          <a:pt x="100" y="1"/>
                        </a:lnTo>
                        <a:lnTo>
                          <a:pt x="103" y="1"/>
                        </a:lnTo>
                        <a:lnTo>
                          <a:pt x="107" y="1"/>
                        </a:lnTo>
                        <a:lnTo>
                          <a:pt x="111" y="2"/>
                        </a:lnTo>
                        <a:lnTo>
                          <a:pt x="116" y="2"/>
                        </a:lnTo>
                        <a:lnTo>
                          <a:pt x="120" y="2"/>
                        </a:lnTo>
                        <a:lnTo>
                          <a:pt x="126" y="2"/>
                        </a:lnTo>
                        <a:lnTo>
                          <a:pt x="130" y="4"/>
                        </a:lnTo>
                        <a:lnTo>
                          <a:pt x="135" y="4"/>
                        </a:lnTo>
                        <a:lnTo>
                          <a:pt x="140" y="5"/>
                        </a:lnTo>
                        <a:lnTo>
                          <a:pt x="145" y="5"/>
                        </a:lnTo>
                        <a:lnTo>
                          <a:pt x="149" y="7"/>
                        </a:lnTo>
                        <a:lnTo>
                          <a:pt x="153" y="7"/>
                        </a:lnTo>
                        <a:lnTo>
                          <a:pt x="156" y="8"/>
                        </a:lnTo>
                        <a:lnTo>
                          <a:pt x="159" y="8"/>
                        </a:lnTo>
                        <a:lnTo>
                          <a:pt x="161" y="10"/>
                        </a:lnTo>
                        <a:lnTo>
                          <a:pt x="163" y="12"/>
                        </a:lnTo>
                        <a:lnTo>
                          <a:pt x="165" y="14"/>
                        </a:lnTo>
                        <a:lnTo>
                          <a:pt x="169" y="16"/>
                        </a:lnTo>
                        <a:lnTo>
                          <a:pt x="171" y="20"/>
                        </a:lnTo>
                        <a:lnTo>
                          <a:pt x="173" y="22"/>
                        </a:lnTo>
                        <a:lnTo>
                          <a:pt x="175" y="26"/>
                        </a:lnTo>
                        <a:lnTo>
                          <a:pt x="177" y="28"/>
                        </a:lnTo>
                        <a:lnTo>
                          <a:pt x="177" y="32"/>
                        </a:lnTo>
                        <a:lnTo>
                          <a:pt x="179" y="35"/>
                        </a:lnTo>
                        <a:lnTo>
                          <a:pt x="179" y="39"/>
                        </a:lnTo>
                        <a:lnTo>
                          <a:pt x="181" y="41"/>
                        </a:lnTo>
                        <a:lnTo>
                          <a:pt x="181" y="45"/>
                        </a:lnTo>
                        <a:lnTo>
                          <a:pt x="181" y="47"/>
                        </a:lnTo>
                        <a:lnTo>
                          <a:pt x="181" y="49"/>
                        </a:lnTo>
                        <a:lnTo>
                          <a:pt x="181" y="52"/>
                        </a:lnTo>
                        <a:lnTo>
                          <a:pt x="178" y="54"/>
                        </a:lnTo>
                        <a:lnTo>
                          <a:pt x="177" y="56"/>
                        </a:lnTo>
                        <a:lnTo>
                          <a:pt x="175" y="58"/>
                        </a:lnTo>
                        <a:lnTo>
                          <a:pt x="175" y="60"/>
                        </a:lnTo>
                        <a:lnTo>
                          <a:pt x="173" y="62"/>
                        </a:lnTo>
                        <a:lnTo>
                          <a:pt x="172" y="64"/>
                        </a:lnTo>
                        <a:lnTo>
                          <a:pt x="170" y="66"/>
                        </a:lnTo>
                        <a:lnTo>
                          <a:pt x="170" y="67"/>
                        </a:lnTo>
                        <a:lnTo>
                          <a:pt x="168" y="70"/>
                        </a:lnTo>
                        <a:lnTo>
                          <a:pt x="166" y="71"/>
                        </a:lnTo>
                        <a:lnTo>
                          <a:pt x="164" y="74"/>
                        </a:lnTo>
                        <a:lnTo>
                          <a:pt x="162" y="74"/>
                        </a:lnTo>
                        <a:lnTo>
                          <a:pt x="160" y="76"/>
                        </a:lnTo>
                        <a:lnTo>
                          <a:pt x="158" y="76"/>
                        </a:lnTo>
                        <a:lnTo>
                          <a:pt x="156" y="76"/>
                        </a:lnTo>
                        <a:lnTo>
                          <a:pt x="154" y="76"/>
                        </a:lnTo>
                        <a:lnTo>
                          <a:pt x="150" y="76"/>
                        </a:lnTo>
                        <a:lnTo>
                          <a:pt x="148" y="76"/>
                        </a:lnTo>
                        <a:lnTo>
                          <a:pt x="145" y="76"/>
                        </a:lnTo>
                        <a:lnTo>
                          <a:pt x="143" y="76"/>
                        </a:lnTo>
                        <a:lnTo>
                          <a:pt x="139" y="76"/>
                        </a:lnTo>
                        <a:lnTo>
                          <a:pt x="137" y="76"/>
                        </a:lnTo>
                        <a:lnTo>
                          <a:pt x="134" y="76"/>
                        </a:lnTo>
                        <a:lnTo>
                          <a:pt x="132" y="74"/>
                        </a:lnTo>
                        <a:lnTo>
                          <a:pt x="128" y="74"/>
                        </a:lnTo>
                        <a:lnTo>
                          <a:pt x="126" y="74"/>
                        </a:lnTo>
                        <a:lnTo>
                          <a:pt x="124" y="74"/>
                        </a:lnTo>
                        <a:lnTo>
                          <a:pt x="122" y="72"/>
                        </a:lnTo>
                        <a:lnTo>
                          <a:pt x="120" y="72"/>
                        </a:lnTo>
                        <a:lnTo>
                          <a:pt x="118" y="70"/>
                        </a:lnTo>
                        <a:lnTo>
                          <a:pt x="118" y="67"/>
                        </a:lnTo>
                        <a:lnTo>
                          <a:pt x="116" y="67"/>
                        </a:lnTo>
                        <a:lnTo>
                          <a:pt x="116" y="65"/>
                        </a:lnTo>
                        <a:lnTo>
                          <a:pt x="116" y="64"/>
                        </a:lnTo>
                        <a:lnTo>
                          <a:pt x="117" y="62"/>
                        </a:lnTo>
                        <a:lnTo>
                          <a:pt x="118" y="60"/>
                        </a:lnTo>
                        <a:lnTo>
                          <a:pt x="120" y="59"/>
                        </a:lnTo>
                        <a:lnTo>
                          <a:pt x="123" y="57"/>
                        </a:lnTo>
                        <a:lnTo>
                          <a:pt x="124" y="57"/>
                        </a:lnTo>
                        <a:lnTo>
                          <a:pt x="127" y="56"/>
                        </a:lnTo>
                        <a:lnTo>
                          <a:pt x="130" y="56"/>
                        </a:lnTo>
                        <a:lnTo>
                          <a:pt x="135" y="54"/>
                        </a:lnTo>
                        <a:lnTo>
                          <a:pt x="140" y="54"/>
                        </a:lnTo>
                        <a:lnTo>
                          <a:pt x="145" y="52"/>
                        </a:lnTo>
                        <a:lnTo>
                          <a:pt x="151" y="52"/>
                        </a:lnTo>
                        <a:lnTo>
                          <a:pt x="158" y="50"/>
                        </a:lnTo>
                        <a:lnTo>
                          <a:pt x="157" y="50"/>
                        </a:lnTo>
                        <a:lnTo>
                          <a:pt x="157" y="49"/>
                        </a:lnTo>
                        <a:lnTo>
                          <a:pt x="155" y="49"/>
                        </a:lnTo>
                        <a:lnTo>
                          <a:pt x="155" y="47"/>
                        </a:lnTo>
                        <a:lnTo>
                          <a:pt x="153" y="45"/>
                        </a:lnTo>
                        <a:lnTo>
                          <a:pt x="152" y="43"/>
                        </a:lnTo>
                        <a:lnTo>
                          <a:pt x="149" y="41"/>
                        </a:lnTo>
                        <a:lnTo>
                          <a:pt x="149" y="38"/>
                        </a:lnTo>
                        <a:lnTo>
                          <a:pt x="147" y="36"/>
                        </a:lnTo>
                        <a:lnTo>
                          <a:pt x="146" y="35"/>
                        </a:lnTo>
                        <a:lnTo>
                          <a:pt x="143" y="33"/>
                        </a:lnTo>
                        <a:lnTo>
                          <a:pt x="143" y="30"/>
                        </a:lnTo>
                        <a:lnTo>
                          <a:pt x="141" y="30"/>
                        </a:lnTo>
                        <a:lnTo>
                          <a:pt x="141" y="28"/>
                        </a:lnTo>
                        <a:lnTo>
                          <a:pt x="141" y="27"/>
                        </a:lnTo>
                        <a:lnTo>
                          <a:pt x="141" y="26"/>
                        </a:lnTo>
                        <a:lnTo>
                          <a:pt x="125" y="23"/>
                        </a:lnTo>
                        <a:lnTo>
                          <a:pt x="110" y="22"/>
                        </a:lnTo>
                        <a:lnTo>
                          <a:pt x="96" y="23"/>
                        </a:lnTo>
                        <a:lnTo>
                          <a:pt x="83" y="24"/>
                        </a:lnTo>
                        <a:lnTo>
                          <a:pt x="70" y="27"/>
                        </a:lnTo>
                        <a:lnTo>
                          <a:pt x="58" y="30"/>
                        </a:lnTo>
                        <a:lnTo>
                          <a:pt x="49" y="35"/>
                        </a:lnTo>
                        <a:lnTo>
                          <a:pt x="39" y="39"/>
                        </a:lnTo>
                        <a:lnTo>
                          <a:pt x="30" y="45"/>
                        </a:lnTo>
                        <a:lnTo>
                          <a:pt x="22" y="49"/>
                        </a:lnTo>
                        <a:lnTo>
                          <a:pt x="16" y="53"/>
                        </a:lnTo>
                        <a:lnTo>
                          <a:pt x="10" y="58"/>
                        </a:lnTo>
                        <a:lnTo>
                          <a:pt x="5" y="61"/>
                        </a:lnTo>
                        <a:lnTo>
                          <a:pt x="2" y="64"/>
                        </a:lnTo>
                        <a:lnTo>
                          <a:pt x="0" y="64"/>
                        </a:lnTo>
                      </a:path>
                    </a:pathLst>
                  </a:custGeom>
                  <a:solidFill>
                    <a:srgbClr val="808080"/>
                  </a:solidFill>
                  <a:ln w="8889" cap="flat" cmpd="sng">
                    <a:solidFill>
                      <a:srgbClr val="808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" name="Freeform 216"/>
                  <p:cNvSpPr>
                    <a:spLocks/>
                  </p:cNvSpPr>
                  <p:nvPr/>
                </p:nvSpPr>
                <p:spPr bwMode="auto">
                  <a:xfrm>
                    <a:off x="1087" y="746"/>
                    <a:ext cx="100" cy="119"/>
                  </a:xfrm>
                  <a:custGeom>
                    <a:avLst/>
                    <a:gdLst>
                      <a:gd name="T0" fmla="*/ 96 w 100"/>
                      <a:gd name="T1" fmla="*/ 3 h 119"/>
                      <a:gd name="T2" fmla="*/ 89 w 100"/>
                      <a:gd name="T3" fmla="*/ 8 h 119"/>
                      <a:gd name="T4" fmla="*/ 74 w 100"/>
                      <a:gd name="T5" fmla="*/ 17 h 119"/>
                      <a:gd name="T6" fmla="*/ 57 w 100"/>
                      <a:gd name="T7" fmla="*/ 28 h 119"/>
                      <a:gd name="T8" fmla="*/ 39 w 100"/>
                      <a:gd name="T9" fmla="*/ 38 h 119"/>
                      <a:gd name="T10" fmla="*/ 23 w 100"/>
                      <a:gd name="T11" fmla="*/ 50 h 119"/>
                      <a:gd name="T12" fmla="*/ 8 w 100"/>
                      <a:gd name="T13" fmla="*/ 58 h 119"/>
                      <a:gd name="T14" fmla="*/ 1 w 100"/>
                      <a:gd name="T15" fmla="*/ 63 h 119"/>
                      <a:gd name="T16" fmla="*/ 5 w 100"/>
                      <a:gd name="T17" fmla="*/ 68 h 119"/>
                      <a:gd name="T18" fmla="*/ 12 w 100"/>
                      <a:gd name="T19" fmla="*/ 76 h 119"/>
                      <a:gd name="T20" fmla="*/ 14 w 100"/>
                      <a:gd name="T21" fmla="*/ 87 h 119"/>
                      <a:gd name="T22" fmla="*/ 13 w 100"/>
                      <a:gd name="T23" fmla="*/ 95 h 119"/>
                      <a:gd name="T24" fmla="*/ 11 w 100"/>
                      <a:gd name="T25" fmla="*/ 104 h 119"/>
                      <a:gd name="T26" fmla="*/ 7 w 100"/>
                      <a:gd name="T27" fmla="*/ 112 h 119"/>
                      <a:gd name="T28" fmla="*/ 4 w 100"/>
                      <a:gd name="T29" fmla="*/ 116 h 119"/>
                      <a:gd name="T30" fmla="*/ 2 w 100"/>
                      <a:gd name="T31" fmla="*/ 118 h 119"/>
                      <a:gd name="T32" fmla="*/ 3 w 100"/>
                      <a:gd name="T33" fmla="*/ 117 h 119"/>
                      <a:gd name="T34" fmla="*/ 10 w 100"/>
                      <a:gd name="T35" fmla="*/ 107 h 119"/>
                      <a:gd name="T36" fmla="*/ 24 w 100"/>
                      <a:gd name="T37" fmla="*/ 91 h 119"/>
                      <a:gd name="T38" fmla="*/ 40 w 100"/>
                      <a:gd name="T39" fmla="*/ 71 h 119"/>
                      <a:gd name="T40" fmla="*/ 58 w 100"/>
                      <a:gd name="T41" fmla="*/ 49 h 119"/>
                      <a:gd name="T42" fmla="*/ 75 w 100"/>
                      <a:gd name="T43" fmla="*/ 28 h 119"/>
                      <a:gd name="T44" fmla="*/ 89 w 100"/>
                      <a:gd name="T45" fmla="*/ 12 h 119"/>
                      <a:gd name="T46" fmla="*/ 96 w 100"/>
                      <a:gd name="T47" fmla="*/ 2 h 119"/>
                      <a:gd name="T48" fmla="*/ 99 w 100"/>
                      <a:gd name="T49" fmla="*/ 1 h 119"/>
                      <a:gd name="T50" fmla="*/ 99 w 100"/>
                      <a:gd name="T51" fmla="*/ 1 h 119"/>
                      <a:gd name="T52" fmla="*/ 99 w 100"/>
                      <a:gd name="T53" fmla="*/ 1 h 119"/>
                      <a:gd name="T54" fmla="*/ 99 w 100"/>
                      <a:gd name="T55" fmla="*/ 1 h 119"/>
                      <a:gd name="T56" fmla="*/ 99 w 100"/>
                      <a:gd name="T57" fmla="*/ 1 h 119"/>
                      <a:gd name="T58" fmla="*/ 99 w 100"/>
                      <a:gd name="T59" fmla="*/ 1 h 119"/>
                      <a:gd name="T60" fmla="*/ 99 w 100"/>
                      <a:gd name="T61" fmla="*/ 1 h 119"/>
                      <a:gd name="T62" fmla="*/ 99 w 100"/>
                      <a:gd name="T63" fmla="*/ 1 h 119"/>
                      <a:gd name="T64" fmla="*/ 99 w 100"/>
                      <a:gd name="T65" fmla="*/ 1 h 11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100" h="119">
                        <a:moveTo>
                          <a:pt x="99" y="1"/>
                        </a:moveTo>
                        <a:lnTo>
                          <a:pt x="96" y="3"/>
                        </a:lnTo>
                        <a:lnTo>
                          <a:pt x="94" y="5"/>
                        </a:lnTo>
                        <a:lnTo>
                          <a:pt x="89" y="8"/>
                        </a:lnTo>
                        <a:lnTo>
                          <a:pt x="82" y="11"/>
                        </a:lnTo>
                        <a:lnTo>
                          <a:pt x="74" y="17"/>
                        </a:lnTo>
                        <a:lnTo>
                          <a:pt x="66" y="22"/>
                        </a:lnTo>
                        <a:lnTo>
                          <a:pt x="57" y="28"/>
                        </a:lnTo>
                        <a:lnTo>
                          <a:pt x="49" y="32"/>
                        </a:lnTo>
                        <a:lnTo>
                          <a:pt x="39" y="38"/>
                        </a:lnTo>
                        <a:lnTo>
                          <a:pt x="30" y="44"/>
                        </a:lnTo>
                        <a:lnTo>
                          <a:pt x="23" y="50"/>
                        </a:lnTo>
                        <a:lnTo>
                          <a:pt x="15" y="54"/>
                        </a:lnTo>
                        <a:lnTo>
                          <a:pt x="8" y="58"/>
                        </a:lnTo>
                        <a:lnTo>
                          <a:pt x="4" y="61"/>
                        </a:lnTo>
                        <a:lnTo>
                          <a:pt x="1" y="63"/>
                        </a:lnTo>
                        <a:lnTo>
                          <a:pt x="0" y="63"/>
                        </a:lnTo>
                        <a:lnTo>
                          <a:pt x="5" y="68"/>
                        </a:lnTo>
                        <a:lnTo>
                          <a:pt x="9" y="72"/>
                        </a:lnTo>
                        <a:lnTo>
                          <a:pt x="12" y="76"/>
                        </a:lnTo>
                        <a:lnTo>
                          <a:pt x="14" y="81"/>
                        </a:lnTo>
                        <a:lnTo>
                          <a:pt x="14" y="87"/>
                        </a:lnTo>
                        <a:lnTo>
                          <a:pt x="15" y="91"/>
                        </a:lnTo>
                        <a:lnTo>
                          <a:pt x="13" y="95"/>
                        </a:lnTo>
                        <a:lnTo>
                          <a:pt x="13" y="99"/>
                        </a:lnTo>
                        <a:lnTo>
                          <a:pt x="11" y="104"/>
                        </a:lnTo>
                        <a:lnTo>
                          <a:pt x="9" y="107"/>
                        </a:lnTo>
                        <a:lnTo>
                          <a:pt x="7" y="112"/>
                        </a:lnTo>
                        <a:lnTo>
                          <a:pt x="6" y="113"/>
                        </a:lnTo>
                        <a:lnTo>
                          <a:pt x="4" y="116"/>
                        </a:lnTo>
                        <a:lnTo>
                          <a:pt x="3" y="118"/>
                        </a:lnTo>
                        <a:lnTo>
                          <a:pt x="2" y="118"/>
                        </a:lnTo>
                        <a:lnTo>
                          <a:pt x="3" y="117"/>
                        </a:lnTo>
                        <a:lnTo>
                          <a:pt x="6" y="113"/>
                        </a:lnTo>
                        <a:lnTo>
                          <a:pt x="10" y="107"/>
                        </a:lnTo>
                        <a:lnTo>
                          <a:pt x="17" y="100"/>
                        </a:lnTo>
                        <a:lnTo>
                          <a:pt x="24" y="91"/>
                        </a:lnTo>
                        <a:lnTo>
                          <a:pt x="32" y="81"/>
                        </a:lnTo>
                        <a:lnTo>
                          <a:pt x="40" y="71"/>
                        </a:lnTo>
                        <a:lnTo>
                          <a:pt x="50" y="59"/>
                        </a:lnTo>
                        <a:lnTo>
                          <a:pt x="58" y="49"/>
                        </a:lnTo>
                        <a:lnTo>
                          <a:pt x="68" y="38"/>
                        </a:lnTo>
                        <a:lnTo>
                          <a:pt x="75" y="28"/>
                        </a:lnTo>
                        <a:lnTo>
                          <a:pt x="83" y="19"/>
                        </a:lnTo>
                        <a:lnTo>
                          <a:pt x="89" y="12"/>
                        </a:lnTo>
                        <a:lnTo>
                          <a:pt x="94" y="5"/>
                        </a:lnTo>
                        <a:lnTo>
                          <a:pt x="96" y="2"/>
                        </a:lnTo>
                        <a:lnTo>
                          <a:pt x="99" y="0"/>
                        </a:lnTo>
                        <a:lnTo>
                          <a:pt x="99" y="1"/>
                        </a:lnTo>
                      </a:path>
                    </a:pathLst>
                  </a:custGeom>
                  <a:solidFill>
                    <a:srgbClr val="C0C0C0"/>
                  </a:solidFill>
                  <a:ln w="8889" cap="flat" cmpd="sng">
                    <a:solidFill>
                      <a:srgbClr val="C0C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" name="Freeform 217"/>
                  <p:cNvSpPr>
                    <a:spLocks/>
                  </p:cNvSpPr>
                  <p:nvPr/>
                </p:nvSpPr>
                <p:spPr bwMode="auto">
                  <a:xfrm>
                    <a:off x="674" y="746"/>
                    <a:ext cx="101" cy="119"/>
                  </a:xfrm>
                  <a:custGeom>
                    <a:avLst/>
                    <a:gdLst>
                      <a:gd name="T0" fmla="*/ 0 w 101"/>
                      <a:gd name="T1" fmla="*/ 3 h 119"/>
                      <a:gd name="T2" fmla="*/ 7 w 101"/>
                      <a:gd name="T3" fmla="*/ 8 h 119"/>
                      <a:gd name="T4" fmla="*/ 22 w 101"/>
                      <a:gd name="T5" fmla="*/ 17 h 119"/>
                      <a:gd name="T6" fmla="*/ 39 w 101"/>
                      <a:gd name="T7" fmla="*/ 28 h 119"/>
                      <a:gd name="T8" fmla="*/ 57 w 101"/>
                      <a:gd name="T9" fmla="*/ 38 h 119"/>
                      <a:gd name="T10" fmla="*/ 75 w 101"/>
                      <a:gd name="T11" fmla="*/ 49 h 119"/>
                      <a:gd name="T12" fmla="*/ 90 w 101"/>
                      <a:gd name="T13" fmla="*/ 57 h 119"/>
                      <a:gd name="T14" fmla="*/ 98 w 101"/>
                      <a:gd name="T15" fmla="*/ 62 h 119"/>
                      <a:gd name="T16" fmla="*/ 93 w 101"/>
                      <a:gd name="T17" fmla="*/ 66 h 119"/>
                      <a:gd name="T18" fmla="*/ 85 w 101"/>
                      <a:gd name="T19" fmla="*/ 75 h 119"/>
                      <a:gd name="T20" fmla="*/ 82 w 101"/>
                      <a:gd name="T21" fmla="*/ 85 h 119"/>
                      <a:gd name="T22" fmla="*/ 83 w 101"/>
                      <a:gd name="T23" fmla="*/ 94 h 119"/>
                      <a:gd name="T24" fmla="*/ 85 w 101"/>
                      <a:gd name="T25" fmla="*/ 103 h 119"/>
                      <a:gd name="T26" fmla="*/ 89 w 101"/>
                      <a:gd name="T27" fmla="*/ 111 h 119"/>
                      <a:gd name="T28" fmla="*/ 91 w 101"/>
                      <a:gd name="T29" fmla="*/ 116 h 119"/>
                      <a:gd name="T30" fmla="*/ 94 w 101"/>
                      <a:gd name="T31" fmla="*/ 118 h 119"/>
                      <a:gd name="T32" fmla="*/ 94 w 101"/>
                      <a:gd name="T33" fmla="*/ 117 h 119"/>
                      <a:gd name="T34" fmla="*/ 85 w 101"/>
                      <a:gd name="T35" fmla="*/ 107 h 119"/>
                      <a:gd name="T36" fmla="*/ 72 w 101"/>
                      <a:gd name="T37" fmla="*/ 91 h 119"/>
                      <a:gd name="T38" fmla="*/ 55 w 101"/>
                      <a:gd name="T39" fmla="*/ 71 h 119"/>
                      <a:gd name="T40" fmla="*/ 37 w 101"/>
                      <a:gd name="T41" fmla="*/ 49 h 119"/>
                      <a:gd name="T42" fmla="*/ 21 w 101"/>
                      <a:gd name="T43" fmla="*/ 28 h 119"/>
                      <a:gd name="T44" fmla="*/ 7 w 101"/>
                      <a:gd name="T45" fmla="*/ 12 h 119"/>
                      <a:gd name="T46" fmla="*/ 0 w 101"/>
                      <a:gd name="T47" fmla="*/ 2 h 119"/>
                      <a:gd name="T48" fmla="*/ 0 w 101"/>
                      <a:gd name="T49" fmla="*/ 1 h 119"/>
                      <a:gd name="T50" fmla="*/ 0 w 101"/>
                      <a:gd name="T51" fmla="*/ 1 h 119"/>
                      <a:gd name="T52" fmla="*/ 0 w 101"/>
                      <a:gd name="T53" fmla="*/ 1 h 119"/>
                      <a:gd name="T54" fmla="*/ 0 w 101"/>
                      <a:gd name="T55" fmla="*/ 1 h 119"/>
                      <a:gd name="T56" fmla="*/ 0 w 101"/>
                      <a:gd name="T57" fmla="*/ 1 h 119"/>
                      <a:gd name="T58" fmla="*/ 0 w 101"/>
                      <a:gd name="T59" fmla="*/ 1 h 119"/>
                      <a:gd name="T60" fmla="*/ 0 w 101"/>
                      <a:gd name="T61" fmla="*/ 1 h 119"/>
                      <a:gd name="T62" fmla="*/ 0 w 101"/>
                      <a:gd name="T63" fmla="*/ 1 h 119"/>
                      <a:gd name="T64" fmla="*/ 0 w 101"/>
                      <a:gd name="T65" fmla="*/ 1 h 11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101" h="119">
                        <a:moveTo>
                          <a:pt x="0" y="1"/>
                        </a:moveTo>
                        <a:lnTo>
                          <a:pt x="0" y="3"/>
                        </a:lnTo>
                        <a:lnTo>
                          <a:pt x="3" y="5"/>
                        </a:lnTo>
                        <a:lnTo>
                          <a:pt x="7" y="8"/>
                        </a:lnTo>
                        <a:lnTo>
                          <a:pt x="14" y="11"/>
                        </a:lnTo>
                        <a:lnTo>
                          <a:pt x="22" y="17"/>
                        </a:lnTo>
                        <a:lnTo>
                          <a:pt x="30" y="22"/>
                        </a:lnTo>
                        <a:lnTo>
                          <a:pt x="39" y="28"/>
                        </a:lnTo>
                        <a:lnTo>
                          <a:pt x="49" y="32"/>
                        </a:lnTo>
                        <a:lnTo>
                          <a:pt x="57" y="38"/>
                        </a:lnTo>
                        <a:lnTo>
                          <a:pt x="67" y="44"/>
                        </a:lnTo>
                        <a:lnTo>
                          <a:pt x="75" y="49"/>
                        </a:lnTo>
                        <a:lnTo>
                          <a:pt x="84" y="53"/>
                        </a:lnTo>
                        <a:lnTo>
                          <a:pt x="90" y="57"/>
                        </a:lnTo>
                        <a:lnTo>
                          <a:pt x="95" y="60"/>
                        </a:lnTo>
                        <a:lnTo>
                          <a:pt x="98" y="62"/>
                        </a:lnTo>
                        <a:lnTo>
                          <a:pt x="100" y="62"/>
                        </a:lnTo>
                        <a:lnTo>
                          <a:pt x="93" y="66"/>
                        </a:lnTo>
                        <a:lnTo>
                          <a:pt x="89" y="70"/>
                        </a:lnTo>
                        <a:lnTo>
                          <a:pt x="85" y="75"/>
                        </a:lnTo>
                        <a:lnTo>
                          <a:pt x="84" y="79"/>
                        </a:lnTo>
                        <a:lnTo>
                          <a:pt x="82" y="85"/>
                        </a:lnTo>
                        <a:lnTo>
                          <a:pt x="82" y="89"/>
                        </a:lnTo>
                        <a:lnTo>
                          <a:pt x="83" y="94"/>
                        </a:lnTo>
                        <a:lnTo>
                          <a:pt x="85" y="98"/>
                        </a:lnTo>
                        <a:lnTo>
                          <a:pt x="85" y="103"/>
                        </a:lnTo>
                        <a:lnTo>
                          <a:pt x="87" y="107"/>
                        </a:lnTo>
                        <a:lnTo>
                          <a:pt x="89" y="111"/>
                        </a:lnTo>
                        <a:lnTo>
                          <a:pt x="91" y="113"/>
                        </a:lnTo>
                        <a:lnTo>
                          <a:pt x="91" y="116"/>
                        </a:lnTo>
                        <a:lnTo>
                          <a:pt x="94" y="118"/>
                        </a:lnTo>
                        <a:lnTo>
                          <a:pt x="96" y="118"/>
                        </a:lnTo>
                        <a:lnTo>
                          <a:pt x="94" y="117"/>
                        </a:lnTo>
                        <a:lnTo>
                          <a:pt x="91" y="113"/>
                        </a:lnTo>
                        <a:lnTo>
                          <a:pt x="85" y="107"/>
                        </a:lnTo>
                        <a:lnTo>
                          <a:pt x="80" y="100"/>
                        </a:lnTo>
                        <a:lnTo>
                          <a:pt x="72" y="91"/>
                        </a:lnTo>
                        <a:lnTo>
                          <a:pt x="65" y="81"/>
                        </a:lnTo>
                        <a:lnTo>
                          <a:pt x="55" y="71"/>
                        </a:lnTo>
                        <a:lnTo>
                          <a:pt x="47" y="59"/>
                        </a:lnTo>
                        <a:lnTo>
                          <a:pt x="37" y="49"/>
                        </a:lnTo>
                        <a:lnTo>
                          <a:pt x="29" y="38"/>
                        </a:lnTo>
                        <a:lnTo>
                          <a:pt x="21" y="28"/>
                        </a:lnTo>
                        <a:lnTo>
                          <a:pt x="14" y="19"/>
                        </a:lnTo>
                        <a:lnTo>
                          <a:pt x="7" y="12"/>
                        </a:lnTo>
                        <a:lnTo>
                          <a:pt x="3" y="5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C0C0C0"/>
                  </a:solidFill>
                  <a:ln w="8889" cap="flat" cmpd="sng">
                    <a:solidFill>
                      <a:srgbClr val="C0C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1" name="Freeform 218"/>
                  <p:cNvSpPr>
                    <a:spLocks/>
                  </p:cNvSpPr>
                  <p:nvPr/>
                </p:nvSpPr>
                <p:spPr bwMode="auto">
                  <a:xfrm>
                    <a:off x="834" y="800"/>
                    <a:ext cx="62" cy="59"/>
                  </a:xfrm>
                  <a:custGeom>
                    <a:avLst/>
                    <a:gdLst>
                      <a:gd name="T0" fmla="*/ 1 w 62"/>
                      <a:gd name="T1" fmla="*/ 10 h 59"/>
                      <a:gd name="T2" fmla="*/ 5 w 62"/>
                      <a:gd name="T3" fmla="*/ 9 h 59"/>
                      <a:gd name="T4" fmla="*/ 13 w 62"/>
                      <a:gd name="T5" fmla="*/ 6 h 59"/>
                      <a:gd name="T6" fmla="*/ 19 w 62"/>
                      <a:gd name="T7" fmla="*/ 4 h 59"/>
                      <a:gd name="T8" fmla="*/ 28 w 62"/>
                      <a:gd name="T9" fmla="*/ 2 h 59"/>
                      <a:gd name="T10" fmla="*/ 36 w 62"/>
                      <a:gd name="T11" fmla="*/ 2 h 59"/>
                      <a:gd name="T12" fmla="*/ 43 w 62"/>
                      <a:gd name="T13" fmla="*/ 3 h 59"/>
                      <a:gd name="T14" fmla="*/ 49 w 62"/>
                      <a:gd name="T15" fmla="*/ 6 h 59"/>
                      <a:gd name="T16" fmla="*/ 56 w 62"/>
                      <a:gd name="T17" fmla="*/ 10 h 59"/>
                      <a:gd name="T18" fmla="*/ 59 w 62"/>
                      <a:gd name="T19" fmla="*/ 19 h 59"/>
                      <a:gd name="T20" fmla="*/ 61 w 62"/>
                      <a:gd name="T21" fmla="*/ 28 h 59"/>
                      <a:gd name="T22" fmla="*/ 60 w 62"/>
                      <a:gd name="T23" fmla="*/ 35 h 59"/>
                      <a:gd name="T24" fmla="*/ 59 w 62"/>
                      <a:gd name="T25" fmla="*/ 41 h 59"/>
                      <a:gd name="T26" fmla="*/ 56 w 62"/>
                      <a:gd name="T27" fmla="*/ 48 h 59"/>
                      <a:gd name="T28" fmla="*/ 51 w 62"/>
                      <a:gd name="T29" fmla="*/ 54 h 59"/>
                      <a:gd name="T30" fmla="*/ 42 w 62"/>
                      <a:gd name="T31" fmla="*/ 58 h 59"/>
                      <a:gd name="T32" fmla="*/ 31 w 62"/>
                      <a:gd name="T33" fmla="*/ 58 h 59"/>
                      <a:gd name="T34" fmla="*/ 19 w 62"/>
                      <a:gd name="T35" fmla="*/ 54 h 59"/>
                      <a:gd name="T36" fmla="*/ 13 w 62"/>
                      <a:gd name="T37" fmla="*/ 48 h 59"/>
                      <a:gd name="T38" fmla="*/ 7 w 62"/>
                      <a:gd name="T39" fmla="*/ 43 h 59"/>
                      <a:gd name="T40" fmla="*/ 5 w 62"/>
                      <a:gd name="T41" fmla="*/ 39 h 59"/>
                      <a:gd name="T42" fmla="*/ 5 w 62"/>
                      <a:gd name="T43" fmla="*/ 35 h 59"/>
                      <a:gd name="T44" fmla="*/ 8 w 62"/>
                      <a:gd name="T45" fmla="*/ 26 h 59"/>
                      <a:gd name="T46" fmla="*/ 14 w 62"/>
                      <a:gd name="T47" fmla="*/ 23 h 59"/>
                      <a:gd name="T48" fmla="*/ 19 w 62"/>
                      <a:gd name="T49" fmla="*/ 22 h 59"/>
                      <a:gd name="T50" fmla="*/ 22 w 62"/>
                      <a:gd name="T51" fmla="*/ 22 h 59"/>
                      <a:gd name="T52" fmla="*/ 27 w 62"/>
                      <a:gd name="T53" fmla="*/ 22 h 59"/>
                      <a:gd name="T54" fmla="*/ 27 w 62"/>
                      <a:gd name="T55" fmla="*/ 25 h 59"/>
                      <a:gd name="T56" fmla="*/ 26 w 62"/>
                      <a:gd name="T57" fmla="*/ 27 h 59"/>
                      <a:gd name="T58" fmla="*/ 24 w 62"/>
                      <a:gd name="T59" fmla="*/ 31 h 59"/>
                      <a:gd name="T60" fmla="*/ 22 w 62"/>
                      <a:gd name="T61" fmla="*/ 34 h 59"/>
                      <a:gd name="T62" fmla="*/ 22 w 62"/>
                      <a:gd name="T63" fmla="*/ 35 h 59"/>
                      <a:gd name="T64" fmla="*/ 23 w 62"/>
                      <a:gd name="T65" fmla="*/ 43 h 59"/>
                      <a:gd name="T66" fmla="*/ 25 w 62"/>
                      <a:gd name="T67" fmla="*/ 49 h 59"/>
                      <a:gd name="T68" fmla="*/ 31 w 62"/>
                      <a:gd name="T69" fmla="*/ 50 h 59"/>
                      <a:gd name="T70" fmla="*/ 33 w 62"/>
                      <a:gd name="T71" fmla="*/ 50 h 59"/>
                      <a:gd name="T72" fmla="*/ 37 w 62"/>
                      <a:gd name="T73" fmla="*/ 49 h 59"/>
                      <a:gd name="T74" fmla="*/ 43 w 62"/>
                      <a:gd name="T75" fmla="*/ 46 h 59"/>
                      <a:gd name="T76" fmla="*/ 52 w 62"/>
                      <a:gd name="T77" fmla="*/ 38 h 59"/>
                      <a:gd name="T78" fmla="*/ 51 w 62"/>
                      <a:gd name="T79" fmla="*/ 29 h 59"/>
                      <a:gd name="T80" fmla="*/ 47 w 62"/>
                      <a:gd name="T81" fmla="*/ 20 h 59"/>
                      <a:gd name="T82" fmla="*/ 37 w 62"/>
                      <a:gd name="T83" fmla="*/ 13 h 59"/>
                      <a:gd name="T84" fmla="*/ 27 w 62"/>
                      <a:gd name="T85" fmla="*/ 9 h 59"/>
                      <a:gd name="T86" fmla="*/ 17 w 62"/>
                      <a:gd name="T87" fmla="*/ 10 h 59"/>
                      <a:gd name="T88" fmla="*/ 10 w 62"/>
                      <a:gd name="T89" fmla="*/ 11 h 59"/>
                      <a:gd name="T90" fmla="*/ 5 w 62"/>
                      <a:gd name="T91" fmla="*/ 12 h 59"/>
                      <a:gd name="T92" fmla="*/ 2 w 62"/>
                      <a:gd name="T93" fmla="*/ 12 h 59"/>
                      <a:gd name="T94" fmla="*/ 0 w 62"/>
                      <a:gd name="T95" fmla="*/ 12 h 59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62" h="59">
                        <a:moveTo>
                          <a:pt x="0" y="10"/>
                        </a:moveTo>
                        <a:lnTo>
                          <a:pt x="0" y="10"/>
                        </a:lnTo>
                        <a:lnTo>
                          <a:pt x="1" y="10"/>
                        </a:lnTo>
                        <a:lnTo>
                          <a:pt x="2" y="10"/>
                        </a:lnTo>
                        <a:lnTo>
                          <a:pt x="3" y="9"/>
                        </a:lnTo>
                        <a:lnTo>
                          <a:pt x="5" y="9"/>
                        </a:lnTo>
                        <a:lnTo>
                          <a:pt x="7" y="8"/>
                        </a:lnTo>
                        <a:lnTo>
                          <a:pt x="9" y="8"/>
                        </a:lnTo>
                        <a:lnTo>
                          <a:pt x="13" y="6"/>
                        </a:lnTo>
                        <a:lnTo>
                          <a:pt x="14" y="6"/>
                        </a:lnTo>
                        <a:lnTo>
                          <a:pt x="16" y="4"/>
                        </a:lnTo>
                        <a:lnTo>
                          <a:pt x="19" y="4"/>
                        </a:lnTo>
                        <a:lnTo>
                          <a:pt x="22" y="3"/>
                        </a:lnTo>
                        <a:lnTo>
                          <a:pt x="25" y="3"/>
                        </a:lnTo>
                        <a:lnTo>
                          <a:pt x="28" y="2"/>
                        </a:lnTo>
                        <a:lnTo>
                          <a:pt x="30" y="2"/>
                        </a:lnTo>
                        <a:lnTo>
                          <a:pt x="34" y="0"/>
                        </a:lnTo>
                        <a:lnTo>
                          <a:pt x="36" y="2"/>
                        </a:lnTo>
                        <a:lnTo>
                          <a:pt x="38" y="2"/>
                        </a:lnTo>
                        <a:lnTo>
                          <a:pt x="40" y="3"/>
                        </a:lnTo>
                        <a:lnTo>
                          <a:pt x="43" y="3"/>
                        </a:lnTo>
                        <a:lnTo>
                          <a:pt x="45" y="4"/>
                        </a:lnTo>
                        <a:lnTo>
                          <a:pt x="47" y="4"/>
                        </a:lnTo>
                        <a:lnTo>
                          <a:pt x="49" y="6"/>
                        </a:lnTo>
                        <a:lnTo>
                          <a:pt x="52" y="6"/>
                        </a:lnTo>
                        <a:lnTo>
                          <a:pt x="54" y="9"/>
                        </a:lnTo>
                        <a:lnTo>
                          <a:pt x="56" y="10"/>
                        </a:lnTo>
                        <a:lnTo>
                          <a:pt x="57" y="13"/>
                        </a:lnTo>
                        <a:lnTo>
                          <a:pt x="59" y="15"/>
                        </a:lnTo>
                        <a:lnTo>
                          <a:pt x="59" y="19"/>
                        </a:lnTo>
                        <a:lnTo>
                          <a:pt x="60" y="21"/>
                        </a:lnTo>
                        <a:lnTo>
                          <a:pt x="60" y="25"/>
                        </a:lnTo>
                        <a:lnTo>
                          <a:pt x="61" y="28"/>
                        </a:lnTo>
                        <a:lnTo>
                          <a:pt x="60" y="31"/>
                        </a:lnTo>
                        <a:lnTo>
                          <a:pt x="60" y="33"/>
                        </a:lnTo>
                        <a:lnTo>
                          <a:pt x="60" y="35"/>
                        </a:lnTo>
                        <a:lnTo>
                          <a:pt x="60" y="37"/>
                        </a:lnTo>
                        <a:lnTo>
                          <a:pt x="59" y="39"/>
                        </a:lnTo>
                        <a:lnTo>
                          <a:pt x="59" y="41"/>
                        </a:lnTo>
                        <a:lnTo>
                          <a:pt x="58" y="44"/>
                        </a:lnTo>
                        <a:lnTo>
                          <a:pt x="58" y="46"/>
                        </a:lnTo>
                        <a:lnTo>
                          <a:pt x="56" y="48"/>
                        </a:lnTo>
                        <a:lnTo>
                          <a:pt x="55" y="50"/>
                        </a:lnTo>
                        <a:lnTo>
                          <a:pt x="53" y="52"/>
                        </a:lnTo>
                        <a:lnTo>
                          <a:pt x="51" y="54"/>
                        </a:lnTo>
                        <a:lnTo>
                          <a:pt x="48" y="56"/>
                        </a:lnTo>
                        <a:lnTo>
                          <a:pt x="46" y="57"/>
                        </a:lnTo>
                        <a:lnTo>
                          <a:pt x="42" y="58"/>
                        </a:lnTo>
                        <a:lnTo>
                          <a:pt x="39" y="58"/>
                        </a:lnTo>
                        <a:lnTo>
                          <a:pt x="35" y="58"/>
                        </a:lnTo>
                        <a:lnTo>
                          <a:pt x="31" y="58"/>
                        </a:lnTo>
                        <a:lnTo>
                          <a:pt x="26" y="58"/>
                        </a:lnTo>
                        <a:lnTo>
                          <a:pt x="23" y="56"/>
                        </a:lnTo>
                        <a:lnTo>
                          <a:pt x="19" y="54"/>
                        </a:lnTo>
                        <a:lnTo>
                          <a:pt x="17" y="52"/>
                        </a:lnTo>
                        <a:lnTo>
                          <a:pt x="15" y="50"/>
                        </a:lnTo>
                        <a:lnTo>
                          <a:pt x="13" y="48"/>
                        </a:lnTo>
                        <a:lnTo>
                          <a:pt x="11" y="47"/>
                        </a:lnTo>
                        <a:lnTo>
                          <a:pt x="9" y="45"/>
                        </a:lnTo>
                        <a:lnTo>
                          <a:pt x="7" y="43"/>
                        </a:lnTo>
                        <a:lnTo>
                          <a:pt x="7" y="41"/>
                        </a:lnTo>
                        <a:lnTo>
                          <a:pt x="5" y="41"/>
                        </a:lnTo>
                        <a:lnTo>
                          <a:pt x="5" y="39"/>
                        </a:lnTo>
                        <a:lnTo>
                          <a:pt x="5" y="37"/>
                        </a:lnTo>
                        <a:lnTo>
                          <a:pt x="5" y="35"/>
                        </a:lnTo>
                        <a:lnTo>
                          <a:pt x="6" y="31"/>
                        </a:lnTo>
                        <a:lnTo>
                          <a:pt x="6" y="29"/>
                        </a:lnTo>
                        <a:lnTo>
                          <a:pt x="8" y="26"/>
                        </a:lnTo>
                        <a:lnTo>
                          <a:pt x="10" y="25"/>
                        </a:lnTo>
                        <a:lnTo>
                          <a:pt x="12" y="23"/>
                        </a:lnTo>
                        <a:lnTo>
                          <a:pt x="14" y="23"/>
                        </a:lnTo>
                        <a:lnTo>
                          <a:pt x="16" y="21"/>
                        </a:lnTo>
                        <a:lnTo>
                          <a:pt x="16" y="22"/>
                        </a:lnTo>
                        <a:lnTo>
                          <a:pt x="19" y="22"/>
                        </a:lnTo>
                        <a:lnTo>
                          <a:pt x="20" y="22"/>
                        </a:lnTo>
                        <a:lnTo>
                          <a:pt x="22" y="22"/>
                        </a:lnTo>
                        <a:lnTo>
                          <a:pt x="25" y="22"/>
                        </a:lnTo>
                        <a:lnTo>
                          <a:pt x="27" y="22"/>
                        </a:lnTo>
                        <a:lnTo>
                          <a:pt x="27" y="23"/>
                        </a:lnTo>
                        <a:lnTo>
                          <a:pt x="27" y="25"/>
                        </a:lnTo>
                        <a:lnTo>
                          <a:pt x="26" y="27"/>
                        </a:lnTo>
                        <a:lnTo>
                          <a:pt x="26" y="29"/>
                        </a:lnTo>
                        <a:lnTo>
                          <a:pt x="24" y="31"/>
                        </a:lnTo>
                        <a:lnTo>
                          <a:pt x="24" y="32"/>
                        </a:lnTo>
                        <a:lnTo>
                          <a:pt x="22" y="34"/>
                        </a:lnTo>
                        <a:lnTo>
                          <a:pt x="22" y="35"/>
                        </a:lnTo>
                        <a:lnTo>
                          <a:pt x="22" y="39"/>
                        </a:lnTo>
                        <a:lnTo>
                          <a:pt x="23" y="43"/>
                        </a:lnTo>
                        <a:lnTo>
                          <a:pt x="23" y="45"/>
                        </a:lnTo>
                        <a:lnTo>
                          <a:pt x="25" y="47"/>
                        </a:lnTo>
                        <a:lnTo>
                          <a:pt x="25" y="49"/>
                        </a:lnTo>
                        <a:lnTo>
                          <a:pt x="27" y="50"/>
                        </a:lnTo>
                        <a:lnTo>
                          <a:pt x="29" y="50"/>
                        </a:lnTo>
                        <a:lnTo>
                          <a:pt x="31" y="50"/>
                        </a:lnTo>
                        <a:lnTo>
                          <a:pt x="33" y="50"/>
                        </a:lnTo>
                        <a:lnTo>
                          <a:pt x="35" y="49"/>
                        </a:lnTo>
                        <a:lnTo>
                          <a:pt x="37" y="49"/>
                        </a:lnTo>
                        <a:lnTo>
                          <a:pt x="38" y="47"/>
                        </a:lnTo>
                        <a:lnTo>
                          <a:pt x="43" y="46"/>
                        </a:lnTo>
                        <a:lnTo>
                          <a:pt x="47" y="44"/>
                        </a:lnTo>
                        <a:lnTo>
                          <a:pt x="49" y="42"/>
                        </a:lnTo>
                        <a:lnTo>
                          <a:pt x="52" y="38"/>
                        </a:lnTo>
                        <a:lnTo>
                          <a:pt x="52" y="36"/>
                        </a:lnTo>
                        <a:lnTo>
                          <a:pt x="53" y="32"/>
                        </a:lnTo>
                        <a:lnTo>
                          <a:pt x="51" y="29"/>
                        </a:lnTo>
                        <a:lnTo>
                          <a:pt x="51" y="25"/>
                        </a:lnTo>
                        <a:lnTo>
                          <a:pt x="49" y="23"/>
                        </a:lnTo>
                        <a:lnTo>
                          <a:pt x="47" y="20"/>
                        </a:lnTo>
                        <a:lnTo>
                          <a:pt x="43" y="18"/>
                        </a:lnTo>
                        <a:lnTo>
                          <a:pt x="41" y="15"/>
                        </a:lnTo>
                        <a:lnTo>
                          <a:pt x="37" y="13"/>
                        </a:lnTo>
                        <a:lnTo>
                          <a:pt x="33" y="11"/>
                        </a:lnTo>
                        <a:lnTo>
                          <a:pt x="29" y="10"/>
                        </a:lnTo>
                        <a:lnTo>
                          <a:pt x="27" y="9"/>
                        </a:lnTo>
                        <a:lnTo>
                          <a:pt x="23" y="10"/>
                        </a:lnTo>
                        <a:lnTo>
                          <a:pt x="20" y="10"/>
                        </a:lnTo>
                        <a:lnTo>
                          <a:pt x="17" y="10"/>
                        </a:lnTo>
                        <a:lnTo>
                          <a:pt x="15" y="10"/>
                        </a:lnTo>
                        <a:lnTo>
                          <a:pt x="13" y="11"/>
                        </a:lnTo>
                        <a:lnTo>
                          <a:pt x="10" y="11"/>
                        </a:lnTo>
                        <a:lnTo>
                          <a:pt x="8" y="11"/>
                        </a:lnTo>
                        <a:lnTo>
                          <a:pt x="7" y="11"/>
                        </a:lnTo>
                        <a:lnTo>
                          <a:pt x="5" y="12"/>
                        </a:lnTo>
                        <a:lnTo>
                          <a:pt x="3" y="12"/>
                        </a:lnTo>
                        <a:lnTo>
                          <a:pt x="2" y="12"/>
                        </a:lnTo>
                        <a:lnTo>
                          <a:pt x="0" y="12"/>
                        </a:lnTo>
                        <a:lnTo>
                          <a:pt x="0" y="10"/>
                        </a:lnTo>
                      </a:path>
                    </a:pathLst>
                  </a:custGeom>
                  <a:solidFill>
                    <a:srgbClr val="C0C0C0"/>
                  </a:solidFill>
                  <a:ln w="8889" cap="flat" cmpd="sng">
                    <a:solidFill>
                      <a:srgbClr val="C0C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" name="Freeform 219"/>
                  <p:cNvSpPr>
                    <a:spLocks/>
                  </p:cNvSpPr>
                  <p:nvPr/>
                </p:nvSpPr>
                <p:spPr bwMode="auto">
                  <a:xfrm>
                    <a:off x="966" y="800"/>
                    <a:ext cx="64" cy="58"/>
                  </a:xfrm>
                  <a:custGeom>
                    <a:avLst/>
                    <a:gdLst>
                      <a:gd name="T0" fmla="*/ 61 w 64"/>
                      <a:gd name="T1" fmla="*/ 22 h 58"/>
                      <a:gd name="T2" fmla="*/ 56 w 64"/>
                      <a:gd name="T3" fmla="*/ 18 h 58"/>
                      <a:gd name="T4" fmla="*/ 50 w 64"/>
                      <a:gd name="T5" fmla="*/ 12 h 58"/>
                      <a:gd name="T6" fmla="*/ 40 w 64"/>
                      <a:gd name="T7" fmla="*/ 7 h 58"/>
                      <a:gd name="T8" fmla="*/ 32 w 64"/>
                      <a:gd name="T9" fmla="*/ 3 h 58"/>
                      <a:gd name="T10" fmla="*/ 25 w 64"/>
                      <a:gd name="T11" fmla="*/ 2 h 58"/>
                      <a:gd name="T12" fmla="*/ 18 w 64"/>
                      <a:gd name="T13" fmla="*/ 3 h 58"/>
                      <a:gd name="T14" fmla="*/ 10 w 64"/>
                      <a:gd name="T15" fmla="*/ 6 h 58"/>
                      <a:gd name="T16" fmla="*/ 4 w 64"/>
                      <a:gd name="T17" fmla="*/ 10 h 58"/>
                      <a:gd name="T18" fmla="*/ 0 w 64"/>
                      <a:gd name="T19" fmla="*/ 19 h 58"/>
                      <a:gd name="T20" fmla="*/ 1 w 64"/>
                      <a:gd name="T21" fmla="*/ 28 h 58"/>
                      <a:gd name="T22" fmla="*/ 1 w 64"/>
                      <a:gd name="T23" fmla="*/ 34 h 58"/>
                      <a:gd name="T24" fmla="*/ 1 w 64"/>
                      <a:gd name="T25" fmla="*/ 41 h 58"/>
                      <a:gd name="T26" fmla="*/ 4 w 64"/>
                      <a:gd name="T27" fmla="*/ 47 h 58"/>
                      <a:gd name="T28" fmla="*/ 11 w 64"/>
                      <a:gd name="T29" fmla="*/ 53 h 58"/>
                      <a:gd name="T30" fmla="*/ 21 w 64"/>
                      <a:gd name="T31" fmla="*/ 56 h 58"/>
                      <a:gd name="T32" fmla="*/ 32 w 64"/>
                      <a:gd name="T33" fmla="*/ 57 h 58"/>
                      <a:gd name="T34" fmla="*/ 41 w 64"/>
                      <a:gd name="T35" fmla="*/ 53 h 58"/>
                      <a:gd name="T36" fmla="*/ 47 w 64"/>
                      <a:gd name="T37" fmla="*/ 47 h 58"/>
                      <a:gd name="T38" fmla="*/ 48 w 64"/>
                      <a:gd name="T39" fmla="*/ 41 h 58"/>
                      <a:gd name="T40" fmla="*/ 49 w 64"/>
                      <a:gd name="T41" fmla="*/ 37 h 58"/>
                      <a:gd name="T42" fmla="*/ 49 w 64"/>
                      <a:gd name="T43" fmla="*/ 33 h 58"/>
                      <a:gd name="T44" fmla="*/ 48 w 64"/>
                      <a:gd name="T45" fmla="*/ 25 h 58"/>
                      <a:gd name="T46" fmla="*/ 45 w 64"/>
                      <a:gd name="T47" fmla="*/ 24 h 58"/>
                      <a:gd name="T48" fmla="*/ 43 w 64"/>
                      <a:gd name="T49" fmla="*/ 25 h 58"/>
                      <a:gd name="T50" fmla="*/ 40 w 64"/>
                      <a:gd name="T51" fmla="*/ 27 h 58"/>
                      <a:gd name="T52" fmla="*/ 40 w 64"/>
                      <a:gd name="T53" fmla="*/ 27 h 58"/>
                      <a:gd name="T54" fmla="*/ 37 w 64"/>
                      <a:gd name="T55" fmla="*/ 30 h 58"/>
                      <a:gd name="T56" fmla="*/ 35 w 64"/>
                      <a:gd name="T57" fmla="*/ 34 h 58"/>
                      <a:gd name="T58" fmla="*/ 32 w 64"/>
                      <a:gd name="T59" fmla="*/ 38 h 58"/>
                      <a:gd name="T60" fmla="*/ 32 w 64"/>
                      <a:gd name="T61" fmla="*/ 44 h 58"/>
                      <a:gd name="T62" fmla="*/ 32 w 64"/>
                      <a:gd name="T63" fmla="*/ 46 h 58"/>
                      <a:gd name="T64" fmla="*/ 23 w 64"/>
                      <a:gd name="T65" fmla="*/ 44 h 58"/>
                      <a:gd name="T66" fmla="*/ 16 w 64"/>
                      <a:gd name="T67" fmla="*/ 39 h 58"/>
                      <a:gd name="T68" fmla="*/ 13 w 64"/>
                      <a:gd name="T69" fmla="*/ 33 h 58"/>
                      <a:gd name="T70" fmla="*/ 12 w 64"/>
                      <a:gd name="T71" fmla="*/ 28 h 58"/>
                      <a:gd name="T72" fmla="*/ 13 w 64"/>
                      <a:gd name="T73" fmla="*/ 24 h 58"/>
                      <a:gd name="T74" fmla="*/ 14 w 64"/>
                      <a:gd name="T75" fmla="*/ 21 h 58"/>
                      <a:gd name="T76" fmla="*/ 18 w 64"/>
                      <a:gd name="T77" fmla="*/ 13 h 58"/>
                      <a:gd name="T78" fmla="*/ 23 w 64"/>
                      <a:gd name="T79" fmla="*/ 11 h 58"/>
                      <a:gd name="T80" fmla="*/ 27 w 64"/>
                      <a:gd name="T81" fmla="*/ 9 h 58"/>
                      <a:gd name="T82" fmla="*/ 31 w 64"/>
                      <a:gd name="T83" fmla="*/ 9 h 58"/>
                      <a:gd name="T84" fmla="*/ 35 w 64"/>
                      <a:gd name="T85" fmla="*/ 9 h 58"/>
                      <a:gd name="T86" fmla="*/ 40 w 64"/>
                      <a:gd name="T87" fmla="*/ 11 h 58"/>
                      <a:gd name="T88" fmla="*/ 46 w 64"/>
                      <a:gd name="T89" fmla="*/ 15 h 58"/>
                      <a:gd name="T90" fmla="*/ 53 w 64"/>
                      <a:gd name="T91" fmla="*/ 18 h 58"/>
                      <a:gd name="T92" fmla="*/ 59 w 64"/>
                      <a:gd name="T93" fmla="*/ 22 h 58"/>
                      <a:gd name="T94" fmla="*/ 61 w 64"/>
                      <a:gd name="T95" fmla="*/ 24 h 58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64" h="58">
                        <a:moveTo>
                          <a:pt x="63" y="23"/>
                        </a:moveTo>
                        <a:lnTo>
                          <a:pt x="62" y="23"/>
                        </a:lnTo>
                        <a:lnTo>
                          <a:pt x="61" y="22"/>
                        </a:lnTo>
                        <a:lnTo>
                          <a:pt x="60" y="22"/>
                        </a:lnTo>
                        <a:lnTo>
                          <a:pt x="59" y="20"/>
                        </a:lnTo>
                        <a:lnTo>
                          <a:pt x="56" y="18"/>
                        </a:lnTo>
                        <a:lnTo>
                          <a:pt x="54" y="16"/>
                        </a:lnTo>
                        <a:lnTo>
                          <a:pt x="52" y="15"/>
                        </a:lnTo>
                        <a:lnTo>
                          <a:pt x="50" y="12"/>
                        </a:lnTo>
                        <a:lnTo>
                          <a:pt x="46" y="11"/>
                        </a:lnTo>
                        <a:lnTo>
                          <a:pt x="44" y="9"/>
                        </a:lnTo>
                        <a:lnTo>
                          <a:pt x="40" y="7"/>
                        </a:lnTo>
                        <a:lnTo>
                          <a:pt x="38" y="5"/>
                        </a:lnTo>
                        <a:lnTo>
                          <a:pt x="34" y="4"/>
                        </a:lnTo>
                        <a:lnTo>
                          <a:pt x="32" y="3"/>
                        </a:lnTo>
                        <a:lnTo>
                          <a:pt x="30" y="2"/>
                        </a:lnTo>
                        <a:lnTo>
                          <a:pt x="28" y="0"/>
                        </a:lnTo>
                        <a:lnTo>
                          <a:pt x="25" y="2"/>
                        </a:lnTo>
                        <a:lnTo>
                          <a:pt x="22" y="2"/>
                        </a:lnTo>
                        <a:lnTo>
                          <a:pt x="20" y="3"/>
                        </a:lnTo>
                        <a:lnTo>
                          <a:pt x="18" y="3"/>
                        </a:lnTo>
                        <a:lnTo>
                          <a:pt x="14" y="4"/>
                        </a:lnTo>
                        <a:lnTo>
                          <a:pt x="12" y="4"/>
                        </a:lnTo>
                        <a:lnTo>
                          <a:pt x="10" y="6"/>
                        </a:lnTo>
                        <a:lnTo>
                          <a:pt x="8" y="6"/>
                        </a:lnTo>
                        <a:lnTo>
                          <a:pt x="6" y="9"/>
                        </a:lnTo>
                        <a:lnTo>
                          <a:pt x="4" y="10"/>
                        </a:lnTo>
                        <a:lnTo>
                          <a:pt x="2" y="13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1"/>
                        </a:lnTo>
                        <a:lnTo>
                          <a:pt x="0" y="25"/>
                        </a:lnTo>
                        <a:lnTo>
                          <a:pt x="1" y="28"/>
                        </a:lnTo>
                        <a:lnTo>
                          <a:pt x="1" y="30"/>
                        </a:lnTo>
                        <a:lnTo>
                          <a:pt x="1" y="32"/>
                        </a:lnTo>
                        <a:lnTo>
                          <a:pt x="1" y="34"/>
                        </a:lnTo>
                        <a:lnTo>
                          <a:pt x="1" y="36"/>
                        </a:lnTo>
                        <a:lnTo>
                          <a:pt x="1" y="39"/>
                        </a:lnTo>
                        <a:lnTo>
                          <a:pt x="1" y="41"/>
                        </a:lnTo>
                        <a:lnTo>
                          <a:pt x="2" y="43"/>
                        </a:lnTo>
                        <a:lnTo>
                          <a:pt x="4" y="45"/>
                        </a:lnTo>
                        <a:lnTo>
                          <a:pt x="4" y="47"/>
                        </a:lnTo>
                        <a:lnTo>
                          <a:pt x="6" y="50"/>
                        </a:lnTo>
                        <a:lnTo>
                          <a:pt x="8" y="52"/>
                        </a:lnTo>
                        <a:lnTo>
                          <a:pt x="11" y="53"/>
                        </a:lnTo>
                        <a:lnTo>
                          <a:pt x="13" y="55"/>
                        </a:lnTo>
                        <a:lnTo>
                          <a:pt x="17" y="56"/>
                        </a:lnTo>
                        <a:lnTo>
                          <a:pt x="21" y="56"/>
                        </a:lnTo>
                        <a:lnTo>
                          <a:pt x="26" y="56"/>
                        </a:lnTo>
                        <a:lnTo>
                          <a:pt x="29" y="57"/>
                        </a:lnTo>
                        <a:lnTo>
                          <a:pt x="32" y="57"/>
                        </a:lnTo>
                        <a:lnTo>
                          <a:pt x="35" y="56"/>
                        </a:lnTo>
                        <a:lnTo>
                          <a:pt x="38" y="54"/>
                        </a:lnTo>
                        <a:lnTo>
                          <a:pt x="41" y="53"/>
                        </a:lnTo>
                        <a:lnTo>
                          <a:pt x="43" y="51"/>
                        </a:lnTo>
                        <a:lnTo>
                          <a:pt x="44" y="49"/>
                        </a:lnTo>
                        <a:lnTo>
                          <a:pt x="47" y="47"/>
                        </a:lnTo>
                        <a:lnTo>
                          <a:pt x="47" y="46"/>
                        </a:lnTo>
                        <a:lnTo>
                          <a:pt x="48" y="44"/>
                        </a:lnTo>
                        <a:lnTo>
                          <a:pt x="48" y="41"/>
                        </a:lnTo>
                        <a:lnTo>
                          <a:pt x="49" y="39"/>
                        </a:lnTo>
                        <a:lnTo>
                          <a:pt x="49" y="37"/>
                        </a:lnTo>
                        <a:lnTo>
                          <a:pt x="51" y="35"/>
                        </a:lnTo>
                        <a:lnTo>
                          <a:pt x="49" y="33"/>
                        </a:lnTo>
                        <a:lnTo>
                          <a:pt x="49" y="29"/>
                        </a:lnTo>
                        <a:lnTo>
                          <a:pt x="48" y="27"/>
                        </a:lnTo>
                        <a:lnTo>
                          <a:pt x="48" y="25"/>
                        </a:lnTo>
                        <a:lnTo>
                          <a:pt x="45" y="25"/>
                        </a:lnTo>
                        <a:lnTo>
                          <a:pt x="45" y="24"/>
                        </a:lnTo>
                        <a:lnTo>
                          <a:pt x="45" y="22"/>
                        </a:lnTo>
                        <a:lnTo>
                          <a:pt x="43" y="25"/>
                        </a:lnTo>
                        <a:lnTo>
                          <a:pt x="42" y="25"/>
                        </a:lnTo>
                        <a:lnTo>
                          <a:pt x="40" y="27"/>
                        </a:lnTo>
                        <a:lnTo>
                          <a:pt x="38" y="28"/>
                        </a:lnTo>
                        <a:lnTo>
                          <a:pt x="37" y="30"/>
                        </a:lnTo>
                        <a:lnTo>
                          <a:pt x="35" y="32"/>
                        </a:lnTo>
                        <a:lnTo>
                          <a:pt x="35" y="34"/>
                        </a:lnTo>
                        <a:lnTo>
                          <a:pt x="35" y="36"/>
                        </a:lnTo>
                        <a:lnTo>
                          <a:pt x="32" y="38"/>
                        </a:lnTo>
                        <a:lnTo>
                          <a:pt x="32" y="40"/>
                        </a:lnTo>
                        <a:lnTo>
                          <a:pt x="32" y="42"/>
                        </a:lnTo>
                        <a:lnTo>
                          <a:pt x="32" y="44"/>
                        </a:lnTo>
                        <a:lnTo>
                          <a:pt x="32" y="46"/>
                        </a:lnTo>
                        <a:lnTo>
                          <a:pt x="27" y="46"/>
                        </a:lnTo>
                        <a:lnTo>
                          <a:pt x="23" y="44"/>
                        </a:lnTo>
                        <a:lnTo>
                          <a:pt x="20" y="43"/>
                        </a:lnTo>
                        <a:lnTo>
                          <a:pt x="18" y="41"/>
                        </a:lnTo>
                        <a:lnTo>
                          <a:pt x="16" y="39"/>
                        </a:lnTo>
                        <a:lnTo>
                          <a:pt x="14" y="37"/>
                        </a:lnTo>
                        <a:lnTo>
                          <a:pt x="13" y="35"/>
                        </a:lnTo>
                        <a:lnTo>
                          <a:pt x="13" y="33"/>
                        </a:lnTo>
                        <a:lnTo>
                          <a:pt x="12" y="32"/>
                        </a:lnTo>
                        <a:lnTo>
                          <a:pt x="12" y="30"/>
                        </a:lnTo>
                        <a:lnTo>
                          <a:pt x="12" y="28"/>
                        </a:lnTo>
                        <a:lnTo>
                          <a:pt x="13" y="26"/>
                        </a:lnTo>
                        <a:lnTo>
                          <a:pt x="13" y="24"/>
                        </a:lnTo>
                        <a:lnTo>
                          <a:pt x="14" y="22"/>
                        </a:lnTo>
                        <a:lnTo>
                          <a:pt x="14" y="21"/>
                        </a:lnTo>
                        <a:lnTo>
                          <a:pt x="16" y="17"/>
                        </a:lnTo>
                        <a:lnTo>
                          <a:pt x="16" y="15"/>
                        </a:lnTo>
                        <a:lnTo>
                          <a:pt x="18" y="13"/>
                        </a:lnTo>
                        <a:lnTo>
                          <a:pt x="19" y="13"/>
                        </a:lnTo>
                        <a:lnTo>
                          <a:pt x="21" y="11"/>
                        </a:lnTo>
                        <a:lnTo>
                          <a:pt x="23" y="11"/>
                        </a:lnTo>
                        <a:lnTo>
                          <a:pt x="25" y="9"/>
                        </a:lnTo>
                        <a:lnTo>
                          <a:pt x="27" y="9"/>
                        </a:lnTo>
                        <a:lnTo>
                          <a:pt x="29" y="9"/>
                        </a:lnTo>
                        <a:lnTo>
                          <a:pt x="31" y="9"/>
                        </a:lnTo>
                        <a:lnTo>
                          <a:pt x="33" y="9"/>
                        </a:lnTo>
                        <a:lnTo>
                          <a:pt x="35" y="9"/>
                        </a:lnTo>
                        <a:lnTo>
                          <a:pt x="36" y="10"/>
                        </a:lnTo>
                        <a:lnTo>
                          <a:pt x="38" y="10"/>
                        </a:lnTo>
                        <a:lnTo>
                          <a:pt x="40" y="11"/>
                        </a:lnTo>
                        <a:lnTo>
                          <a:pt x="42" y="11"/>
                        </a:lnTo>
                        <a:lnTo>
                          <a:pt x="44" y="13"/>
                        </a:lnTo>
                        <a:lnTo>
                          <a:pt x="46" y="15"/>
                        </a:lnTo>
                        <a:lnTo>
                          <a:pt x="48" y="16"/>
                        </a:lnTo>
                        <a:lnTo>
                          <a:pt x="51" y="16"/>
                        </a:lnTo>
                        <a:lnTo>
                          <a:pt x="53" y="18"/>
                        </a:lnTo>
                        <a:lnTo>
                          <a:pt x="55" y="20"/>
                        </a:lnTo>
                        <a:lnTo>
                          <a:pt x="57" y="22"/>
                        </a:lnTo>
                        <a:lnTo>
                          <a:pt x="59" y="22"/>
                        </a:lnTo>
                        <a:lnTo>
                          <a:pt x="60" y="24"/>
                        </a:lnTo>
                        <a:lnTo>
                          <a:pt x="61" y="24"/>
                        </a:lnTo>
                        <a:lnTo>
                          <a:pt x="63" y="23"/>
                        </a:lnTo>
                      </a:path>
                    </a:pathLst>
                  </a:custGeom>
                  <a:solidFill>
                    <a:srgbClr val="C0C0C0"/>
                  </a:solidFill>
                  <a:ln w="8889" cap="flat" cmpd="sng">
                    <a:solidFill>
                      <a:srgbClr val="C0C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" name="Group 220"/>
                <p:cNvGrpSpPr>
                  <a:grpSpLocks/>
                </p:cNvGrpSpPr>
                <p:nvPr/>
              </p:nvGrpSpPr>
              <p:grpSpPr bwMode="auto">
                <a:xfrm>
                  <a:off x="5400" y="7920"/>
                  <a:ext cx="1440" cy="753"/>
                  <a:chOff x="5400" y="7920"/>
                  <a:chExt cx="1440" cy="753"/>
                </a:xfrm>
              </p:grpSpPr>
              <p:sp>
                <p:nvSpPr>
                  <p:cNvPr id="29" name="Freeform 221"/>
                  <p:cNvSpPr>
                    <a:spLocks/>
                  </p:cNvSpPr>
                  <p:nvPr/>
                </p:nvSpPr>
                <p:spPr bwMode="auto">
                  <a:xfrm>
                    <a:off x="5660" y="8190"/>
                    <a:ext cx="1082" cy="228"/>
                  </a:xfrm>
                  <a:custGeom>
                    <a:avLst/>
                    <a:gdLst>
                      <a:gd name="T0" fmla="*/ 1077 w 607"/>
                      <a:gd name="T1" fmla="*/ 8 h 152"/>
                      <a:gd name="T2" fmla="*/ 1077 w 607"/>
                      <a:gd name="T3" fmla="*/ 41 h 152"/>
                      <a:gd name="T4" fmla="*/ 1077 w 607"/>
                      <a:gd name="T5" fmla="*/ 89 h 152"/>
                      <a:gd name="T6" fmla="*/ 1077 w 607"/>
                      <a:gd name="T7" fmla="*/ 146 h 152"/>
                      <a:gd name="T8" fmla="*/ 1077 w 607"/>
                      <a:gd name="T9" fmla="*/ 198 h 152"/>
                      <a:gd name="T10" fmla="*/ 1066 w 607"/>
                      <a:gd name="T11" fmla="*/ 227 h 152"/>
                      <a:gd name="T12" fmla="*/ 909 w 607"/>
                      <a:gd name="T13" fmla="*/ 227 h 152"/>
                      <a:gd name="T14" fmla="*/ 640 w 607"/>
                      <a:gd name="T15" fmla="*/ 227 h 152"/>
                      <a:gd name="T16" fmla="*/ 340 w 607"/>
                      <a:gd name="T17" fmla="*/ 227 h 152"/>
                      <a:gd name="T18" fmla="*/ 98 w 607"/>
                      <a:gd name="T19" fmla="*/ 227 h 152"/>
                      <a:gd name="T20" fmla="*/ 0 w 607"/>
                      <a:gd name="T21" fmla="*/ 224 h 152"/>
                      <a:gd name="T22" fmla="*/ 16 w 607"/>
                      <a:gd name="T23" fmla="*/ 224 h 152"/>
                      <a:gd name="T24" fmla="*/ 45 w 607"/>
                      <a:gd name="T25" fmla="*/ 218 h 152"/>
                      <a:gd name="T26" fmla="*/ 73 w 607"/>
                      <a:gd name="T27" fmla="*/ 215 h 152"/>
                      <a:gd name="T28" fmla="*/ 103 w 607"/>
                      <a:gd name="T29" fmla="*/ 210 h 152"/>
                      <a:gd name="T30" fmla="*/ 125 w 607"/>
                      <a:gd name="T31" fmla="*/ 207 h 152"/>
                      <a:gd name="T32" fmla="*/ 150 w 607"/>
                      <a:gd name="T33" fmla="*/ 204 h 152"/>
                      <a:gd name="T34" fmla="*/ 196 w 607"/>
                      <a:gd name="T35" fmla="*/ 203 h 152"/>
                      <a:gd name="T36" fmla="*/ 257 w 607"/>
                      <a:gd name="T37" fmla="*/ 195 h 152"/>
                      <a:gd name="T38" fmla="*/ 314 w 607"/>
                      <a:gd name="T39" fmla="*/ 195 h 152"/>
                      <a:gd name="T40" fmla="*/ 362 w 607"/>
                      <a:gd name="T41" fmla="*/ 191 h 152"/>
                      <a:gd name="T42" fmla="*/ 389 w 607"/>
                      <a:gd name="T43" fmla="*/ 188 h 152"/>
                      <a:gd name="T44" fmla="*/ 428 w 607"/>
                      <a:gd name="T45" fmla="*/ 186 h 152"/>
                      <a:gd name="T46" fmla="*/ 478 w 607"/>
                      <a:gd name="T47" fmla="*/ 183 h 152"/>
                      <a:gd name="T48" fmla="*/ 533 w 607"/>
                      <a:gd name="T49" fmla="*/ 179 h 152"/>
                      <a:gd name="T50" fmla="*/ 583 w 607"/>
                      <a:gd name="T51" fmla="*/ 177 h 152"/>
                      <a:gd name="T52" fmla="*/ 615 w 607"/>
                      <a:gd name="T53" fmla="*/ 171 h 152"/>
                      <a:gd name="T54" fmla="*/ 640 w 607"/>
                      <a:gd name="T55" fmla="*/ 171 h 152"/>
                      <a:gd name="T56" fmla="*/ 679 w 607"/>
                      <a:gd name="T57" fmla="*/ 168 h 152"/>
                      <a:gd name="T58" fmla="*/ 724 w 607"/>
                      <a:gd name="T59" fmla="*/ 165 h 152"/>
                      <a:gd name="T60" fmla="*/ 765 w 607"/>
                      <a:gd name="T61" fmla="*/ 161 h 152"/>
                      <a:gd name="T62" fmla="*/ 795 w 607"/>
                      <a:gd name="T63" fmla="*/ 161 h 152"/>
                      <a:gd name="T64" fmla="*/ 840 w 607"/>
                      <a:gd name="T65" fmla="*/ 152 h 152"/>
                      <a:gd name="T66" fmla="*/ 882 w 607"/>
                      <a:gd name="T67" fmla="*/ 140 h 152"/>
                      <a:gd name="T68" fmla="*/ 918 w 607"/>
                      <a:gd name="T69" fmla="*/ 125 h 152"/>
                      <a:gd name="T70" fmla="*/ 939 w 607"/>
                      <a:gd name="T71" fmla="*/ 114 h 152"/>
                      <a:gd name="T72" fmla="*/ 955 w 607"/>
                      <a:gd name="T73" fmla="*/ 104 h 152"/>
                      <a:gd name="T74" fmla="*/ 963 w 607"/>
                      <a:gd name="T75" fmla="*/ 98 h 152"/>
                      <a:gd name="T76" fmla="*/ 970 w 607"/>
                      <a:gd name="T77" fmla="*/ 84 h 152"/>
                      <a:gd name="T78" fmla="*/ 980 w 607"/>
                      <a:gd name="T79" fmla="*/ 68 h 152"/>
                      <a:gd name="T80" fmla="*/ 998 w 607"/>
                      <a:gd name="T81" fmla="*/ 44 h 152"/>
                      <a:gd name="T82" fmla="*/ 1011 w 607"/>
                      <a:gd name="T83" fmla="*/ 23 h 152"/>
                      <a:gd name="T84" fmla="*/ 1032 w 607"/>
                      <a:gd name="T85" fmla="*/ 0 h 152"/>
                      <a:gd name="T86" fmla="*/ 1036 w 607"/>
                      <a:gd name="T87" fmla="*/ 0 h 152"/>
                      <a:gd name="T88" fmla="*/ 1046 w 607"/>
                      <a:gd name="T89" fmla="*/ 0 h 152"/>
                      <a:gd name="T90" fmla="*/ 1057 w 607"/>
                      <a:gd name="T91" fmla="*/ 0 h 152"/>
                      <a:gd name="T92" fmla="*/ 1068 w 607"/>
                      <a:gd name="T93" fmla="*/ 0 h 152"/>
                      <a:gd name="T94" fmla="*/ 1073 w 607"/>
                      <a:gd name="T95" fmla="*/ 0 h 152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607" h="152">
                        <a:moveTo>
                          <a:pt x="604" y="0"/>
                        </a:moveTo>
                        <a:lnTo>
                          <a:pt x="604" y="2"/>
                        </a:lnTo>
                        <a:lnTo>
                          <a:pt x="604" y="5"/>
                        </a:lnTo>
                        <a:lnTo>
                          <a:pt x="604" y="11"/>
                        </a:lnTo>
                        <a:lnTo>
                          <a:pt x="604" y="17"/>
                        </a:lnTo>
                        <a:lnTo>
                          <a:pt x="604" y="27"/>
                        </a:lnTo>
                        <a:lnTo>
                          <a:pt x="604" y="37"/>
                        </a:lnTo>
                        <a:lnTo>
                          <a:pt x="604" y="48"/>
                        </a:lnTo>
                        <a:lnTo>
                          <a:pt x="604" y="59"/>
                        </a:lnTo>
                        <a:lnTo>
                          <a:pt x="604" y="72"/>
                        </a:lnTo>
                        <a:lnTo>
                          <a:pt x="604" y="85"/>
                        </a:lnTo>
                        <a:lnTo>
                          <a:pt x="604" y="97"/>
                        </a:lnTo>
                        <a:lnTo>
                          <a:pt x="604" y="109"/>
                        </a:lnTo>
                        <a:lnTo>
                          <a:pt x="604" y="121"/>
                        </a:lnTo>
                        <a:lnTo>
                          <a:pt x="604" y="132"/>
                        </a:lnTo>
                        <a:lnTo>
                          <a:pt x="604" y="143"/>
                        </a:lnTo>
                        <a:lnTo>
                          <a:pt x="606" y="151"/>
                        </a:lnTo>
                        <a:lnTo>
                          <a:pt x="598" y="151"/>
                        </a:lnTo>
                        <a:lnTo>
                          <a:pt x="579" y="151"/>
                        </a:lnTo>
                        <a:lnTo>
                          <a:pt x="549" y="151"/>
                        </a:lnTo>
                        <a:lnTo>
                          <a:pt x="510" y="151"/>
                        </a:lnTo>
                        <a:lnTo>
                          <a:pt x="464" y="151"/>
                        </a:lnTo>
                        <a:lnTo>
                          <a:pt x="413" y="151"/>
                        </a:lnTo>
                        <a:lnTo>
                          <a:pt x="359" y="151"/>
                        </a:lnTo>
                        <a:lnTo>
                          <a:pt x="303" y="151"/>
                        </a:lnTo>
                        <a:lnTo>
                          <a:pt x="245" y="151"/>
                        </a:lnTo>
                        <a:lnTo>
                          <a:pt x="191" y="151"/>
                        </a:lnTo>
                        <a:lnTo>
                          <a:pt x="139" y="151"/>
                        </a:lnTo>
                        <a:lnTo>
                          <a:pt x="94" y="151"/>
                        </a:lnTo>
                        <a:lnTo>
                          <a:pt x="55" y="151"/>
                        </a:lnTo>
                        <a:lnTo>
                          <a:pt x="25" y="151"/>
                        </a:lnTo>
                        <a:lnTo>
                          <a:pt x="6" y="151"/>
                        </a:lnTo>
                        <a:lnTo>
                          <a:pt x="0" y="149"/>
                        </a:lnTo>
                        <a:lnTo>
                          <a:pt x="1" y="149"/>
                        </a:lnTo>
                        <a:lnTo>
                          <a:pt x="6" y="149"/>
                        </a:lnTo>
                        <a:lnTo>
                          <a:pt x="9" y="149"/>
                        </a:lnTo>
                        <a:lnTo>
                          <a:pt x="15" y="147"/>
                        </a:lnTo>
                        <a:lnTo>
                          <a:pt x="19" y="147"/>
                        </a:lnTo>
                        <a:lnTo>
                          <a:pt x="25" y="145"/>
                        </a:lnTo>
                        <a:lnTo>
                          <a:pt x="30" y="145"/>
                        </a:lnTo>
                        <a:lnTo>
                          <a:pt x="36" y="143"/>
                        </a:lnTo>
                        <a:lnTo>
                          <a:pt x="41" y="143"/>
                        </a:lnTo>
                        <a:lnTo>
                          <a:pt x="47" y="142"/>
                        </a:lnTo>
                        <a:lnTo>
                          <a:pt x="52" y="142"/>
                        </a:lnTo>
                        <a:lnTo>
                          <a:pt x="58" y="140"/>
                        </a:lnTo>
                        <a:lnTo>
                          <a:pt x="62" y="140"/>
                        </a:lnTo>
                        <a:lnTo>
                          <a:pt x="67" y="138"/>
                        </a:lnTo>
                        <a:lnTo>
                          <a:pt x="70" y="138"/>
                        </a:lnTo>
                        <a:lnTo>
                          <a:pt x="74" y="136"/>
                        </a:lnTo>
                        <a:lnTo>
                          <a:pt x="78" y="136"/>
                        </a:lnTo>
                        <a:lnTo>
                          <a:pt x="84" y="136"/>
                        </a:lnTo>
                        <a:lnTo>
                          <a:pt x="91" y="136"/>
                        </a:lnTo>
                        <a:lnTo>
                          <a:pt x="100" y="135"/>
                        </a:lnTo>
                        <a:lnTo>
                          <a:pt x="110" y="135"/>
                        </a:lnTo>
                        <a:lnTo>
                          <a:pt x="120" y="132"/>
                        </a:lnTo>
                        <a:lnTo>
                          <a:pt x="132" y="132"/>
                        </a:lnTo>
                        <a:lnTo>
                          <a:pt x="144" y="130"/>
                        </a:lnTo>
                        <a:lnTo>
                          <a:pt x="154" y="130"/>
                        </a:lnTo>
                        <a:lnTo>
                          <a:pt x="166" y="130"/>
                        </a:lnTo>
                        <a:lnTo>
                          <a:pt x="176" y="130"/>
                        </a:lnTo>
                        <a:lnTo>
                          <a:pt x="187" y="128"/>
                        </a:lnTo>
                        <a:lnTo>
                          <a:pt x="195" y="128"/>
                        </a:lnTo>
                        <a:lnTo>
                          <a:pt x="203" y="127"/>
                        </a:lnTo>
                        <a:lnTo>
                          <a:pt x="209" y="127"/>
                        </a:lnTo>
                        <a:lnTo>
                          <a:pt x="215" y="125"/>
                        </a:lnTo>
                        <a:lnTo>
                          <a:pt x="218" y="125"/>
                        </a:lnTo>
                        <a:lnTo>
                          <a:pt x="224" y="125"/>
                        </a:lnTo>
                        <a:lnTo>
                          <a:pt x="231" y="125"/>
                        </a:lnTo>
                        <a:lnTo>
                          <a:pt x="240" y="124"/>
                        </a:lnTo>
                        <a:lnTo>
                          <a:pt x="248" y="124"/>
                        </a:lnTo>
                        <a:lnTo>
                          <a:pt x="258" y="122"/>
                        </a:lnTo>
                        <a:lnTo>
                          <a:pt x="268" y="122"/>
                        </a:lnTo>
                        <a:lnTo>
                          <a:pt x="280" y="120"/>
                        </a:lnTo>
                        <a:lnTo>
                          <a:pt x="289" y="120"/>
                        </a:lnTo>
                        <a:lnTo>
                          <a:pt x="299" y="119"/>
                        </a:lnTo>
                        <a:lnTo>
                          <a:pt x="309" y="119"/>
                        </a:lnTo>
                        <a:lnTo>
                          <a:pt x="319" y="118"/>
                        </a:lnTo>
                        <a:lnTo>
                          <a:pt x="327" y="118"/>
                        </a:lnTo>
                        <a:lnTo>
                          <a:pt x="334" y="116"/>
                        </a:lnTo>
                        <a:lnTo>
                          <a:pt x="340" y="116"/>
                        </a:lnTo>
                        <a:lnTo>
                          <a:pt x="345" y="114"/>
                        </a:lnTo>
                        <a:lnTo>
                          <a:pt x="349" y="114"/>
                        </a:lnTo>
                        <a:lnTo>
                          <a:pt x="353" y="114"/>
                        </a:lnTo>
                        <a:lnTo>
                          <a:pt x="359" y="114"/>
                        </a:lnTo>
                        <a:lnTo>
                          <a:pt x="365" y="112"/>
                        </a:lnTo>
                        <a:lnTo>
                          <a:pt x="372" y="112"/>
                        </a:lnTo>
                        <a:lnTo>
                          <a:pt x="381" y="112"/>
                        </a:lnTo>
                        <a:lnTo>
                          <a:pt x="388" y="112"/>
                        </a:lnTo>
                        <a:lnTo>
                          <a:pt x="398" y="110"/>
                        </a:lnTo>
                        <a:lnTo>
                          <a:pt x="406" y="110"/>
                        </a:lnTo>
                        <a:lnTo>
                          <a:pt x="414" y="110"/>
                        </a:lnTo>
                        <a:lnTo>
                          <a:pt x="421" y="110"/>
                        </a:lnTo>
                        <a:lnTo>
                          <a:pt x="429" y="107"/>
                        </a:lnTo>
                        <a:lnTo>
                          <a:pt x="435" y="107"/>
                        </a:lnTo>
                        <a:lnTo>
                          <a:pt x="442" y="107"/>
                        </a:lnTo>
                        <a:lnTo>
                          <a:pt x="446" y="107"/>
                        </a:lnTo>
                        <a:lnTo>
                          <a:pt x="450" y="105"/>
                        </a:lnTo>
                        <a:lnTo>
                          <a:pt x="460" y="103"/>
                        </a:lnTo>
                        <a:lnTo>
                          <a:pt x="471" y="101"/>
                        </a:lnTo>
                        <a:lnTo>
                          <a:pt x="478" y="99"/>
                        </a:lnTo>
                        <a:lnTo>
                          <a:pt x="488" y="95"/>
                        </a:lnTo>
                        <a:lnTo>
                          <a:pt x="495" y="93"/>
                        </a:lnTo>
                        <a:lnTo>
                          <a:pt x="502" y="89"/>
                        </a:lnTo>
                        <a:lnTo>
                          <a:pt x="508" y="87"/>
                        </a:lnTo>
                        <a:lnTo>
                          <a:pt x="515" y="83"/>
                        </a:lnTo>
                        <a:lnTo>
                          <a:pt x="519" y="81"/>
                        </a:lnTo>
                        <a:lnTo>
                          <a:pt x="524" y="78"/>
                        </a:lnTo>
                        <a:lnTo>
                          <a:pt x="527" y="76"/>
                        </a:lnTo>
                        <a:lnTo>
                          <a:pt x="531" y="72"/>
                        </a:lnTo>
                        <a:lnTo>
                          <a:pt x="533" y="71"/>
                        </a:lnTo>
                        <a:lnTo>
                          <a:pt x="536" y="69"/>
                        </a:lnTo>
                        <a:lnTo>
                          <a:pt x="538" y="66"/>
                        </a:lnTo>
                        <a:lnTo>
                          <a:pt x="540" y="65"/>
                        </a:lnTo>
                        <a:lnTo>
                          <a:pt x="541" y="63"/>
                        </a:lnTo>
                        <a:lnTo>
                          <a:pt x="542" y="60"/>
                        </a:lnTo>
                        <a:lnTo>
                          <a:pt x="544" y="56"/>
                        </a:lnTo>
                        <a:lnTo>
                          <a:pt x="546" y="53"/>
                        </a:lnTo>
                        <a:lnTo>
                          <a:pt x="548" y="49"/>
                        </a:lnTo>
                        <a:lnTo>
                          <a:pt x="550" y="45"/>
                        </a:lnTo>
                        <a:lnTo>
                          <a:pt x="554" y="39"/>
                        </a:lnTo>
                        <a:lnTo>
                          <a:pt x="556" y="35"/>
                        </a:lnTo>
                        <a:lnTo>
                          <a:pt x="560" y="29"/>
                        </a:lnTo>
                        <a:lnTo>
                          <a:pt x="561" y="25"/>
                        </a:lnTo>
                        <a:lnTo>
                          <a:pt x="566" y="19"/>
                        </a:lnTo>
                        <a:lnTo>
                          <a:pt x="567" y="15"/>
                        </a:lnTo>
                        <a:lnTo>
                          <a:pt x="572" y="9"/>
                        </a:lnTo>
                        <a:lnTo>
                          <a:pt x="576" y="5"/>
                        </a:lnTo>
                        <a:lnTo>
                          <a:pt x="579" y="0"/>
                        </a:lnTo>
                        <a:lnTo>
                          <a:pt x="580" y="0"/>
                        </a:lnTo>
                        <a:lnTo>
                          <a:pt x="581" y="0"/>
                        </a:lnTo>
                        <a:lnTo>
                          <a:pt x="583" y="0"/>
                        </a:lnTo>
                        <a:lnTo>
                          <a:pt x="585" y="0"/>
                        </a:lnTo>
                        <a:lnTo>
                          <a:pt x="587" y="0"/>
                        </a:lnTo>
                        <a:lnTo>
                          <a:pt x="589" y="0"/>
                        </a:lnTo>
                        <a:lnTo>
                          <a:pt x="591" y="0"/>
                        </a:lnTo>
                        <a:lnTo>
                          <a:pt x="593" y="0"/>
                        </a:lnTo>
                        <a:lnTo>
                          <a:pt x="595" y="0"/>
                        </a:lnTo>
                        <a:lnTo>
                          <a:pt x="597" y="0"/>
                        </a:lnTo>
                        <a:lnTo>
                          <a:pt x="599" y="0"/>
                        </a:lnTo>
                        <a:lnTo>
                          <a:pt x="600" y="0"/>
                        </a:lnTo>
                        <a:lnTo>
                          <a:pt x="602" y="0"/>
                        </a:lnTo>
                        <a:lnTo>
                          <a:pt x="604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30" name="Group 222"/>
                  <p:cNvGrpSpPr>
                    <a:grpSpLocks/>
                  </p:cNvGrpSpPr>
                  <p:nvPr/>
                </p:nvGrpSpPr>
                <p:grpSpPr bwMode="auto">
                  <a:xfrm flipV="1">
                    <a:off x="5400" y="7920"/>
                    <a:ext cx="1440" cy="753"/>
                    <a:chOff x="3560" y="2102"/>
                    <a:chExt cx="1440" cy="745"/>
                  </a:xfrm>
                </p:grpSpPr>
                <p:sp>
                  <p:nvSpPr>
                    <p:cNvPr id="32" name="Oval 2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12" y="2546"/>
                      <a:ext cx="65" cy="48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 w="8889">
                      <a:solidFill>
                        <a:srgbClr val="80808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33" name="Group 2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60" y="2102"/>
                      <a:ext cx="1440" cy="745"/>
                      <a:chOff x="3600" y="2102"/>
                      <a:chExt cx="1440" cy="745"/>
                    </a:xfrm>
                  </p:grpSpPr>
                  <p:sp>
                    <p:nvSpPr>
                      <p:cNvPr id="34" name="Freeform 2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20" y="2168"/>
                        <a:ext cx="487" cy="343"/>
                      </a:xfrm>
                      <a:custGeom>
                        <a:avLst/>
                        <a:gdLst>
                          <a:gd name="T0" fmla="*/ 143 w 273"/>
                          <a:gd name="T1" fmla="*/ 1 h 229"/>
                          <a:gd name="T2" fmla="*/ 23 w 273"/>
                          <a:gd name="T3" fmla="*/ 55 h 229"/>
                          <a:gd name="T4" fmla="*/ 21 w 273"/>
                          <a:gd name="T5" fmla="*/ 117 h 229"/>
                          <a:gd name="T6" fmla="*/ 2 w 273"/>
                          <a:gd name="T7" fmla="*/ 117 h 229"/>
                          <a:gd name="T8" fmla="*/ 0 w 273"/>
                          <a:gd name="T9" fmla="*/ 129 h 229"/>
                          <a:gd name="T10" fmla="*/ 0 w 273"/>
                          <a:gd name="T11" fmla="*/ 253 h 229"/>
                          <a:gd name="T12" fmla="*/ 0 w 273"/>
                          <a:gd name="T13" fmla="*/ 342 h 229"/>
                          <a:gd name="T14" fmla="*/ 70 w 273"/>
                          <a:gd name="T15" fmla="*/ 331 h 229"/>
                          <a:gd name="T16" fmla="*/ 169 w 273"/>
                          <a:gd name="T17" fmla="*/ 318 h 229"/>
                          <a:gd name="T18" fmla="*/ 202 w 273"/>
                          <a:gd name="T19" fmla="*/ 315 h 229"/>
                          <a:gd name="T20" fmla="*/ 275 w 273"/>
                          <a:gd name="T21" fmla="*/ 315 h 229"/>
                          <a:gd name="T22" fmla="*/ 293 w 273"/>
                          <a:gd name="T23" fmla="*/ 319 h 229"/>
                          <a:gd name="T24" fmla="*/ 293 w 273"/>
                          <a:gd name="T25" fmla="*/ 331 h 229"/>
                          <a:gd name="T26" fmla="*/ 298 w 273"/>
                          <a:gd name="T27" fmla="*/ 337 h 229"/>
                          <a:gd name="T28" fmla="*/ 334 w 273"/>
                          <a:gd name="T29" fmla="*/ 322 h 229"/>
                          <a:gd name="T30" fmla="*/ 359 w 273"/>
                          <a:gd name="T31" fmla="*/ 301 h 229"/>
                          <a:gd name="T32" fmla="*/ 371 w 273"/>
                          <a:gd name="T33" fmla="*/ 250 h 229"/>
                          <a:gd name="T34" fmla="*/ 423 w 273"/>
                          <a:gd name="T35" fmla="*/ 198 h 229"/>
                          <a:gd name="T36" fmla="*/ 469 w 273"/>
                          <a:gd name="T37" fmla="*/ 187 h 229"/>
                          <a:gd name="T38" fmla="*/ 414 w 273"/>
                          <a:gd name="T39" fmla="*/ 183 h 229"/>
                          <a:gd name="T40" fmla="*/ 364 w 273"/>
                          <a:gd name="T41" fmla="*/ 199 h 229"/>
                          <a:gd name="T42" fmla="*/ 326 w 273"/>
                          <a:gd name="T43" fmla="*/ 243 h 229"/>
                          <a:gd name="T44" fmla="*/ 318 w 273"/>
                          <a:gd name="T45" fmla="*/ 277 h 229"/>
                          <a:gd name="T46" fmla="*/ 282 w 273"/>
                          <a:gd name="T47" fmla="*/ 286 h 229"/>
                          <a:gd name="T48" fmla="*/ 243 w 273"/>
                          <a:gd name="T49" fmla="*/ 286 h 229"/>
                          <a:gd name="T50" fmla="*/ 234 w 273"/>
                          <a:gd name="T51" fmla="*/ 265 h 229"/>
                          <a:gd name="T52" fmla="*/ 232 w 273"/>
                          <a:gd name="T53" fmla="*/ 208 h 229"/>
                          <a:gd name="T54" fmla="*/ 230 w 273"/>
                          <a:gd name="T55" fmla="*/ 204 h 229"/>
                          <a:gd name="T56" fmla="*/ 221 w 273"/>
                          <a:gd name="T57" fmla="*/ 253 h 229"/>
                          <a:gd name="T58" fmla="*/ 148 w 273"/>
                          <a:gd name="T59" fmla="*/ 279 h 229"/>
                          <a:gd name="T60" fmla="*/ 59 w 273"/>
                          <a:gd name="T61" fmla="*/ 255 h 229"/>
                          <a:gd name="T62" fmla="*/ 25 w 273"/>
                          <a:gd name="T63" fmla="*/ 213 h 229"/>
                          <a:gd name="T64" fmla="*/ 41 w 273"/>
                          <a:gd name="T65" fmla="*/ 163 h 229"/>
                          <a:gd name="T66" fmla="*/ 84 w 273"/>
                          <a:gd name="T67" fmla="*/ 148 h 229"/>
                          <a:gd name="T68" fmla="*/ 139 w 273"/>
                          <a:gd name="T69" fmla="*/ 147 h 229"/>
                          <a:gd name="T70" fmla="*/ 219 w 273"/>
                          <a:gd name="T71" fmla="*/ 163 h 229"/>
                          <a:gd name="T72" fmla="*/ 248 w 273"/>
                          <a:gd name="T73" fmla="*/ 172 h 229"/>
                          <a:gd name="T74" fmla="*/ 248 w 273"/>
                          <a:gd name="T75" fmla="*/ 163 h 229"/>
                          <a:gd name="T76" fmla="*/ 248 w 273"/>
                          <a:gd name="T77" fmla="*/ 148 h 229"/>
                          <a:gd name="T78" fmla="*/ 171 w 273"/>
                          <a:gd name="T79" fmla="*/ 142 h 229"/>
                          <a:gd name="T80" fmla="*/ 95 w 273"/>
                          <a:gd name="T81" fmla="*/ 126 h 229"/>
                          <a:gd name="T82" fmla="*/ 59 w 273"/>
                          <a:gd name="T83" fmla="*/ 102 h 229"/>
                          <a:gd name="T84" fmla="*/ 52 w 273"/>
                          <a:gd name="T85" fmla="*/ 54 h 229"/>
                          <a:gd name="T86" fmla="*/ 114 w 273"/>
                          <a:gd name="T87" fmla="*/ 33 h 229"/>
                          <a:gd name="T88" fmla="*/ 153 w 273"/>
                          <a:gd name="T89" fmla="*/ 64 h 229"/>
                          <a:gd name="T90" fmla="*/ 116 w 273"/>
                          <a:gd name="T91" fmla="*/ 90 h 229"/>
                          <a:gd name="T92" fmla="*/ 103 w 273"/>
                          <a:gd name="T93" fmla="*/ 78 h 229"/>
                          <a:gd name="T94" fmla="*/ 96 w 273"/>
                          <a:gd name="T95" fmla="*/ 64 h 229"/>
                          <a:gd name="T96" fmla="*/ 86 w 273"/>
                          <a:gd name="T97" fmla="*/ 76 h 229"/>
                          <a:gd name="T98" fmla="*/ 77 w 273"/>
                          <a:gd name="T99" fmla="*/ 97 h 229"/>
                          <a:gd name="T100" fmla="*/ 120 w 273"/>
                          <a:gd name="T101" fmla="*/ 108 h 229"/>
                          <a:gd name="T102" fmla="*/ 191 w 273"/>
                          <a:gd name="T103" fmla="*/ 124 h 229"/>
                          <a:gd name="T104" fmla="*/ 198 w 273"/>
                          <a:gd name="T105" fmla="*/ 117 h 229"/>
                          <a:gd name="T106" fmla="*/ 182 w 273"/>
                          <a:gd name="T107" fmla="*/ 97 h 229"/>
                          <a:gd name="T108" fmla="*/ 184 w 273"/>
                          <a:gd name="T109" fmla="*/ 43 h 229"/>
                          <a:gd name="T110" fmla="*/ 196 w 273"/>
                          <a:gd name="T111" fmla="*/ 25 h 229"/>
                          <a:gd name="T112" fmla="*/ 214 w 273"/>
                          <a:gd name="T113" fmla="*/ 3 h 229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</a:gdLst>
                        <a:ahLst/>
                        <a:cxnLst>
                          <a:cxn ang="T114">
                            <a:pos x="T0" y="T1"/>
                          </a:cxn>
                          <a:cxn ang="T115">
                            <a:pos x="T2" y="T3"/>
                          </a:cxn>
                          <a:cxn ang="T116">
                            <a:pos x="T4" y="T5"/>
                          </a:cxn>
                          <a:cxn ang="T117">
                            <a:pos x="T6" y="T7"/>
                          </a:cxn>
                          <a:cxn ang="T118">
                            <a:pos x="T8" y="T9"/>
                          </a:cxn>
                          <a:cxn ang="T119">
                            <a:pos x="T10" y="T11"/>
                          </a:cxn>
                          <a:cxn ang="T120">
                            <a:pos x="T12" y="T13"/>
                          </a:cxn>
                          <a:cxn ang="T121">
                            <a:pos x="T14" y="T15"/>
                          </a:cxn>
                          <a:cxn ang="T122">
                            <a:pos x="T16" y="T17"/>
                          </a:cxn>
                          <a:cxn ang="T123">
                            <a:pos x="T18" y="T19"/>
                          </a:cxn>
                          <a:cxn ang="T124">
                            <a:pos x="T20" y="T21"/>
                          </a:cxn>
                          <a:cxn ang="T125">
                            <a:pos x="T22" y="T23"/>
                          </a:cxn>
                          <a:cxn ang="T126">
                            <a:pos x="T24" y="T25"/>
                          </a:cxn>
                          <a:cxn ang="T127">
                            <a:pos x="T26" y="T27"/>
                          </a:cxn>
                          <a:cxn ang="T128">
                            <a:pos x="T28" y="T29"/>
                          </a:cxn>
                          <a:cxn ang="T129">
                            <a:pos x="T30" y="T31"/>
                          </a:cxn>
                          <a:cxn ang="T130">
                            <a:pos x="T32" y="T33"/>
                          </a:cxn>
                          <a:cxn ang="T131">
                            <a:pos x="T34" y="T35"/>
                          </a:cxn>
                          <a:cxn ang="T132">
                            <a:pos x="T36" y="T37"/>
                          </a:cxn>
                          <a:cxn ang="T133">
                            <a:pos x="T38" y="T39"/>
                          </a:cxn>
                          <a:cxn ang="T134">
                            <a:pos x="T40" y="T41"/>
                          </a:cxn>
                          <a:cxn ang="T135">
                            <a:pos x="T42" y="T43"/>
                          </a:cxn>
                          <a:cxn ang="T136">
                            <a:pos x="T44" y="T45"/>
                          </a:cxn>
                          <a:cxn ang="T137">
                            <a:pos x="T46" y="T47"/>
                          </a:cxn>
                          <a:cxn ang="T138">
                            <a:pos x="T48" y="T49"/>
                          </a:cxn>
                          <a:cxn ang="T139">
                            <a:pos x="T50" y="T51"/>
                          </a:cxn>
                          <a:cxn ang="T140">
                            <a:pos x="T52" y="T53"/>
                          </a:cxn>
                          <a:cxn ang="T141">
                            <a:pos x="T54" y="T55"/>
                          </a:cxn>
                          <a:cxn ang="T142">
                            <a:pos x="T56" y="T57"/>
                          </a:cxn>
                          <a:cxn ang="T143">
                            <a:pos x="T58" y="T59"/>
                          </a:cxn>
                          <a:cxn ang="T144">
                            <a:pos x="T60" y="T61"/>
                          </a:cxn>
                          <a:cxn ang="T145">
                            <a:pos x="T62" y="T63"/>
                          </a:cxn>
                          <a:cxn ang="T146">
                            <a:pos x="T64" y="T65"/>
                          </a:cxn>
                          <a:cxn ang="T147">
                            <a:pos x="T66" y="T67"/>
                          </a:cxn>
                          <a:cxn ang="T148">
                            <a:pos x="T68" y="T69"/>
                          </a:cxn>
                          <a:cxn ang="T149">
                            <a:pos x="T70" y="T71"/>
                          </a:cxn>
                          <a:cxn ang="T150">
                            <a:pos x="T72" y="T73"/>
                          </a:cxn>
                          <a:cxn ang="T151">
                            <a:pos x="T74" y="T75"/>
                          </a:cxn>
                          <a:cxn ang="T152">
                            <a:pos x="T76" y="T77"/>
                          </a:cxn>
                          <a:cxn ang="T153">
                            <a:pos x="T78" y="T79"/>
                          </a:cxn>
                          <a:cxn ang="T154">
                            <a:pos x="T80" y="T81"/>
                          </a:cxn>
                          <a:cxn ang="T155">
                            <a:pos x="T82" y="T83"/>
                          </a:cxn>
                          <a:cxn ang="T156">
                            <a:pos x="T84" y="T85"/>
                          </a:cxn>
                          <a:cxn ang="T157">
                            <a:pos x="T86" y="T87"/>
                          </a:cxn>
                          <a:cxn ang="T158">
                            <a:pos x="T88" y="T89"/>
                          </a:cxn>
                          <a:cxn ang="T159">
                            <a:pos x="T90" y="T91"/>
                          </a:cxn>
                          <a:cxn ang="T160">
                            <a:pos x="T92" y="T93"/>
                          </a:cxn>
                          <a:cxn ang="T161">
                            <a:pos x="T94" y="T95"/>
                          </a:cxn>
                          <a:cxn ang="T162">
                            <a:pos x="T96" y="T97"/>
                          </a:cxn>
                          <a:cxn ang="T163">
                            <a:pos x="T98" y="T99"/>
                          </a:cxn>
                          <a:cxn ang="T164">
                            <a:pos x="T100" y="T101"/>
                          </a:cxn>
                          <a:cxn ang="T165">
                            <a:pos x="T102" y="T103"/>
                          </a:cxn>
                          <a:cxn ang="T166">
                            <a:pos x="T104" y="T105"/>
                          </a:cxn>
                          <a:cxn ang="T167">
                            <a:pos x="T106" y="T107"/>
                          </a:cxn>
                          <a:cxn ang="T168">
                            <a:pos x="T108" y="T109"/>
                          </a:cxn>
                          <a:cxn ang="T169">
                            <a:pos x="T110" y="T111"/>
                          </a:cxn>
                          <a:cxn ang="T170">
                            <a:pos x="T112" y="T113"/>
                          </a:cxn>
                        </a:cxnLst>
                        <a:rect l="0" t="0" r="r" b="b"/>
                        <a:pathLst>
                          <a:path w="273" h="229">
                            <a:moveTo>
                              <a:pt x="121" y="0"/>
                            </a:moveTo>
                            <a:lnTo>
                              <a:pt x="119" y="0"/>
                            </a:lnTo>
                            <a:lnTo>
                              <a:pt x="114" y="0"/>
                            </a:lnTo>
                            <a:lnTo>
                              <a:pt x="108" y="0"/>
                            </a:lnTo>
                            <a:lnTo>
                              <a:pt x="101" y="0"/>
                            </a:lnTo>
                            <a:lnTo>
                              <a:pt x="90" y="1"/>
                            </a:lnTo>
                            <a:lnTo>
                              <a:pt x="80" y="1"/>
                            </a:lnTo>
                            <a:lnTo>
                              <a:pt x="69" y="3"/>
                            </a:lnTo>
                            <a:lnTo>
                              <a:pt x="59" y="5"/>
                            </a:lnTo>
                            <a:lnTo>
                              <a:pt x="47" y="8"/>
                            </a:lnTo>
                            <a:lnTo>
                              <a:pt x="37" y="13"/>
                            </a:lnTo>
                            <a:lnTo>
                              <a:pt x="28" y="20"/>
                            </a:lnTo>
                            <a:lnTo>
                              <a:pt x="20" y="27"/>
                            </a:lnTo>
                            <a:lnTo>
                              <a:pt x="13" y="37"/>
                            </a:lnTo>
                            <a:lnTo>
                              <a:pt x="11" y="49"/>
                            </a:lnTo>
                            <a:lnTo>
                              <a:pt x="10" y="63"/>
                            </a:lnTo>
                            <a:lnTo>
                              <a:pt x="14" y="78"/>
                            </a:lnTo>
                            <a:lnTo>
                              <a:pt x="13" y="78"/>
                            </a:lnTo>
                            <a:lnTo>
                              <a:pt x="12" y="78"/>
                            </a:lnTo>
                            <a:lnTo>
                              <a:pt x="10" y="78"/>
                            </a:lnTo>
                            <a:lnTo>
                              <a:pt x="9" y="78"/>
                            </a:lnTo>
                            <a:lnTo>
                              <a:pt x="7" y="78"/>
                            </a:lnTo>
                            <a:lnTo>
                              <a:pt x="5" y="78"/>
                            </a:lnTo>
                            <a:lnTo>
                              <a:pt x="4" y="78"/>
                            </a:lnTo>
                            <a:lnTo>
                              <a:pt x="1" y="78"/>
                            </a:lnTo>
                            <a:lnTo>
                              <a:pt x="0" y="78"/>
                            </a:lnTo>
                            <a:lnTo>
                              <a:pt x="0" y="81"/>
                            </a:lnTo>
                            <a:lnTo>
                              <a:pt x="0" y="86"/>
                            </a:lnTo>
                            <a:lnTo>
                              <a:pt x="0" y="94"/>
                            </a:lnTo>
                            <a:lnTo>
                              <a:pt x="0" y="102"/>
                            </a:lnTo>
                            <a:lnTo>
                              <a:pt x="0" y="115"/>
                            </a:lnTo>
                            <a:lnTo>
                              <a:pt x="0" y="127"/>
                            </a:lnTo>
                            <a:lnTo>
                              <a:pt x="0" y="141"/>
                            </a:lnTo>
                            <a:lnTo>
                              <a:pt x="0" y="155"/>
                            </a:lnTo>
                            <a:lnTo>
                              <a:pt x="0" y="169"/>
                            </a:lnTo>
                            <a:lnTo>
                              <a:pt x="0" y="183"/>
                            </a:lnTo>
                            <a:lnTo>
                              <a:pt x="0" y="196"/>
                            </a:lnTo>
                            <a:lnTo>
                              <a:pt x="0" y="206"/>
                            </a:lnTo>
                            <a:lnTo>
                              <a:pt x="0" y="216"/>
                            </a:lnTo>
                            <a:lnTo>
                              <a:pt x="0" y="223"/>
                            </a:lnTo>
                            <a:lnTo>
                              <a:pt x="0" y="228"/>
                            </a:lnTo>
                            <a:lnTo>
                              <a:pt x="4" y="227"/>
                            </a:lnTo>
                            <a:lnTo>
                              <a:pt x="8" y="227"/>
                            </a:lnTo>
                            <a:lnTo>
                              <a:pt x="15" y="225"/>
                            </a:lnTo>
                            <a:lnTo>
                              <a:pt x="23" y="225"/>
                            </a:lnTo>
                            <a:lnTo>
                              <a:pt x="30" y="223"/>
                            </a:lnTo>
                            <a:lnTo>
                              <a:pt x="39" y="221"/>
                            </a:lnTo>
                            <a:lnTo>
                              <a:pt x="49" y="219"/>
                            </a:lnTo>
                            <a:lnTo>
                              <a:pt x="57" y="219"/>
                            </a:lnTo>
                            <a:lnTo>
                              <a:pt x="67" y="217"/>
                            </a:lnTo>
                            <a:lnTo>
                              <a:pt x="75" y="216"/>
                            </a:lnTo>
                            <a:lnTo>
                              <a:pt x="83" y="214"/>
                            </a:lnTo>
                            <a:lnTo>
                              <a:pt x="89" y="214"/>
                            </a:lnTo>
                            <a:lnTo>
                              <a:pt x="95" y="212"/>
                            </a:lnTo>
                            <a:lnTo>
                              <a:pt x="97" y="210"/>
                            </a:lnTo>
                            <a:lnTo>
                              <a:pt x="99" y="208"/>
                            </a:lnTo>
                            <a:lnTo>
                              <a:pt x="99" y="210"/>
                            </a:lnTo>
                            <a:lnTo>
                              <a:pt x="101" y="210"/>
                            </a:lnTo>
                            <a:lnTo>
                              <a:pt x="105" y="210"/>
                            </a:lnTo>
                            <a:lnTo>
                              <a:pt x="109" y="210"/>
                            </a:lnTo>
                            <a:lnTo>
                              <a:pt x="113" y="210"/>
                            </a:lnTo>
                            <a:lnTo>
                              <a:pt x="119" y="210"/>
                            </a:lnTo>
                            <a:lnTo>
                              <a:pt x="125" y="210"/>
                            </a:lnTo>
                            <a:lnTo>
                              <a:pt x="131" y="210"/>
                            </a:lnTo>
                            <a:lnTo>
                              <a:pt x="137" y="210"/>
                            </a:lnTo>
                            <a:lnTo>
                              <a:pt x="143" y="210"/>
                            </a:lnTo>
                            <a:lnTo>
                              <a:pt x="148" y="210"/>
                            </a:lnTo>
                            <a:lnTo>
                              <a:pt x="154" y="210"/>
                            </a:lnTo>
                            <a:lnTo>
                              <a:pt x="157" y="210"/>
                            </a:lnTo>
                            <a:lnTo>
                              <a:pt x="161" y="210"/>
                            </a:lnTo>
                            <a:lnTo>
                              <a:pt x="163" y="210"/>
                            </a:lnTo>
                            <a:lnTo>
                              <a:pt x="164" y="209"/>
                            </a:lnTo>
                            <a:lnTo>
                              <a:pt x="164" y="211"/>
                            </a:lnTo>
                            <a:lnTo>
                              <a:pt x="164" y="213"/>
                            </a:lnTo>
                            <a:lnTo>
                              <a:pt x="164" y="214"/>
                            </a:lnTo>
                            <a:lnTo>
                              <a:pt x="164" y="216"/>
                            </a:lnTo>
                            <a:lnTo>
                              <a:pt x="164" y="218"/>
                            </a:lnTo>
                            <a:lnTo>
                              <a:pt x="164" y="220"/>
                            </a:lnTo>
                            <a:lnTo>
                              <a:pt x="164" y="221"/>
                            </a:lnTo>
                            <a:lnTo>
                              <a:pt x="164" y="223"/>
                            </a:lnTo>
                            <a:lnTo>
                              <a:pt x="164" y="225"/>
                            </a:lnTo>
                            <a:lnTo>
                              <a:pt x="167" y="225"/>
                            </a:lnTo>
                            <a:lnTo>
                              <a:pt x="171" y="223"/>
                            </a:lnTo>
                            <a:lnTo>
                              <a:pt x="173" y="223"/>
                            </a:lnTo>
                            <a:lnTo>
                              <a:pt x="177" y="221"/>
                            </a:lnTo>
                            <a:lnTo>
                              <a:pt x="179" y="221"/>
                            </a:lnTo>
                            <a:lnTo>
                              <a:pt x="182" y="219"/>
                            </a:lnTo>
                            <a:lnTo>
                              <a:pt x="184" y="217"/>
                            </a:lnTo>
                            <a:lnTo>
                              <a:pt x="187" y="215"/>
                            </a:lnTo>
                            <a:lnTo>
                              <a:pt x="189" y="214"/>
                            </a:lnTo>
                            <a:lnTo>
                              <a:pt x="191" y="212"/>
                            </a:lnTo>
                            <a:lnTo>
                              <a:pt x="193" y="209"/>
                            </a:lnTo>
                            <a:lnTo>
                              <a:pt x="195" y="208"/>
                            </a:lnTo>
                            <a:lnTo>
                              <a:pt x="197" y="206"/>
                            </a:lnTo>
                            <a:lnTo>
                              <a:pt x="199" y="203"/>
                            </a:lnTo>
                            <a:lnTo>
                              <a:pt x="201" y="201"/>
                            </a:lnTo>
                            <a:lnTo>
                              <a:pt x="203" y="197"/>
                            </a:lnTo>
                            <a:lnTo>
                              <a:pt x="203" y="194"/>
                            </a:lnTo>
                            <a:lnTo>
                              <a:pt x="204" y="190"/>
                            </a:lnTo>
                            <a:lnTo>
                              <a:pt x="204" y="185"/>
                            </a:lnTo>
                            <a:lnTo>
                              <a:pt x="206" y="179"/>
                            </a:lnTo>
                            <a:lnTo>
                              <a:pt x="206" y="173"/>
                            </a:lnTo>
                            <a:lnTo>
                              <a:pt x="208" y="167"/>
                            </a:lnTo>
                            <a:lnTo>
                              <a:pt x="209" y="161"/>
                            </a:lnTo>
                            <a:lnTo>
                              <a:pt x="212" y="155"/>
                            </a:lnTo>
                            <a:lnTo>
                              <a:pt x="214" y="150"/>
                            </a:lnTo>
                            <a:lnTo>
                              <a:pt x="218" y="144"/>
                            </a:lnTo>
                            <a:lnTo>
                              <a:pt x="223" y="140"/>
                            </a:lnTo>
                            <a:lnTo>
                              <a:pt x="230" y="134"/>
                            </a:lnTo>
                            <a:lnTo>
                              <a:pt x="237" y="132"/>
                            </a:lnTo>
                            <a:lnTo>
                              <a:pt x="246" y="128"/>
                            </a:lnTo>
                            <a:lnTo>
                              <a:pt x="258" y="128"/>
                            </a:lnTo>
                            <a:lnTo>
                              <a:pt x="272" y="126"/>
                            </a:lnTo>
                            <a:lnTo>
                              <a:pt x="271" y="126"/>
                            </a:lnTo>
                            <a:lnTo>
                              <a:pt x="269" y="126"/>
                            </a:lnTo>
                            <a:lnTo>
                              <a:pt x="266" y="126"/>
                            </a:lnTo>
                            <a:lnTo>
                              <a:pt x="263" y="125"/>
                            </a:lnTo>
                            <a:lnTo>
                              <a:pt x="259" y="125"/>
                            </a:lnTo>
                            <a:lnTo>
                              <a:pt x="255" y="124"/>
                            </a:lnTo>
                            <a:lnTo>
                              <a:pt x="251" y="124"/>
                            </a:lnTo>
                            <a:lnTo>
                              <a:pt x="246" y="122"/>
                            </a:lnTo>
                            <a:lnTo>
                              <a:pt x="240" y="122"/>
                            </a:lnTo>
                            <a:lnTo>
                              <a:pt x="237" y="122"/>
                            </a:lnTo>
                            <a:lnTo>
                              <a:pt x="232" y="122"/>
                            </a:lnTo>
                            <a:lnTo>
                              <a:pt x="228" y="120"/>
                            </a:lnTo>
                            <a:lnTo>
                              <a:pt x="224" y="120"/>
                            </a:lnTo>
                            <a:lnTo>
                              <a:pt x="222" y="119"/>
                            </a:lnTo>
                            <a:lnTo>
                              <a:pt x="221" y="119"/>
                            </a:lnTo>
                            <a:lnTo>
                              <a:pt x="221" y="118"/>
                            </a:lnTo>
                            <a:lnTo>
                              <a:pt x="212" y="126"/>
                            </a:lnTo>
                            <a:lnTo>
                              <a:pt x="204" y="133"/>
                            </a:lnTo>
                            <a:lnTo>
                              <a:pt x="198" y="139"/>
                            </a:lnTo>
                            <a:lnTo>
                              <a:pt x="194" y="144"/>
                            </a:lnTo>
                            <a:lnTo>
                              <a:pt x="190" y="149"/>
                            </a:lnTo>
                            <a:lnTo>
                              <a:pt x="187" y="152"/>
                            </a:lnTo>
                            <a:lnTo>
                              <a:pt x="185" y="156"/>
                            </a:lnTo>
                            <a:lnTo>
                              <a:pt x="185" y="158"/>
                            </a:lnTo>
                            <a:lnTo>
                              <a:pt x="183" y="162"/>
                            </a:lnTo>
                            <a:lnTo>
                              <a:pt x="183" y="164"/>
                            </a:lnTo>
                            <a:lnTo>
                              <a:pt x="182" y="167"/>
                            </a:lnTo>
                            <a:lnTo>
                              <a:pt x="182" y="169"/>
                            </a:lnTo>
                            <a:lnTo>
                              <a:pt x="180" y="173"/>
                            </a:lnTo>
                            <a:lnTo>
                              <a:pt x="180" y="177"/>
                            </a:lnTo>
                            <a:lnTo>
                              <a:pt x="179" y="181"/>
                            </a:lnTo>
                            <a:lnTo>
                              <a:pt x="178" y="185"/>
                            </a:lnTo>
                            <a:lnTo>
                              <a:pt x="176" y="187"/>
                            </a:lnTo>
                            <a:lnTo>
                              <a:pt x="174" y="189"/>
                            </a:lnTo>
                            <a:lnTo>
                              <a:pt x="171" y="191"/>
                            </a:lnTo>
                            <a:lnTo>
                              <a:pt x="169" y="191"/>
                            </a:lnTo>
                            <a:lnTo>
                              <a:pt x="165" y="191"/>
                            </a:lnTo>
                            <a:lnTo>
                              <a:pt x="162" y="191"/>
                            </a:lnTo>
                            <a:lnTo>
                              <a:pt x="158" y="191"/>
                            </a:lnTo>
                            <a:lnTo>
                              <a:pt x="155" y="191"/>
                            </a:lnTo>
                            <a:lnTo>
                              <a:pt x="151" y="191"/>
                            </a:lnTo>
                            <a:lnTo>
                              <a:pt x="147" y="191"/>
                            </a:lnTo>
                            <a:lnTo>
                              <a:pt x="143" y="191"/>
                            </a:lnTo>
                            <a:lnTo>
                              <a:pt x="141" y="191"/>
                            </a:lnTo>
                            <a:lnTo>
                              <a:pt x="138" y="191"/>
                            </a:lnTo>
                            <a:lnTo>
                              <a:pt x="136" y="191"/>
                            </a:lnTo>
                            <a:lnTo>
                              <a:pt x="136" y="190"/>
                            </a:lnTo>
                            <a:lnTo>
                              <a:pt x="133" y="190"/>
                            </a:lnTo>
                            <a:lnTo>
                              <a:pt x="133" y="187"/>
                            </a:lnTo>
                            <a:lnTo>
                              <a:pt x="133" y="185"/>
                            </a:lnTo>
                            <a:lnTo>
                              <a:pt x="133" y="181"/>
                            </a:lnTo>
                            <a:lnTo>
                              <a:pt x="131" y="177"/>
                            </a:lnTo>
                            <a:lnTo>
                              <a:pt x="131" y="172"/>
                            </a:lnTo>
                            <a:lnTo>
                              <a:pt x="131" y="166"/>
                            </a:lnTo>
                            <a:lnTo>
                              <a:pt x="131" y="160"/>
                            </a:lnTo>
                            <a:lnTo>
                              <a:pt x="130" y="156"/>
                            </a:lnTo>
                            <a:lnTo>
                              <a:pt x="130" y="150"/>
                            </a:lnTo>
                            <a:lnTo>
                              <a:pt x="130" y="145"/>
                            </a:lnTo>
                            <a:lnTo>
                              <a:pt x="130" y="139"/>
                            </a:lnTo>
                            <a:lnTo>
                              <a:pt x="130" y="136"/>
                            </a:lnTo>
                            <a:lnTo>
                              <a:pt x="130" y="132"/>
                            </a:lnTo>
                            <a:lnTo>
                              <a:pt x="130" y="130"/>
                            </a:lnTo>
                            <a:lnTo>
                              <a:pt x="130" y="129"/>
                            </a:lnTo>
                            <a:lnTo>
                              <a:pt x="129" y="131"/>
                            </a:lnTo>
                            <a:lnTo>
                              <a:pt x="129" y="133"/>
                            </a:lnTo>
                            <a:lnTo>
                              <a:pt x="129" y="136"/>
                            </a:lnTo>
                            <a:lnTo>
                              <a:pt x="130" y="139"/>
                            </a:lnTo>
                            <a:lnTo>
                              <a:pt x="129" y="144"/>
                            </a:lnTo>
                            <a:lnTo>
                              <a:pt x="129" y="149"/>
                            </a:lnTo>
                            <a:lnTo>
                              <a:pt x="128" y="155"/>
                            </a:lnTo>
                            <a:lnTo>
                              <a:pt x="128" y="159"/>
                            </a:lnTo>
                            <a:lnTo>
                              <a:pt x="126" y="165"/>
                            </a:lnTo>
                            <a:lnTo>
                              <a:pt x="124" y="169"/>
                            </a:lnTo>
                            <a:lnTo>
                              <a:pt x="120" y="174"/>
                            </a:lnTo>
                            <a:lnTo>
                              <a:pt x="118" y="178"/>
                            </a:lnTo>
                            <a:lnTo>
                              <a:pt x="113" y="182"/>
                            </a:lnTo>
                            <a:lnTo>
                              <a:pt x="108" y="184"/>
                            </a:lnTo>
                            <a:lnTo>
                              <a:pt x="101" y="186"/>
                            </a:lnTo>
                            <a:lnTo>
                              <a:pt x="94" y="186"/>
                            </a:lnTo>
                            <a:lnTo>
                              <a:pt x="83" y="186"/>
                            </a:lnTo>
                            <a:lnTo>
                              <a:pt x="73" y="185"/>
                            </a:lnTo>
                            <a:lnTo>
                              <a:pt x="65" y="184"/>
                            </a:lnTo>
                            <a:lnTo>
                              <a:pt x="57" y="182"/>
                            </a:lnTo>
                            <a:lnTo>
                              <a:pt x="49" y="180"/>
                            </a:lnTo>
                            <a:lnTo>
                              <a:pt x="43" y="177"/>
                            </a:lnTo>
                            <a:lnTo>
                              <a:pt x="37" y="174"/>
                            </a:lnTo>
                            <a:lnTo>
                              <a:pt x="33" y="170"/>
                            </a:lnTo>
                            <a:lnTo>
                              <a:pt x="28" y="167"/>
                            </a:lnTo>
                            <a:lnTo>
                              <a:pt x="24" y="162"/>
                            </a:lnTo>
                            <a:lnTo>
                              <a:pt x="20" y="159"/>
                            </a:lnTo>
                            <a:lnTo>
                              <a:pt x="18" y="155"/>
                            </a:lnTo>
                            <a:lnTo>
                              <a:pt x="16" y="150"/>
                            </a:lnTo>
                            <a:lnTo>
                              <a:pt x="15" y="147"/>
                            </a:lnTo>
                            <a:lnTo>
                              <a:pt x="14" y="142"/>
                            </a:lnTo>
                            <a:lnTo>
                              <a:pt x="14" y="136"/>
                            </a:lnTo>
                            <a:lnTo>
                              <a:pt x="14" y="131"/>
                            </a:lnTo>
                            <a:lnTo>
                              <a:pt x="15" y="125"/>
                            </a:lnTo>
                            <a:lnTo>
                              <a:pt x="16" y="121"/>
                            </a:lnTo>
                            <a:lnTo>
                              <a:pt x="18" y="115"/>
                            </a:lnTo>
                            <a:lnTo>
                              <a:pt x="20" y="113"/>
                            </a:lnTo>
                            <a:lnTo>
                              <a:pt x="23" y="109"/>
                            </a:lnTo>
                            <a:lnTo>
                              <a:pt x="26" y="107"/>
                            </a:lnTo>
                            <a:lnTo>
                              <a:pt x="30" y="103"/>
                            </a:lnTo>
                            <a:lnTo>
                              <a:pt x="32" y="102"/>
                            </a:lnTo>
                            <a:lnTo>
                              <a:pt x="36" y="101"/>
                            </a:lnTo>
                            <a:lnTo>
                              <a:pt x="39" y="101"/>
                            </a:lnTo>
                            <a:lnTo>
                              <a:pt x="43" y="99"/>
                            </a:lnTo>
                            <a:lnTo>
                              <a:pt x="47" y="99"/>
                            </a:lnTo>
                            <a:lnTo>
                              <a:pt x="51" y="98"/>
                            </a:lnTo>
                            <a:lnTo>
                              <a:pt x="54" y="98"/>
                            </a:lnTo>
                            <a:lnTo>
                              <a:pt x="58" y="96"/>
                            </a:lnTo>
                            <a:lnTo>
                              <a:pt x="61" y="96"/>
                            </a:lnTo>
                            <a:lnTo>
                              <a:pt x="66" y="96"/>
                            </a:lnTo>
                            <a:lnTo>
                              <a:pt x="72" y="98"/>
                            </a:lnTo>
                            <a:lnTo>
                              <a:pt x="78" y="98"/>
                            </a:lnTo>
                            <a:lnTo>
                              <a:pt x="84" y="100"/>
                            </a:lnTo>
                            <a:lnTo>
                              <a:pt x="91" y="101"/>
                            </a:lnTo>
                            <a:lnTo>
                              <a:pt x="97" y="103"/>
                            </a:lnTo>
                            <a:lnTo>
                              <a:pt x="105" y="103"/>
                            </a:lnTo>
                            <a:lnTo>
                              <a:pt x="111" y="106"/>
                            </a:lnTo>
                            <a:lnTo>
                              <a:pt x="117" y="107"/>
                            </a:lnTo>
                            <a:lnTo>
                              <a:pt x="123" y="109"/>
                            </a:lnTo>
                            <a:lnTo>
                              <a:pt x="129" y="111"/>
                            </a:lnTo>
                            <a:lnTo>
                              <a:pt x="133" y="113"/>
                            </a:lnTo>
                            <a:lnTo>
                              <a:pt x="136" y="114"/>
                            </a:lnTo>
                            <a:lnTo>
                              <a:pt x="138" y="115"/>
                            </a:lnTo>
                            <a:lnTo>
                              <a:pt x="139" y="115"/>
                            </a:lnTo>
                            <a:lnTo>
                              <a:pt x="139" y="114"/>
                            </a:lnTo>
                            <a:lnTo>
                              <a:pt x="139" y="112"/>
                            </a:lnTo>
                            <a:lnTo>
                              <a:pt x="139" y="111"/>
                            </a:lnTo>
                            <a:lnTo>
                              <a:pt x="139" y="109"/>
                            </a:lnTo>
                            <a:lnTo>
                              <a:pt x="139" y="107"/>
                            </a:lnTo>
                            <a:lnTo>
                              <a:pt x="139" y="106"/>
                            </a:lnTo>
                            <a:lnTo>
                              <a:pt x="139" y="103"/>
                            </a:lnTo>
                            <a:lnTo>
                              <a:pt x="139" y="101"/>
                            </a:lnTo>
                            <a:lnTo>
                              <a:pt x="139" y="99"/>
                            </a:lnTo>
                            <a:lnTo>
                              <a:pt x="133" y="99"/>
                            </a:lnTo>
                            <a:lnTo>
                              <a:pt x="129" y="99"/>
                            </a:lnTo>
                            <a:lnTo>
                              <a:pt x="123" y="99"/>
                            </a:lnTo>
                            <a:lnTo>
                              <a:pt x="117" y="97"/>
                            </a:lnTo>
                            <a:lnTo>
                              <a:pt x="110" y="97"/>
                            </a:lnTo>
                            <a:lnTo>
                              <a:pt x="104" y="95"/>
                            </a:lnTo>
                            <a:lnTo>
                              <a:pt x="96" y="95"/>
                            </a:lnTo>
                            <a:lnTo>
                              <a:pt x="90" y="93"/>
                            </a:lnTo>
                            <a:lnTo>
                              <a:pt x="83" y="93"/>
                            </a:lnTo>
                            <a:lnTo>
                              <a:pt x="76" y="90"/>
                            </a:lnTo>
                            <a:lnTo>
                              <a:pt x="70" y="89"/>
                            </a:lnTo>
                            <a:lnTo>
                              <a:pt x="64" y="87"/>
                            </a:lnTo>
                            <a:lnTo>
                              <a:pt x="57" y="86"/>
                            </a:lnTo>
                            <a:lnTo>
                              <a:pt x="53" y="84"/>
                            </a:lnTo>
                            <a:lnTo>
                              <a:pt x="48" y="82"/>
                            </a:lnTo>
                            <a:lnTo>
                              <a:pt x="45" y="80"/>
                            </a:lnTo>
                            <a:lnTo>
                              <a:pt x="42" y="80"/>
                            </a:lnTo>
                            <a:lnTo>
                              <a:pt x="40" y="78"/>
                            </a:lnTo>
                            <a:lnTo>
                              <a:pt x="38" y="75"/>
                            </a:lnTo>
                            <a:lnTo>
                              <a:pt x="36" y="71"/>
                            </a:lnTo>
                            <a:lnTo>
                              <a:pt x="33" y="68"/>
                            </a:lnTo>
                            <a:lnTo>
                              <a:pt x="31" y="64"/>
                            </a:lnTo>
                            <a:lnTo>
                              <a:pt x="29" y="60"/>
                            </a:lnTo>
                            <a:lnTo>
                              <a:pt x="29" y="54"/>
                            </a:lnTo>
                            <a:lnTo>
                              <a:pt x="26" y="50"/>
                            </a:lnTo>
                            <a:lnTo>
                              <a:pt x="26" y="46"/>
                            </a:lnTo>
                            <a:lnTo>
                              <a:pt x="26" y="41"/>
                            </a:lnTo>
                            <a:lnTo>
                              <a:pt x="29" y="36"/>
                            </a:lnTo>
                            <a:lnTo>
                              <a:pt x="30" y="33"/>
                            </a:lnTo>
                            <a:lnTo>
                              <a:pt x="34" y="29"/>
                            </a:lnTo>
                            <a:lnTo>
                              <a:pt x="38" y="26"/>
                            </a:lnTo>
                            <a:lnTo>
                              <a:pt x="45" y="23"/>
                            </a:lnTo>
                            <a:lnTo>
                              <a:pt x="51" y="22"/>
                            </a:lnTo>
                            <a:lnTo>
                              <a:pt x="58" y="21"/>
                            </a:lnTo>
                            <a:lnTo>
                              <a:pt x="64" y="22"/>
                            </a:lnTo>
                            <a:lnTo>
                              <a:pt x="70" y="23"/>
                            </a:lnTo>
                            <a:lnTo>
                              <a:pt x="74" y="26"/>
                            </a:lnTo>
                            <a:lnTo>
                              <a:pt x="79" y="29"/>
                            </a:lnTo>
                            <a:lnTo>
                              <a:pt x="82" y="33"/>
                            </a:lnTo>
                            <a:lnTo>
                              <a:pt x="85" y="35"/>
                            </a:lnTo>
                            <a:lnTo>
                              <a:pt x="85" y="40"/>
                            </a:lnTo>
                            <a:lnTo>
                              <a:pt x="86" y="43"/>
                            </a:lnTo>
                            <a:lnTo>
                              <a:pt x="84" y="48"/>
                            </a:lnTo>
                            <a:lnTo>
                              <a:pt x="84" y="51"/>
                            </a:lnTo>
                            <a:lnTo>
                              <a:pt x="80" y="55"/>
                            </a:lnTo>
                            <a:lnTo>
                              <a:pt x="77" y="58"/>
                            </a:lnTo>
                            <a:lnTo>
                              <a:pt x="72" y="60"/>
                            </a:lnTo>
                            <a:lnTo>
                              <a:pt x="67" y="60"/>
                            </a:lnTo>
                            <a:lnTo>
                              <a:pt x="65" y="60"/>
                            </a:lnTo>
                            <a:lnTo>
                              <a:pt x="64" y="60"/>
                            </a:lnTo>
                            <a:lnTo>
                              <a:pt x="61" y="60"/>
                            </a:lnTo>
                            <a:lnTo>
                              <a:pt x="61" y="58"/>
                            </a:lnTo>
                            <a:lnTo>
                              <a:pt x="60" y="58"/>
                            </a:lnTo>
                            <a:lnTo>
                              <a:pt x="60" y="55"/>
                            </a:lnTo>
                            <a:lnTo>
                              <a:pt x="58" y="54"/>
                            </a:lnTo>
                            <a:lnTo>
                              <a:pt x="58" y="52"/>
                            </a:lnTo>
                            <a:lnTo>
                              <a:pt x="56" y="52"/>
                            </a:lnTo>
                            <a:lnTo>
                              <a:pt x="56" y="49"/>
                            </a:lnTo>
                            <a:lnTo>
                              <a:pt x="55" y="48"/>
                            </a:lnTo>
                            <a:lnTo>
                              <a:pt x="55" y="46"/>
                            </a:lnTo>
                            <a:lnTo>
                              <a:pt x="54" y="46"/>
                            </a:lnTo>
                            <a:lnTo>
                              <a:pt x="54" y="43"/>
                            </a:lnTo>
                            <a:lnTo>
                              <a:pt x="54" y="42"/>
                            </a:lnTo>
                            <a:lnTo>
                              <a:pt x="52" y="43"/>
                            </a:lnTo>
                            <a:lnTo>
                              <a:pt x="52" y="44"/>
                            </a:lnTo>
                            <a:lnTo>
                              <a:pt x="50" y="46"/>
                            </a:lnTo>
                            <a:lnTo>
                              <a:pt x="50" y="47"/>
                            </a:lnTo>
                            <a:lnTo>
                              <a:pt x="48" y="49"/>
                            </a:lnTo>
                            <a:lnTo>
                              <a:pt x="48" y="51"/>
                            </a:lnTo>
                            <a:lnTo>
                              <a:pt x="47" y="53"/>
                            </a:lnTo>
                            <a:lnTo>
                              <a:pt x="47" y="54"/>
                            </a:lnTo>
                            <a:lnTo>
                              <a:pt x="45" y="57"/>
                            </a:lnTo>
                            <a:lnTo>
                              <a:pt x="45" y="59"/>
                            </a:lnTo>
                            <a:lnTo>
                              <a:pt x="44" y="61"/>
                            </a:lnTo>
                            <a:lnTo>
                              <a:pt x="44" y="62"/>
                            </a:lnTo>
                            <a:lnTo>
                              <a:pt x="43" y="65"/>
                            </a:lnTo>
                            <a:lnTo>
                              <a:pt x="43" y="66"/>
                            </a:lnTo>
                            <a:lnTo>
                              <a:pt x="44" y="66"/>
                            </a:lnTo>
                            <a:lnTo>
                              <a:pt x="48" y="68"/>
                            </a:lnTo>
                            <a:lnTo>
                              <a:pt x="54" y="69"/>
                            </a:lnTo>
                            <a:lnTo>
                              <a:pt x="60" y="71"/>
                            </a:lnTo>
                            <a:lnTo>
                              <a:pt x="67" y="72"/>
                            </a:lnTo>
                            <a:lnTo>
                              <a:pt x="73" y="74"/>
                            </a:lnTo>
                            <a:lnTo>
                              <a:pt x="79" y="76"/>
                            </a:lnTo>
                            <a:lnTo>
                              <a:pt x="85" y="78"/>
                            </a:lnTo>
                            <a:lnTo>
                              <a:pt x="92" y="78"/>
                            </a:lnTo>
                            <a:lnTo>
                              <a:pt x="96" y="80"/>
                            </a:lnTo>
                            <a:lnTo>
                              <a:pt x="102" y="81"/>
                            </a:lnTo>
                            <a:lnTo>
                              <a:pt x="107" y="83"/>
                            </a:lnTo>
                            <a:lnTo>
                              <a:pt x="111" y="83"/>
                            </a:lnTo>
                            <a:lnTo>
                              <a:pt x="113" y="83"/>
                            </a:lnTo>
                            <a:lnTo>
                              <a:pt x="114" y="82"/>
                            </a:lnTo>
                            <a:lnTo>
                              <a:pt x="114" y="80"/>
                            </a:lnTo>
                            <a:lnTo>
                              <a:pt x="113" y="78"/>
                            </a:lnTo>
                            <a:lnTo>
                              <a:pt x="111" y="78"/>
                            </a:lnTo>
                            <a:lnTo>
                              <a:pt x="108" y="78"/>
                            </a:lnTo>
                            <a:lnTo>
                              <a:pt x="108" y="76"/>
                            </a:lnTo>
                            <a:lnTo>
                              <a:pt x="107" y="74"/>
                            </a:lnTo>
                            <a:lnTo>
                              <a:pt x="106" y="72"/>
                            </a:lnTo>
                            <a:lnTo>
                              <a:pt x="104" y="71"/>
                            </a:lnTo>
                            <a:lnTo>
                              <a:pt x="104" y="67"/>
                            </a:lnTo>
                            <a:lnTo>
                              <a:pt x="102" y="65"/>
                            </a:lnTo>
                            <a:lnTo>
                              <a:pt x="102" y="62"/>
                            </a:lnTo>
                            <a:lnTo>
                              <a:pt x="101" y="58"/>
                            </a:lnTo>
                            <a:lnTo>
                              <a:pt x="101" y="53"/>
                            </a:lnTo>
                            <a:lnTo>
                              <a:pt x="101" y="48"/>
                            </a:lnTo>
                            <a:lnTo>
                              <a:pt x="101" y="42"/>
                            </a:lnTo>
                            <a:lnTo>
                              <a:pt x="101" y="36"/>
                            </a:lnTo>
                            <a:lnTo>
                              <a:pt x="103" y="29"/>
                            </a:lnTo>
                            <a:lnTo>
                              <a:pt x="103" y="27"/>
                            </a:lnTo>
                            <a:lnTo>
                              <a:pt x="103" y="25"/>
                            </a:lnTo>
                            <a:lnTo>
                              <a:pt x="105" y="23"/>
                            </a:lnTo>
                            <a:lnTo>
                              <a:pt x="106" y="21"/>
                            </a:lnTo>
                            <a:lnTo>
                              <a:pt x="108" y="19"/>
                            </a:lnTo>
                            <a:lnTo>
                              <a:pt x="110" y="17"/>
                            </a:lnTo>
                            <a:lnTo>
                              <a:pt x="112" y="14"/>
                            </a:lnTo>
                            <a:lnTo>
                              <a:pt x="112" y="12"/>
                            </a:lnTo>
                            <a:lnTo>
                              <a:pt x="114" y="10"/>
                            </a:lnTo>
                            <a:lnTo>
                              <a:pt x="116" y="8"/>
                            </a:lnTo>
                            <a:lnTo>
                              <a:pt x="118" y="5"/>
                            </a:lnTo>
                            <a:lnTo>
                              <a:pt x="120" y="2"/>
                            </a:lnTo>
                            <a:lnTo>
                              <a:pt x="121" y="0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35" name="Group 2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00" y="2102"/>
                        <a:ext cx="1440" cy="745"/>
                        <a:chOff x="3600" y="2102"/>
                        <a:chExt cx="1440" cy="745"/>
                      </a:xfrm>
                    </p:grpSpPr>
                    <p:sp>
                      <p:nvSpPr>
                        <p:cNvPr id="36" name="Freeform 22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92" y="2535"/>
                          <a:ext cx="110" cy="234"/>
                        </a:xfrm>
                        <a:custGeom>
                          <a:avLst/>
                          <a:gdLst>
                            <a:gd name="T0" fmla="*/ 0 w 62"/>
                            <a:gd name="T1" fmla="*/ 0 h 156"/>
                            <a:gd name="T2" fmla="*/ 0 w 62"/>
                            <a:gd name="T3" fmla="*/ 3 h 156"/>
                            <a:gd name="T4" fmla="*/ 2 w 62"/>
                            <a:gd name="T5" fmla="*/ 3 h 156"/>
                            <a:gd name="T6" fmla="*/ 4 w 62"/>
                            <a:gd name="T7" fmla="*/ 6 h 156"/>
                            <a:gd name="T8" fmla="*/ 7 w 62"/>
                            <a:gd name="T9" fmla="*/ 8 h 156"/>
                            <a:gd name="T10" fmla="*/ 11 w 62"/>
                            <a:gd name="T11" fmla="*/ 9 h 156"/>
                            <a:gd name="T12" fmla="*/ 18 w 62"/>
                            <a:gd name="T13" fmla="*/ 14 h 156"/>
                            <a:gd name="T14" fmla="*/ 21 w 62"/>
                            <a:gd name="T15" fmla="*/ 17 h 156"/>
                            <a:gd name="T16" fmla="*/ 28 w 62"/>
                            <a:gd name="T17" fmla="*/ 18 h 156"/>
                            <a:gd name="T18" fmla="*/ 32 w 62"/>
                            <a:gd name="T19" fmla="*/ 24 h 156"/>
                            <a:gd name="T20" fmla="*/ 39 w 62"/>
                            <a:gd name="T21" fmla="*/ 27 h 156"/>
                            <a:gd name="T22" fmla="*/ 43 w 62"/>
                            <a:gd name="T23" fmla="*/ 30 h 156"/>
                            <a:gd name="T24" fmla="*/ 50 w 62"/>
                            <a:gd name="T25" fmla="*/ 33 h 156"/>
                            <a:gd name="T26" fmla="*/ 53 w 62"/>
                            <a:gd name="T27" fmla="*/ 36 h 156"/>
                            <a:gd name="T28" fmla="*/ 57 w 62"/>
                            <a:gd name="T29" fmla="*/ 41 h 156"/>
                            <a:gd name="T30" fmla="*/ 60 w 62"/>
                            <a:gd name="T31" fmla="*/ 44 h 156"/>
                            <a:gd name="T32" fmla="*/ 64 w 62"/>
                            <a:gd name="T33" fmla="*/ 45 h 156"/>
                            <a:gd name="T34" fmla="*/ 67 w 62"/>
                            <a:gd name="T35" fmla="*/ 56 h 156"/>
                            <a:gd name="T36" fmla="*/ 73 w 62"/>
                            <a:gd name="T37" fmla="*/ 69 h 156"/>
                            <a:gd name="T38" fmla="*/ 76 w 62"/>
                            <a:gd name="T39" fmla="*/ 83 h 156"/>
                            <a:gd name="T40" fmla="*/ 83 w 62"/>
                            <a:gd name="T41" fmla="*/ 96 h 156"/>
                            <a:gd name="T42" fmla="*/ 87 w 62"/>
                            <a:gd name="T43" fmla="*/ 113 h 156"/>
                            <a:gd name="T44" fmla="*/ 90 w 62"/>
                            <a:gd name="T45" fmla="*/ 126 h 156"/>
                            <a:gd name="T46" fmla="*/ 94 w 62"/>
                            <a:gd name="T47" fmla="*/ 143 h 156"/>
                            <a:gd name="T48" fmla="*/ 98 w 62"/>
                            <a:gd name="T49" fmla="*/ 158 h 156"/>
                            <a:gd name="T50" fmla="*/ 98 w 62"/>
                            <a:gd name="T51" fmla="*/ 173 h 156"/>
                            <a:gd name="T52" fmla="*/ 101 w 62"/>
                            <a:gd name="T53" fmla="*/ 186 h 156"/>
                            <a:gd name="T54" fmla="*/ 101 w 62"/>
                            <a:gd name="T55" fmla="*/ 200 h 156"/>
                            <a:gd name="T56" fmla="*/ 106 w 62"/>
                            <a:gd name="T57" fmla="*/ 212 h 156"/>
                            <a:gd name="T58" fmla="*/ 106 w 62"/>
                            <a:gd name="T59" fmla="*/ 221 h 156"/>
                            <a:gd name="T60" fmla="*/ 106 w 62"/>
                            <a:gd name="T61" fmla="*/ 228 h 156"/>
                            <a:gd name="T62" fmla="*/ 106 w 62"/>
                            <a:gd name="T63" fmla="*/ 231 h 156"/>
                            <a:gd name="T64" fmla="*/ 108 w 62"/>
                            <a:gd name="T65" fmla="*/ 233 h 15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0" t="0" r="r" b="b"/>
                          <a:pathLst>
                            <a:path w="62" h="156">
                              <a:moveTo>
                                <a:pt x="0" y="0"/>
                              </a:moveTo>
                              <a:lnTo>
                                <a:pt x="0" y="2"/>
                              </a:lnTo>
                              <a:lnTo>
                                <a:pt x="1" y="2"/>
                              </a:lnTo>
                              <a:lnTo>
                                <a:pt x="2" y="4"/>
                              </a:lnTo>
                              <a:lnTo>
                                <a:pt x="4" y="5"/>
                              </a:lnTo>
                              <a:lnTo>
                                <a:pt x="6" y="6"/>
                              </a:lnTo>
                              <a:lnTo>
                                <a:pt x="10" y="9"/>
                              </a:lnTo>
                              <a:lnTo>
                                <a:pt x="12" y="11"/>
                              </a:lnTo>
                              <a:lnTo>
                                <a:pt x="16" y="12"/>
                              </a:lnTo>
                              <a:lnTo>
                                <a:pt x="18" y="16"/>
                              </a:lnTo>
                              <a:lnTo>
                                <a:pt x="22" y="18"/>
                              </a:lnTo>
                              <a:lnTo>
                                <a:pt x="24" y="20"/>
                              </a:lnTo>
                              <a:lnTo>
                                <a:pt x="28" y="22"/>
                              </a:lnTo>
                              <a:lnTo>
                                <a:pt x="30" y="24"/>
                              </a:lnTo>
                              <a:lnTo>
                                <a:pt x="32" y="27"/>
                              </a:lnTo>
                              <a:lnTo>
                                <a:pt x="34" y="29"/>
                              </a:lnTo>
                              <a:lnTo>
                                <a:pt x="36" y="30"/>
                              </a:lnTo>
                              <a:lnTo>
                                <a:pt x="38" y="37"/>
                              </a:lnTo>
                              <a:lnTo>
                                <a:pt x="41" y="46"/>
                              </a:lnTo>
                              <a:lnTo>
                                <a:pt x="43" y="55"/>
                              </a:lnTo>
                              <a:lnTo>
                                <a:pt x="47" y="64"/>
                              </a:lnTo>
                              <a:lnTo>
                                <a:pt x="49" y="75"/>
                              </a:lnTo>
                              <a:lnTo>
                                <a:pt x="51" y="84"/>
                              </a:lnTo>
                              <a:lnTo>
                                <a:pt x="53" y="95"/>
                              </a:lnTo>
                              <a:lnTo>
                                <a:pt x="55" y="105"/>
                              </a:lnTo>
                              <a:lnTo>
                                <a:pt x="55" y="115"/>
                              </a:lnTo>
                              <a:lnTo>
                                <a:pt x="57" y="124"/>
                              </a:lnTo>
                              <a:lnTo>
                                <a:pt x="57" y="133"/>
                              </a:lnTo>
                              <a:lnTo>
                                <a:pt x="60" y="141"/>
                              </a:lnTo>
                              <a:lnTo>
                                <a:pt x="60" y="147"/>
                              </a:lnTo>
                              <a:lnTo>
                                <a:pt x="60" y="152"/>
                              </a:lnTo>
                              <a:lnTo>
                                <a:pt x="60" y="154"/>
                              </a:lnTo>
                              <a:lnTo>
                                <a:pt x="61" y="155"/>
                              </a:lnTo>
                            </a:path>
                          </a:pathLst>
                        </a:custGeom>
                        <a:noFill/>
                        <a:ln w="18494" cap="flat" cmpd="sng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CC99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7" name="Freeform 22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8" y="2535"/>
                          <a:ext cx="112" cy="234"/>
                        </a:xfrm>
                        <a:custGeom>
                          <a:avLst/>
                          <a:gdLst>
                            <a:gd name="T0" fmla="*/ 110 w 63"/>
                            <a:gd name="T1" fmla="*/ 0 h 156"/>
                            <a:gd name="T2" fmla="*/ 108 w 63"/>
                            <a:gd name="T3" fmla="*/ 3 h 156"/>
                            <a:gd name="T4" fmla="*/ 107 w 63"/>
                            <a:gd name="T5" fmla="*/ 3 h 156"/>
                            <a:gd name="T6" fmla="*/ 103 w 63"/>
                            <a:gd name="T7" fmla="*/ 6 h 156"/>
                            <a:gd name="T8" fmla="*/ 101 w 63"/>
                            <a:gd name="T9" fmla="*/ 8 h 156"/>
                            <a:gd name="T10" fmla="*/ 96 w 63"/>
                            <a:gd name="T11" fmla="*/ 9 h 156"/>
                            <a:gd name="T12" fmla="*/ 91 w 63"/>
                            <a:gd name="T13" fmla="*/ 14 h 156"/>
                            <a:gd name="T14" fmla="*/ 85 w 63"/>
                            <a:gd name="T15" fmla="*/ 17 h 156"/>
                            <a:gd name="T16" fmla="*/ 82 w 63"/>
                            <a:gd name="T17" fmla="*/ 18 h 156"/>
                            <a:gd name="T18" fmla="*/ 75 w 63"/>
                            <a:gd name="T19" fmla="*/ 24 h 156"/>
                            <a:gd name="T20" fmla="*/ 69 w 63"/>
                            <a:gd name="T21" fmla="*/ 27 h 156"/>
                            <a:gd name="T22" fmla="*/ 62 w 63"/>
                            <a:gd name="T23" fmla="*/ 30 h 156"/>
                            <a:gd name="T24" fmla="*/ 59 w 63"/>
                            <a:gd name="T25" fmla="*/ 33 h 156"/>
                            <a:gd name="T26" fmla="*/ 53 w 63"/>
                            <a:gd name="T27" fmla="*/ 36 h 156"/>
                            <a:gd name="T28" fmla="*/ 50 w 63"/>
                            <a:gd name="T29" fmla="*/ 41 h 156"/>
                            <a:gd name="T30" fmla="*/ 46 w 63"/>
                            <a:gd name="T31" fmla="*/ 44 h 156"/>
                            <a:gd name="T32" fmla="*/ 44 w 63"/>
                            <a:gd name="T33" fmla="*/ 45 h 156"/>
                            <a:gd name="T34" fmla="*/ 37 w 63"/>
                            <a:gd name="T35" fmla="*/ 56 h 156"/>
                            <a:gd name="T36" fmla="*/ 34 w 63"/>
                            <a:gd name="T37" fmla="*/ 69 h 156"/>
                            <a:gd name="T38" fmla="*/ 27 w 63"/>
                            <a:gd name="T39" fmla="*/ 83 h 156"/>
                            <a:gd name="T40" fmla="*/ 23 w 63"/>
                            <a:gd name="T41" fmla="*/ 96 h 156"/>
                            <a:gd name="T42" fmla="*/ 18 w 63"/>
                            <a:gd name="T43" fmla="*/ 113 h 156"/>
                            <a:gd name="T44" fmla="*/ 14 w 63"/>
                            <a:gd name="T45" fmla="*/ 126 h 156"/>
                            <a:gd name="T46" fmla="*/ 11 w 63"/>
                            <a:gd name="T47" fmla="*/ 143 h 156"/>
                            <a:gd name="T48" fmla="*/ 9 w 63"/>
                            <a:gd name="T49" fmla="*/ 158 h 156"/>
                            <a:gd name="T50" fmla="*/ 5 w 63"/>
                            <a:gd name="T51" fmla="*/ 173 h 156"/>
                            <a:gd name="T52" fmla="*/ 4 w 63"/>
                            <a:gd name="T53" fmla="*/ 186 h 156"/>
                            <a:gd name="T54" fmla="*/ 2 w 63"/>
                            <a:gd name="T55" fmla="*/ 200 h 156"/>
                            <a:gd name="T56" fmla="*/ 2 w 63"/>
                            <a:gd name="T57" fmla="*/ 212 h 156"/>
                            <a:gd name="T58" fmla="*/ 0 w 63"/>
                            <a:gd name="T59" fmla="*/ 221 h 156"/>
                            <a:gd name="T60" fmla="*/ 0 w 63"/>
                            <a:gd name="T61" fmla="*/ 228 h 156"/>
                            <a:gd name="T62" fmla="*/ 0 w 63"/>
                            <a:gd name="T63" fmla="*/ 231 h 156"/>
                            <a:gd name="T64" fmla="*/ 0 w 63"/>
                            <a:gd name="T65" fmla="*/ 233 h 15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0" t="0" r="r" b="b"/>
                          <a:pathLst>
                            <a:path w="63" h="156">
                              <a:moveTo>
                                <a:pt x="62" y="0"/>
                              </a:moveTo>
                              <a:lnTo>
                                <a:pt x="61" y="2"/>
                              </a:lnTo>
                              <a:lnTo>
                                <a:pt x="60" y="2"/>
                              </a:lnTo>
                              <a:lnTo>
                                <a:pt x="58" y="4"/>
                              </a:lnTo>
                              <a:lnTo>
                                <a:pt x="57" y="5"/>
                              </a:lnTo>
                              <a:lnTo>
                                <a:pt x="54" y="6"/>
                              </a:lnTo>
                              <a:lnTo>
                                <a:pt x="51" y="9"/>
                              </a:lnTo>
                              <a:lnTo>
                                <a:pt x="48" y="11"/>
                              </a:lnTo>
                              <a:lnTo>
                                <a:pt x="46" y="12"/>
                              </a:lnTo>
                              <a:lnTo>
                                <a:pt x="42" y="16"/>
                              </a:lnTo>
                              <a:lnTo>
                                <a:pt x="39" y="18"/>
                              </a:lnTo>
                              <a:lnTo>
                                <a:pt x="35" y="20"/>
                              </a:lnTo>
                              <a:lnTo>
                                <a:pt x="33" y="22"/>
                              </a:lnTo>
                              <a:lnTo>
                                <a:pt x="30" y="24"/>
                              </a:lnTo>
                              <a:lnTo>
                                <a:pt x="28" y="27"/>
                              </a:lnTo>
                              <a:lnTo>
                                <a:pt x="26" y="29"/>
                              </a:lnTo>
                              <a:lnTo>
                                <a:pt x="25" y="30"/>
                              </a:lnTo>
                              <a:lnTo>
                                <a:pt x="21" y="37"/>
                              </a:lnTo>
                              <a:lnTo>
                                <a:pt x="19" y="46"/>
                              </a:lnTo>
                              <a:lnTo>
                                <a:pt x="15" y="55"/>
                              </a:lnTo>
                              <a:lnTo>
                                <a:pt x="13" y="64"/>
                              </a:lnTo>
                              <a:lnTo>
                                <a:pt x="10" y="75"/>
                              </a:lnTo>
                              <a:lnTo>
                                <a:pt x="8" y="84"/>
                              </a:lnTo>
                              <a:lnTo>
                                <a:pt x="6" y="95"/>
                              </a:lnTo>
                              <a:lnTo>
                                <a:pt x="5" y="105"/>
                              </a:lnTo>
                              <a:lnTo>
                                <a:pt x="3" y="115"/>
                              </a:lnTo>
                              <a:lnTo>
                                <a:pt x="2" y="124"/>
                              </a:lnTo>
                              <a:lnTo>
                                <a:pt x="1" y="133"/>
                              </a:lnTo>
                              <a:lnTo>
                                <a:pt x="1" y="141"/>
                              </a:lnTo>
                              <a:lnTo>
                                <a:pt x="0" y="147"/>
                              </a:lnTo>
                              <a:lnTo>
                                <a:pt x="0" y="152"/>
                              </a:lnTo>
                              <a:lnTo>
                                <a:pt x="0" y="154"/>
                              </a:lnTo>
                              <a:lnTo>
                                <a:pt x="0" y="155"/>
                              </a:lnTo>
                            </a:path>
                          </a:pathLst>
                        </a:custGeom>
                        <a:noFill/>
                        <a:ln w="18494" cap="flat" cmpd="sng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CC99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38" name="Group 2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00" y="2102"/>
                          <a:ext cx="1440" cy="745"/>
                          <a:chOff x="3600" y="2102"/>
                          <a:chExt cx="1440" cy="745"/>
                        </a:xfrm>
                      </p:grpSpPr>
                      <p:sp>
                        <p:nvSpPr>
                          <p:cNvPr id="39" name="Freeform 23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79" y="2531"/>
                            <a:ext cx="105" cy="240"/>
                          </a:xfrm>
                          <a:custGeom>
                            <a:avLst/>
                            <a:gdLst>
                              <a:gd name="T0" fmla="*/ 0 w 59"/>
                              <a:gd name="T1" fmla="*/ 12 h 160"/>
                              <a:gd name="T2" fmla="*/ 0 w 59"/>
                              <a:gd name="T3" fmla="*/ 15 h 160"/>
                              <a:gd name="T4" fmla="*/ 4 w 59"/>
                              <a:gd name="T5" fmla="*/ 21 h 160"/>
                              <a:gd name="T6" fmla="*/ 11 w 59"/>
                              <a:gd name="T7" fmla="*/ 29 h 160"/>
                              <a:gd name="T8" fmla="*/ 14 w 59"/>
                              <a:gd name="T9" fmla="*/ 38 h 160"/>
                              <a:gd name="T10" fmla="*/ 20 w 59"/>
                              <a:gd name="T11" fmla="*/ 47 h 160"/>
                              <a:gd name="T12" fmla="*/ 23 w 59"/>
                              <a:gd name="T13" fmla="*/ 54 h 160"/>
                              <a:gd name="T14" fmla="*/ 25 w 59"/>
                              <a:gd name="T15" fmla="*/ 60 h 160"/>
                              <a:gd name="T16" fmla="*/ 30 w 59"/>
                              <a:gd name="T17" fmla="*/ 74 h 160"/>
                              <a:gd name="T18" fmla="*/ 32 w 59"/>
                              <a:gd name="T19" fmla="*/ 93 h 160"/>
                              <a:gd name="T20" fmla="*/ 34 w 59"/>
                              <a:gd name="T21" fmla="*/ 120 h 160"/>
                              <a:gd name="T22" fmla="*/ 34 w 59"/>
                              <a:gd name="T23" fmla="*/ 147 h 160"/>
                              <a:gd name="T24" fmla="*/ 30 w 59"/>
                              <a:gd name="T25" fmla="*/ 174 h 160"/>
                              <a:gd name="T26" fmla="*/ 30 w 59"/>
                              <a:gd name="T27" fmla="*/ 198 h 160"/>
                              <a:gd name="T28" fmla="*/ 30 w 59"/>
                              <a:gd name="T29" fmla="*/ 218 h 160"/>
                              <a:gd name="T30" fmla="*/ 30 w 59"/>
                              <a:gd name="T31" fmla="*/ 231 h 160"/>
                              <a:gd name="T32" fmla="*/ 30 w 59"/>
                              <a:gd name="T33" fmla="*/ 236 h 160"/>
                              <a:gd name="T34" fmla="*/ 30 w 59"/>
                              <a:gd name="T35" fmla="*/ 236 h 160"/>
                              <a:gd name="T36" fmla="*/ 32 w 59"/>
                              <a:gd name="T37" fmla="*/ 237 h 160"/>
                              <a:gd name="T38" fmla="*/ 34 w 59"/>
                              <a:gd name="T39" fmla="*/ 237 h 160"/>
                              <a:gd name="T40" fmla="*/ 37 w 59"/>
                              <a:gd name="T41" fmla="*/ 239 h 160"/>
                              <a:gd name="T42" fmla="*/ 37 w 59"/>
                              <a:gd name="T43" fmla="*/ 239 h 160"/>
                              <a:gd name="T44" fmla="*/ 41 w 59"/>
                              <a:gd name="T45" fmla="*/ 239 h 160"/>
                              <a:gd name="T46" fmla="*/ 43 w 59"/>
                              <a:gd name="T47" fmla="*/ 239 h 160"/>
                              <a:gd name="T48" fmla="*/ 44 w 59"/>
                              <a:gd name="T49" fmla="*/ 237 h 160"/>
                              <a:gd name="T50" fmla="*/ 44 w 59"/>
                              <a:gd name="T51" fmla="*/ 228 h 160"/>
                              <a:gd name="T52" fmla="*/ 44 w 59"/>
                              <a:gd name="T53" fmla="*/ 215 h 160"/>
                              <a:gd name="T54" fmla="*/ 44 w 59"/>
                              <a:gd name="T55" fmla="*/ 197 h 160"/>
                              <a:gd name="T56" fmla="*/ 48 w 59"/>
                              <a:gd name="T57" fmla="*/ 176 h 160"/>
                              <a:gd name="T58" fmla="*/ 48 w 59"/>
                              <a:gd name="T59" fmla="*/ 156 h 160"/>
                              <a:gd name="T60" fmla="*/ 50 w 59"/>
                              <a:gd name="T61" fmla="*/ 137 h 160"/>
                              <a:gd name="T62" fmla="*/ 52 w 59"/>
                              <a:gd name="T63" fmla="*/ 120 h 160"/>
                              <a:gd name="T64" fmla="*/ 53 w 59"/>
                              <a:gd name="T65" fmla="*/ 110 h 160"/>
                              <a:gd name="T66" fmla="*/ 53 w 59"/>
                              <a:gd name="T67" fmla="*/ 101 h 160"/>
                              <a:gd name="T68" fmla="*/ 53 w 59"/>
                              <a:gd name="T69" fmla="*/ 89 h 160"/>
                              <a:gd name="T70" fmla="*/ 53 w 59"/>
                              <a:gd name="T71" fmla="*/ 75 h 160"/>
                              <a:gd name="T72" fmla="*/ 59 w 59"/>
                              <a:gd name="T73" fmla="*/ 63 h 160"/>
                              <a:gd name="T74" fmla="*/ 59 w 59"/>
                              <a:gd name="T75" fmla="*/ 51 h 160"/>
                              <a:gd name="T76" fmla="*/ 62 w 59"/>
                              <a:gd name="T77" fmla="*/ 41 h 160"/>
                              <a:gd name="T78" fmla="*/ 66 w 59"/>
                              <a:gd name="T79" fmla="*/ 30 h 160"/>
                              <a:gd name="T80" fmla="*/ 69 w 59"/>
                              <a:gd name="T81" fmla="*/ 24 h 160"/>
                              <a:gd name="T82" fmla="*/ 73 w 59"/>
                              <a:gd name="T83" fmla="*/ 21 h 160"/>
                              <a:gd name="T84" fmla="*/ 77 w 59"/>
                              <a:gd name="T85" fmla="*/ 18 h 160"/>
                              <a:gd name="T86" fmla="*/ 84 w 59"/>
                              <a:gd name="T87" fmla="*/ 12 h 160"/>
                              <a:gd name="T88" fmla="*/ 87 w 59"/>
                              <a:gd name="T89" fmla="*/ 9 h 160"/>
                              <a:gd name="T90" fmla="*/ 94 w 59"/>
                              <a:gd name="T91" fmla="*/ 6 h 160"/>
                              <a:gd name="T92" fmla="*/ 98 w 59"/>
                              <a:gd name="T93" fmla="*/ 3 h 160"/>
                              <a:gd name="T94" fmla="*/ 101 w 59"/>
                              <a:gd name="T95" fmla="*/ 2 h 160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</a:gdLst>
                            <a:ahLst/>
                            <a:cxnLst>
                              <a:cxn ang="T96">
                                <a:pos x="T0" y="T1"/>
                              </a:cxn>
                              <a:cxn ang="T97">
                                <a:pos x="T2" y="T3"/>
                              </a:cxn>
                              <a:cxn ang="T98">
                                <a:pos x="T4" y="T5"/>
                              </a:cxn>
                              <a:cxn ang="T99">
                                <a:pos x="T6" y="T7"/>
                              </a:cxn>
                              <a:cxn ang="T100">
                                <a:pos x="T8" y="T9"/>
                              </a:cxn>
                              <a:cxn ang="T101">
                                <a:pos x="T10" y="T11"/>
                              </a:cxn>
                              <a:cxn ang="T102">
                                <a:pos x="T12" y="T13"/>
                              </a:cxn>
                              <a:cxn ang="T103">
                                <a:pos x="T14" y="T15"/>
                              </a:cxn>
                              <a:cxn ang="T104">
                                <a:pos x="T16" y="T17"/>
                              </a:cxn>
                              <a:cxn ang="T105">
                                <a:pos x="T18" y="T19"/>
                              </a:cxn>
                              <a:cxn ang="T106">
                                <a:pos x="T20" y="T21"/>
                              </a:cxn>
                              <a:cxn ang="T107">
                                <a:pos x="T22" y="T23"/>
                              </a:cxn>
                              <a:cxn ang="T108">
                                <a:pos x="T24" y="T25"/>
                              </a:cxn>
                              <a:cxn ang="T109">
                                <a:pos x="T26" y="T27"/>
                              </a:cxn>
                              <a:cxn ang="T110">
                                <a:pos x="T28" y="T29"/>
                              </a:cxn>
                              <a:cxn ang="T111">
                                <a:pos x="T30" y="T31"/>
                              </a:cxn>
                              <a:cxn ang="T112">
                                <a:pos x="T32" y="T33"/>
                              </a:cxn>
                              <a:cxn ang="T113">
                                <a:pos x="T34" y="T35"/>
                              </a:cxn>
                              <a:cxn ang="T114">
                                <a:pos x="T36" y="T37"/>
                              </a:cxn>
                              <a:cxn ang="T115">
                                <a:pos x="T38" y="T39"/>
                              </a:cxn>
                              <a:cxn ang="T116">
                                <a:pos x="T40" y="T41"/>
                              </a:cxn>
                              <a:cxn ang="T117">
                                <a:pos x="T42" y="T43"/>
                              </a:cxn>
                              <a:cxn ang="T118">
                                <a:pos x="T44" y="T45"/>
                              </a:cxn>
                              <a:cxn ang="T119">
                                <a:pos x="T46" y="T47"/>
                              </a:cxn>
                              <a:cxn ang="T120">
                                <a:pos x="T48" y="T49"/>
                              </a:cxn>
                              <a:cxn ang="T121">
                                <a:pos x="T50" y="T51"/>
                              </a:cxn>
                              <a:cxn ang="T122">
                                <a:pos x="T52" y="T53"/>
                              </a:cxn>
                              <a:cxn ang="T123">
                                <a:pos x="T54" y="T55"/>
                              </a:cxn>
                              <a:cxn ang="T124">
                                <a:pos x="T56" y="T57"/>
                              </a:cxn>
                              <a:cxn ang="T125">
                                <a:pos x="T58" y="T59"/>
                              </a:cxn>
                              <a:cxn ang="T126">
                                <a:pos x="T60" y="T61"/>
                              </a:cxn>
                              <a:cxn ang="T127">
                                <a:pos x="T62" y="T63"/>
                              </a:cxn>
                              <a:cxn ang="T128">
                                <a:pos x="T64" y="T65"/>
                              </a:cxn>
                              <a:cxn ang="T129">
                                <a:pos x="T66" y="T67"/>
                              </a:cxn>
                              <a:cxn ang="T130">
                                <a:pos x="T68" y="T69"/>
                              </a:cxn>
                              <a:cxn ang="T131">
                                <a:pos x="T70" y="T71"/>
                              </a:cxn>
                              <a:cxn ang="T132">
                                <a:pos x="T72" y="T73"/>
                              </a:cxn>
                              <a:cxn ang="T133">
                                <a:pos x="T74" y="T75"/>
                              </a:cxn>
                              <a:cxn ang="T134">
                                <a:pos x="T76" y="T77"/>
                              </a:cxn>
                              <a:cxn ang="T135">
                                <a:pos x="T78" y="T79"/>
                              </a:cxn>
                              <a:cxn ang="T136">
                                <a:pos x="T80" y="T81"/>
                              </a:cxn>
                              <a:cxn ang="T137">
                                <a:pos x="T82" y="T83"/>
                              </a:cxn>
                              <a:cxn ang="T138">
                                <a:pos x="T84" y="T85"/>
                              </a:cxn>
                              <a:cxn ang="T139">
                                <a:pos x="T86" y="T87"/>
                              </a:cxn>
                              <a:cxn ang="T140">
                                <a:pos x="T88" y="T89"/>
                              </a:cxn>
                              <a:cxn ang="T141">
                                <a:pos x="T90" y="T91"/>
                              </a:cxn>
                              <a:cxn ang="T142">
                                <a:pos x="T92" y="T93"/>
                              </a:cxn>
                              <a:cxn ang="T143">
                                <a:pos x="T94" y="T95"/>
                              </a:cxn>
                            </a:cxnLst>
                            <a:rect l="0" t="0" r="r" b="b"/>
                            <a:pathLst>
                              <a:path w="59" h="160">
                                <a:moveTo>
                                  <a:pt x="0" y="6"/>
                                </a:moveTo>
                                <a:lnTo>
                                  <a:pt x="0" y="8"/>
                                </a:lnTo>
                                <a:lnTo>
                                  <a:pt x="0" y="10"/>
                                </a:lnTo>
                                <a:lnTo>
                                  <a:pt x="2" y="11"/>
                                </a:lnTo>
                                <a:lnTo>
                                  <a:pt x="2" y="14"/>
                                </a:lnTo>
                                <a:lnTo>
                                  <a:pt x="4" y="16"/>
                                </a:lnTo>
                                <a:lnTo>
                                  <a:pt x="6" y="19"/>
                                </a:lnTo>
                                <a:lnTo>
                                  <a:pt x="8" y="21"/>
                                </a:lnTo>
                                <a:lnTo>
                                  <a:pt x="8" y="25"/>
                                </a:lnTo>
                                <a:lnTo>
                                  <a:pt x="10" y="27"/>
                                </a:lnTo>
                                <a:lnTo>
                                  <a:pt x="11" y="31"/>
                                </a:lnTo>
                                <a:lnTo>
                                  <a:pt x="13" y="33"/>
                                </a:lnTo>
                                <a:lnTo>
                                  <a:pt x="13" y="36"/>
                                </a:lnTo>
                                <a:lnTo>
                                  <a:pt x="14" y="38"/>
                                </a:lnTo>
                                <a:lnTo>
                                  <a:pt x="14" y="40"/>
                                </a:lnTo>
                                <a:lnTo>
                                  <a:pt x="17" y="41"/>
                                </a:lnTo>
                                <a:lnTo>
                                  <a:pt x="17" y="49"/>
                                </a:lnTo>
                                <a:lnTo>
                                  <a:pt x="18" y="55"/>
                                </a:lnTo>
                                <a:lnTo>
                                  <a:pt x="18" y="62"/>
                                </a:lnTo>
                                <a:lnTo>
                                  <a:pt x="19" y="70"/>
                                </a:lnTo>
                                <a:lnTo>
                                  <a:pt x="19" y="80"/>
                                </a:lnTo>
                                <a:lnTo>
                                  <a:pt x="19" y="88"/>
                                </a:lnTo>
                                <a:lnTo>
                                  <a:pt x="19" y="98"/>
                                </a:lnTo>
                                <a:lnTo>
                                  <a:pt x="19" y="106"/>
                                </a:lnTo>
                                <a:lnTo>
                                  <a:pt x="17" y="116"/>
                                </a:lnTo>
                                <a:lnTo>
                                  <a:pt x="17" y="124"/>
                                </a:lnTo>
                                <a:lnTo>
                                  <a:pt x="17" y="132"/>
                                </a:lnTo>
                                <a:lnTo>
                                  <a:pt x="17" y="138"/>
                                </a:lnTo>
                                <a:lnTo>
                                  <a:pt x="17" y="145"/>
                                </a:lnTo>
                                <a:lnTo>
                                  <a:pt x="17" y="150"/>
                                </a:lnTo>
                                <a:lnTo>
                                  <a:pt x="17" y="154"/>
                                </a:lnTo>
                                <a:lnTo>
                                  <a:pt x="17" y="156"/>
                                </a:lnTo>
                                <a:lnTo>
                                  <a:pt x="17" y="157"/>
                                </a:lnTo>
                                <a:lnTo>
                                  <a:pt x="18" y="157"/>
                                </a:lnTo>
                                <a:lnTo>
                                  <a:pt x="18" y="158"/>
                                </a:lnTo>
                                <a:lnTo>
                                  <a:pt x="19" y="158"/>
                                </a:lnTo>
                                <a:lnTo>
                                  <a:pt x="21" y="158"/>
                                </a:lnTo>
                                <a:lnTo>
                                  <a:pt x="21" y="159"/>
                                </a:lnTo>
                                <a:lnTo>
                                  <a:pt x="23" y="159"/>
                                </a:lnTo>
                                <a:lnTo>
                                  <a:pt x="24" y="159"/>
                                </a:lnTo>
                                <a:lnTo>
                                  <a:pt x="25" y="159"/>
                                </a:lnTo>
                                <a:lnTo>
                                  <a:pt x="25" y="158"/>
                                </a:lnTo>
                                <a:lnTo>
                                  <a:pt x="25" y="156"/>
                                </a:lnTo>
                                <a:lnTo>
                                  <a:pt x="25" y="152"/>
                                </a:lnTo>
                                <a:lnTo>
                                  <a:pt x="25" y="147"/>
                                </a:lnTo>
                                <a:lnTo>
                                  <a:pt x="25" y="143"/>
                                </a:lnTo>
                                <a:lnTo>
                                  <a:pt x="25" y="137"/>
                                </a:lnTo>
                                <a:lnTo>
                                  <a:pt x="25" y="131"/>
                                </a:lnTo>
                                <a:lnTo>
                                  <a:pt x="27" y="123"/>
                                </a:lnTo>
                                <a:lnTo>
                                  <a:pt x="27" y="117"/>
                                </a:lnTo>
                                <a:lnTo>
                                  <a:pt x="27" y="110"/>
                                </a:lnTo>
                                <a:lnTo>
                                  <a:pt x="27" y="104"/>
                                </a:lnTo>
                                <a:lnTo>
                                  <a:pt x="28" y="97"/>
                                </a:lnTo>
                                <a:lnTo>
                                  <a:pt x="28" y="91"/>
                                </a:lnTo>
                                <a:lnTo>
                                  <a:pt x="29" y="85"/>
                                </a:lnTo>
                                <a:lnTo>
                                  <a:pt x="29" y="80"/>
                                </a:lnTo>
                                <a:lnTo>
                                  <a:pt x="30" y="75"/>
                                </a:lnTo>
                                <a:lnTo>
                                  <a:pt x="30" y="73"/>
                                </a:lnTo>
                                <a:lnTo>
                                  <a:pt x="30" y="69"/>
                                </a:lnTo>
                                <a:lnTo>
                                  <a:pt x="30" y="67"/>
                                </a:lnTo>
                                <a:lnTo>
                                  <a:pt x="30" y="62"/>
                                </a:lnTo>
                                <a:lnTo>
                                  <a:pt x="30" y="59"/>
                                </a:lnTo>
                                <a:lnTo>
                                  <a:pt x="30" y="55"/>
                                </a:lnTo>
                                <a:lnTo>
                                  <a:pt x="30" y="50"/>
                                </a:lnTo>
                                <a:lnTo>
                                  <a:pt x="33" y="46"/>
                                </a:lnTo>
                                <a:lnTo>
                                  <a:pt x="33" y="42"/>
                                </a:lnTo>
                                <a:lnTo>
                                  <a:pt x="33" y="38"/>
                                </a:lnTo>
                                <a:lnTo>
                                  <a:pt x="33" y="34"/>
                                </a:lnTo>
                                <a:lnTo>
                                  <a:pt x="35" y="30"/>
                                </a:lnTo>
                                <a:lnTo>
                                  <a:pt x="35" y="27"/>
                                </a:lnTo>
                                <a:lnTo>
                                  <a:pt x="36" y="23"/>
                                </a:lnTo>
                                <a:lnTo>
                                  <a:pt x="37" y="20"/>
                                </a:lnTo>
                                <a:lnTo>
                                  <a:pt x="39" y="16"/>
                                </a:lnTo>
                                <a:lnTo>
                                  <a:pt x="41" y="14"/>
                                </a:lnTo>
                                <a:lnTo>
                                  <a:pt x="43" y="12"/>
                                </a:lnTo>
                                <a:lnTo>
                                  <a:pt x="46" y="10"/>
                                </a:lnTo>
                                <a:lnTo>
                                  <a:pt x="47" y="8"/>
                                </a:lnTo>
                                <a:lnTo>
                                  <a:pt x="49" y="6"/>
                                </a:lnTo>
                                <a:lnTo>
                                  <a:pt x="52" y="4"/>
                                </a:lnTo>
                                <a:lnTo>
                                  <a:pt x="53" y="4"/>
                                </a:lnTo>
                                <a:lnTo>
                                  <a:pt x="55" y="2"/>
                                </a:lnTo>
                                <a:lnTo>
                                  <a:pt x="57" y="1"/>
                                </a:lnTo>
                                <a:lnTo>
                                  <a:pt x="58" y="0"/>
                                </a:lnTo>
                              </a:path>
                            </a:pathLst>
                          </a:custGeom>
                          <a:noFill/>
                          <a:ln w="18494" cap="flat" cmpd="sng">
                            <a:solidFill>
                              <a:srgbClr val="80808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00CC99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0" name="Oval 2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063" y="2540"/>
                            <a:ext cx="65" cy="48"/>
                          </a:xfrm>
                          <a:prstGeom prst="ellipse">
                            <a:avLst/>
                          </a:prstGeom>
                          <a:solidFill>
                            <a:srgbClr val="808080"/>
                          </a:solidFill>
                          <a:ln w="8889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1" name="Freeform 23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63" y="2496"/>
                            <a:ext cx="107" cy="240"/>
                          </a:xfrm>
                          <a:custGeom>
                            <a:avLst/>
                            <a:gdLst>
                              <a:gd name="T0" fmla="*/ 2 w 60"/>
                              <a:gd name="T1" fmla="*/ 5 h 160"/>
                              <a:gd name="T2" fmla="*/ 5 w 60"/>
                              <a:gd name="T3" fmla="*/ 9 h 160"/>
                              <a:gd name="T4" fmla="*/ 9 w 60"/>
                              <a:gd name="T5" fmla="*/ 18 h 160"/>
                              <a:gd name="T6" fmla="*/ 16 w 60"/>
                              <a:gd name="T7" fmla="*/ 29 h 160"/>
                              <a:gd name="T8" fmla="*/ 18 w 60"/>
                              <a:gd name="T9" fmla="*/ 42 h 160"/>
                              <a:gd name="T10" fmla="*/ 20 w 60"/>
                              <a:gd name="T11" fmla="*/ 56 h 160"/>
                              <a:gd name="T12" fmla="*/ 16 w 60"/>
                              <a:gd name="T13" fmla="*/ 71 h 160"/>
                              <a:gd name="T14" fmla="*/ 7 w 60"/>
                              <a:gd name="T15" fmla="*/ 86 h 160"/>
                              <a:gd name="T16" fmla="*/ 0 w 60"/>
                              <a:gd name="T17" fmla="*/ 95 h 160"/>
                              <a:gd name="T18" fmla="*/ 7 w 60"/>
                              <a:gd name="T19" fmla="*/ 99 h 160"/>
                              <a:gd name="T20" fmla="*/ 20 w 60"/>
                              <a:gd name="T21" fmla="*/ 105 h 160"/>
                              <a:gd name="T22" fmla="*/ 36 w 60"/>
                              <a:gd name="T23" fmla="*/ 113 h 160"/>
                              <a:gd name="T24" fmla="*/ 54 w 60"/>
                              <a:gd name="T25" fmla="*/ 122 h 160"/>
                              <a:gd name="T26" fmla="*/ 70 w 60"/>
                              <a:gd name="T27" fmla="*/ 131 h 160"/>
                              <a:gd name="T28" fmla="*/ 82 w 60"/>
                              <a:gd name="T29" fmla="*/ 137 h 160"/>
                              <a:gd name="T30" fmla="*/ 91 w 60"/>
                              <a:gd name="T31" fmla="*/ 144 h 160"/>
                              <a:gd name="T32" fmla="*/ 93 w 60"/>
                              <a:gd name="T33" fmla="*/ 147 h 160"/>
                              <a:gd name="T34" fmla="*/ 93 w 60"/>
                              <a:gd name="T35" fmla="*/ 156 h 160"/>
                              <a:gd name="T36" fmla="*/ 91 w 60"/>
                              <a:gd name="T37" fmla="*/ 171 h 160"/>
                              <a:gd name="T38" fmla="*/ 91 w 60"/>
                              <a:gd name="T39" fmla="*/ 188 h 160"/>
                              <a:gd name="T40" fmla="*/ 87 w 60"/>
                              <a:gd name="T41" fmla="*/ 206 h 160"/>
                              <a:gd name="T42" fmla="*/ 86 w 60"/>
                              <a:gd name="T43" fmla="*/ 222 h 160"/>
                              <a:gd name="T44" fmla="*/ 86 w 60"/>
                              <a:gd name="T45" fmla="*/ 234 h 160"/>
                              <a:gd name="T46" fmla="*/ 86 w 60"/>
                              <a:gd name="T47" fmla="*/ 239 h 160"/>
                              <a:gd name="T48" fmla="*/ 89 w 60"/>
                              <a:gd name="T49" fmla="*/ 234 h 160"/>
                              <a:gd name="T50" fmla="*/ 91 w 60"/>
                              <a:gd name="T51" fmla="*/ 222 h 160"/>
                              <a:gd name="T52" fmla="*/ 95 w 60"/>
                              <a:gd name="T53" fmla="*/ 207 h 160"/>
                              <a:gd name="T54" fmla="*/ 100 w 60"/>
                              <a:gd name="T55" fmla="*/ 191 h 160"/>
                              <a:gd name="T56" fmla="*/ 102 w 60"/>
                              <a:gd name="T57" fmla="*/ 174 h 160"/>
                              <a:gd name="T58" fmla="*/ 102 w 60"/>
                              <a:gd name="T59" fmla="*/ 161 h 160"/>
                              <a:gd name="T60" fmla="*/ 103 w 60"/>
                              <a:gd name="T61" fmla="*/ 150 h 160"/>
                              <a:gd name="T62" fmla="*/ 103 w 60"/>
                              <a:gd name="T63" fmla="*/ 141 h 160"/>
                              <a:gd name="T64" fmla="*/ 93 w 60"/>
                              <a:gd name="T65" fmla="*/ 132 h 160"/>
                              <a:gd name="T66" fmla="*/ 75 w 60"/>
                              <a:gd name="T67" fmla="*/ 116 h 160"/>
                              <a:gd name="T68" fmla="*/ 57 w 60"/>
                              <a:gd name="T69" fmla="*/ 95 h 160"/>
                              <a:gd name="T70" fmla="*/ 43 w 60"/>
                              <a:gd name="T71" fmla="*/ 71 h 160"/>
                              <a:gd name="T72" fmla="*/ 29 w 60"/>
                              <a:gd name="T73" fmla="*/ 48 h 160"/>
                              <a:gd name="T74" fmla="*/ 16 w 60"/>
                              <a:gd name="T75" fmla="*/ 27 h 160"/>
                              <a:gd name="T76" fmla="*/ 7 w 60"/>
                              <a:gd name="T77" fmla="*/ 12 h 160"/>
                              <a:gd name="T78" fmla="*/ 2 w 60"/>
                              <a:gd name="T79" fmla="*/ 2 h 160"/>
                              <a:gd name="T80" fmla="*/ 2 w 60"/>
                              <a:gd name="T81" fmla="*/ 2 h 160"/>
                              <a:gd name="T82" fmla="*/ 2 w 60"/>
                              <a:gd name="T83" fmla="*/ 2 h 160"/>
                              <a:gd name="T84" fmla="*/ 2 w 60"/>
                              <a:gd name="T85" fmla="*/ 2 h 160"/>
                              <a:gd name="T86" fmla="*/ 2 w 60"/>
                              <a:gd name="T87" fmla="*/ 2 h 160"/>
                              <a:gd name="T88" fmla="*/ 2 w 60"/>
                              <a:gd name="T89" fmla="*/ 2 h 160"/>
                              <a:gd name="T90" fmla="*/ 2 w 60"/>
                              <a:gd name="T91" fmla="*/ 2 h 160"/>
                              <a:gd name="T92" fmla="*/ 2 w 60"/>
                              <a:gd name="T93" fmla="*/ 2 h 160"/>
                              <a:gd name="T94" fmla="*/ 2 w 60"/>
                              <a:gd name="T95" fmla="*/ 2 h 160"/>
                              <a:gd name="T96" fmla="*/ 2 w 60"/>
                              <a:gd name="T97" fmla="*/ 2 h 160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</a:gdLst>
                            <a:ahLst/>
                            <a:cxnLst>
                              <a:cxn ang="T98">
                                <a:pos x="T0" y="T1"/>
                              </a:cxn>
                              <a:cxn ang="T99">
                                <a:pos x="T2" y="T3"/>
                              </a:cxn>
                              <a:cxn ang="T100">
                                <a:pos x="T4" y="T5"/>
                              </a:cxn>
                              <a:cxn ang="T101">
                                <a:pos x="T6" y="T7"/>
                              </a:cxn>
                              <a:cxn ang="T102">
                                <a:pos x="T8" y="T9"/>
                              </a:cxn>
                              <a:cxn ang="T103">
                                <a:pos x="T10" y="T11"/>
                              </a:cxn>
                              <a:cxn ang="T104">
                                <a:pos x="T12" y="T13"/>
                              </a:cxn>
                              <a:cxn ang="T105">
                                <a:pos x="T14" y="T15"/>
                              </a:cxn>
                              <a:cxn ang="T106">
                                <a:pos x="T16" y="T17"/>
                              </a:cxn>
                              <a:cxn ang="T107">
                                <a:pos x="T18" y="T19"/>
                              </a:cxn>
                              <a:cxn ang="T108">
                                <a:pos x="T20" y="T21"/>
                              </a:cxn>
                              <a:cxn ang="T109">
                                <a:pos x="T22" y="T23"/>
                              </a:cxn>
                              <a:cxn ang="T110">
                                <a:pos x="T24" y="T25"/>
                              </a:cxn>
                              <a:cxn ang="T111">
                                <a:pos x="T26" y="T27"/>
                              </a:cxn>
                              <a:cxn ang="T112">
                                <a:pos x="T28" y="T29"/>
                              </a:cxn>
                              <a:cxn ang="T113">
                                <a:pos x="T30" y="T31"/>
                              </a:cxn>
                              <a:cxn ang="T114">
                                <a:pos x="T32" y="T33"/>
                              </a:cxn>
                              <a:cxn ang="T115">
                                <a:pos x="T34" y="T35"/>
                              </a:cxn>
                              <a:cxn ang="T116">
                                <a:pos x="T36" y="T37"/>
                              </a:cxn>
                              <a:cxn ang="T117">
                                <a:pos x="T38" y="T39"/>
                              </a:cxn>
                              <a:cxn ang="T118">
                                <a:pos x="T40" y="T41"/>
                              </a:cxn>
                              <a:cxn ang="T119">
                                <a:pos x="T42" y="T43"/>
                              </a:cxn>
                              <a:cxn ang="T120">
                                <a:pos x="T44" y="T45"/>
                              </a:cxn>
                              <a:cxn ang="T121">
                                <a:pos x="T46" y="T47"/>
                              </a:cxn>
                              <a:cxn ang="T122">
                                <a:pos x="T48" y="T49"/>
                              </a:cxn>
                              <a:cxn ang="T123">
                                <a:pos x="T50" y="T51"/>
                              </a:cxn>
                              <a:cxn ang="T124">
                                <a:pos x="T52" y="T53"/>
                              </a:cxn>
                              <a:cxn ang="T125">
                                <a:pos x="T54" y="T55"/>
                              </a:cxn>
                              <a:cxn ang="T126">
                                <a:pos x="T56" y="T57"/>
                              </a:cxn>
                              <a:cxn ang="T127">
                                <a:pos x="T58" y="T59"/>
                              </a:cxn>
                              <a:cxn ang="T128">
                                <a:pos x="T60" y="T61"/>
                              </a:cxn>
                              <a:cxn ang="T129">
                                <a:pos x="T62" y="T63"/>
                              </a:cxn>
                              <a:cxn ang="T130">
                                <a:pos x="T64" y="T65"/>
                              </a:cxn>
                              <a:cxn ang="T131">
                                <a:pos x="T66" y="T67"/>
                              </a:cxn>
                              <a:cxn ang="T132">
                                <a:pos x="T68" y="T69"/>
                              </a:cxn>
                              <a:cxn ang="T133">
                                <a:pos x="T70" y="T71"/>
                              </a:cxn>
                              <a:cxn ang="T134">
                                <a:pos x="T72" y="T73"/>
                              </a:cxn>
                              <a:cxn ang="T135">
                                <a:pos x="T74" y="T75"/>
                              </a:cxn>
                              <a:cxn ang="T136">
                                <a:pos x="T76" y="T77"/>
                              </a:cxn>
                              <a:cxn ang="T137">
                                <a:pos x="T78" y="T79"/>
                              </a:cxn>
                              <a:cxn ang="T138">
                                <a:pos x="T80" y="T81"/>
                              </a:cxn>
                              <a:cxn ang="T139">
                                <a:pos x="T82" y="T83"/>
                              </a:cxn>
                              <a:cxn ang="T140">
                                <a:pos x="T84" y="T85"/>
                              </a:cxn>
                              <a:cxn ang="T141">
                                <a:pos x="T86" y="T87"/>
                              </a:cxn>
                              <a:cxn ang="T142">
                                <a:pos x="T88" y="T89"/>
                              </a:cxn>
                              <a:cxn ang="T143">
                                <a:pos x="T90" y="T91"/>
                              </a:cxn>
                              <a:cxn ang="T144">
                                <a:pos x="T92" y="T93"/>
                              </a:cxn>
                              <a:cxn ang="T145">
                                <a:pos x="T94" y="T95"/>
                              </a:cxn>
                              <a:cxn ang="T146">
                                <a:pos x="T96" y="T97"/>
                              </a:cxn>
                            </a:cxnLst>
                            <a:rect l="0" t="0" r="r" b="b"/>
                            <a:pathLst>
                              <a:path w="60" h="160">
                                <a:moveTo>
                                  <a:pt x="1" y="1"/>
                                </a:moveTo>
                                <a:lnTo>
                                  <a:pt x="1" y="3"/>
                                </a:lnTo>
                                <a:lnTo>
                                  <a:pt x="2" y="3"/>
                                </a:lnTo>
                                <a:lnTo>
                                  <a:pt x="3" y="6"/>
                                </a:lnTo>
                                <a:lnTo>
                                  <a:pt x="4" y="8"/>
                                </a:lnTo>
                                <a:lnTo>
                                  <a:pt x="5" y="12"/>
                                </a:lnTo>
                                <a:lnTo>
                                  <a:pt x="7" y="15"/>
                                </a:lnTo>
                                <a:lnTo>
                                  <a:pt x="9" y="19"/>
                                </a:lnTo>
                                <a:lnTo>
                                  <a:pt x="10" y="22"/>
                                </a:lnTo>
                                <a:lnTo>
                                  <a:pt x="10" y="28"/>
                                </a:lnTo>
                                <a:lnTo>
                                  <a:pt x="11" y="32"/>
                                </a:lnTo>
                                <a:lnTo>
                                  <a:pt x="11" y="37"/>
                                </a:lnTo>
                                <a:lnTo>
                                  <a:pt x="11" y="41"/>
                                </a:lnTo>
                                <a:lnTo>
                                  <a:pt x="9" y="47"/>
                                </a:lnTo>
                                <a:lnTo>
                                  <a:pt x="7" y="51"/>
                                </a:lnTo>
                                <a:lnTo>
                                  <a:pt x="4" y="57"/>
                                </a:lnTo>
                                <a:lnTo>
                                  <a:pt x="0" y="61"/>
                                </a:lnTo>
                                <a:lnTo>
                                  <a:pt x="0" y="63"/>
                                </a:lnTo>
                                <a:lnTo>
                                  <a:pt x="2" y="63"/>
                                </a:lnTo>
                                <a:lnTo>
                                  <a:pt x="4" y="66"/>
                                </a:lnTo>
                                <a:lnTo>
                                  <a:pt x="8" y="67"/>
                                </a:lnTo>
                                <a:lnTo>
                                  <a:pt x="11" y="70"/>
                                </a:lnTo>
                                <a:lnTo>
                                  <a:pt x="16" y="72"/>
                                </a:lnTo>
                                <a:lnTo>
                                  <a:pt x="20" y="75"/>
                                </a:lnTo>
                                <a:lnTo>
                                  <a:pt x="26" y="77"/>
                                </a:lnTo>
                                <a:lnTo>
                                  <a:pt x="30" y="81"/>
                                </a:lnTo>
                                <a:lnTo>
                                  <a:pt x="34" y="84"/>
                                </a:lnTo>
                                <a:lnTo>
                                  <a:pt x="39" y="87"/>
                                </a:lnTo>
                                <a:lnTo>
                                  <a:pt x="43" y="89"/>
                                </a:lnTo>
                                <a:lnTo>
                                  <a:pt x="46" y="91"/>
                                </a:lnTo>
                                <a:lnTo>
                                  <a:pt x="50" y="94"/>
                                </a:lnTo>
                                <a:lnTo>
                                  <a:pt x="51" y="96"/>
                                </a:lnTo>
                                <a:lnTo>
                                  <a:pt x="52" y="96"/>
                                </a:lnTo>
                                <a:lnTo>
                                  <a:pt x="52" y="98"/>
                                </a:lnTo>
                                <a:lnTo>
                                  <a:pt x="52" y="100"/>
                                </a:lnTo>
                                <a:lnTo>
                                  <a:pt x="52" y="104"/>
                                </a:lnTo>
                                <a:lnTo>
                                  <a:pt x="52" y="108"/>
                                </a:lnTo>
                                <a:lnTo>
                                  <a:pt x="51" y="114"/>
                                </a:lnTo>
                                <a:lnTo>
                                  <a:pt x="51" y="119"/>
                                </a:lnTo>
                                <a:lnTo>
                                  <a:pt x="51" y="125"/>
                                </a:lnTo>
                                <a:lnTo>
                                  <a:pt x="51" y="131"/>
                                </a:lnTo>
                                <a:lnTo>
                                  <a:pt x="49" y="137"/>
                                </a:lnTo>
                                <a:lnTo>
                                  <a:pt x="49" y="143"/>
                                </a:lnTo>
                                <a:lnTo>
                                  <a:pt x="48" y="148"/>
                                </a:lnTo>
                                <a:lnTo>
                                  <a:pt x="48" y="152"/>
                                </a:lnTo>
                                <a:lnTo>
                                  <a:pt x="48" y="156"/>
                                </a:lnTo>
                                <a:lnTo>
                                  <a:pt x="48" y="158"/>
                                </a:lnTo>
                                <a:lnTo>
                                  <a:pt x="48" y="159"/>
                                </a:lnTo>
                                <a:lnTo>
                                  <a:pt x="50" y="157"/>
                                </a:lnTo>
                                <a:lnTo>
                                  <a:pt x="50" y="156"/>
                                </a:lnTo>
                                <a:lnTo>
                                  <a:pt x="51" y="151"/>
                                </a:lnTo>
                                <a:lnTo>
                                  <a:pt x="51" y="148"/>
                                </a:lnTo>
                                <a:lnTo>
                                  <a:pt x="53" y="142"/>
                                </a:lnTo>
                                <a:lnTo>
                                  <a:pt x="53" y="138"/>
                                </a:lnTo>
                                <a:lnTo>
                                  <a:pt x="56" y="132"/>
                                </a:lnTo>
                                <a:lnTo>
                                  <a:pt x="56" y="127"/>
                                </a:lnTo>
                                <a:lnTo>
                                  <a:pt x="57" y="121"/>
                                </a:lnTo>
                                <a:lnTo>
                                  <a:pt x="57" y="116"/>
                                </a:lnTo>
                                <a:lnTo>
                                  <a:pt x="57" y="111"/>
                                </a:lnTo>
                                <a:lnTo>
                                  <a:pt x="57" y="107"/>
                                </a:lnTo>
                                <a:lnTo>
                                  <a:pt x="59" y="102"/>
                                </a:lnTo>
                                <a:lnTo>
                                  <a:pt x="58" y="100"/>
                                </a:lnTo>
                                <a:lnTo>
                                  <a:pt x="58" y="96"/>
                                </a:lnTo>
                                <a:lnTo>
                                  <a:pt x="58" y="94"/>
                                </a:lnTo>
                                <a:lnTo>
                                  <a:pt x="58" y="91"/>
                                </a:lnTo>
                                <a:lnTo>
                                  <a:pt x="52" y="88"/>
                                </a:lnTo>
                                <a:lnTo>
                                  <a:pt x="48" y="83"/>
                                </a:lnTo>
                                <a:lnTo>
                                  <a:pt x="42" y="77"/>
                                </a:lnTo>
                                <a:lnTo>
                                  <a:pt x="38" y="69"/>
                                </a:lnTo>
                                <a:lnTo>
                                  <a:pt x="32" y="63"/>
                                </a:lnTo>
                                <a:lnTo>
                                  <a:pt x="28" y="55"/>
                                </a:lnTo>
                                <a:lnTo>
                                  <a:pt x="24" y="47"/>
                                </a:lnTo>
                                <a:lnTo>
                                  <a:pt x="20" y="38"/>
                                </a:lnTo>
                                <a:lnTo>
                                  <a:pt x="16" y="32"/>
                                </a:lnTo>
                                <a:lnTo>
                                  <a:pt x="12" y="24"/>
                                </a:lnTo>
                                <a:lnTo>
                                  <a:pt x="9" y="18"/>
                                </a:lnTo>
                                <a:lnTo>
                                  <a:pt x="6" y="12"/>
                                </a:lnTo>
                                <a:lnTo>
                                  <a:pt x="4" y="8"/>
                                </a:lnTo>
                                <a:lnTo>
                                  <a:pt x="2" y="4"/>
                                </a:lnTo>
                                <a:lnTo>
                                  <a:pt x="1" y="1"/>
                                </a:lnTo>
                                <a:lnTo>
                                  <a:pt x="1" y="0"/>
                                </a:lnTo>
                                <a:lnTo>
                                  <a:pt x="1" y="1"/>
                                </a:lnTo>
                              </a:path>
                            </a:pathLst>
                          </a:custGeom>
                          <a:solidFill>
                            <a:srgbClr val="C0C0C0"/>
                          </a:solidFill>
                          <a:ln w="8889" cap="flat" cmpd="sng">
                            <a:solidFill>
                              <a:srgbClr val="C0C0C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2" name="Freeform 23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610" y="2187"/>
                            <a:ext cx="325" cy="116"/>
                          </a:xfrm>
                          <a:custGeom>
                            <a:avLst/>
                            <a:gdLst>
                              <a:gd name="T0" fmla="*/ 2 w 182"/>
                              <a:gd name="T1" fmla="*/ 93 h 77"/>
                              <a:gd name="T2" fmla="*/ 18 w 182"/>
                              <a:gd name="T3" fmla="*/ 78 h 77"/>
                              <a:gd name="T4" fmla="*/ 45 w 182"/>
                              <a:gd name="T5" fmla="*/ 54 h 77"/>
                              <a:gd name="T6" fmla="*/ 82 w 182"/>
                              <a:gd name="T7" fmla="*/ 33 h 77"/>
                              <a:gd name="T8" fmla="*/ 134 w 182"/>
                              <a:gd name="T9" fmla="*/ 11 h 77"/>
                              <a:gd name="T10" fmla="*/ 177 w 182"/>
                              <a:gd name="T11" fmla="*/ 2 h 77"/>
                              <a:gd name="T12" fmla="*/ 191 w 182"/>
                              <a:gd name="T13" fmla="*/ 2 h 77"/>
                              <a:gd name="T14" fmla="*/ 214 w 182"/>
                              <a:gd name="T15" fmla="*/ 3 h 77"/>
                              <a:gd name="T16" fmla="*/ 241 w 182"/>
                              <a:gd name="T17" fmla="*/ 6 h 77"/>
                              <a:gd name="T18" fmla="*/ 266 w 182"/>
                              <a:gd name="T19" fmla="*/ 11 h 77"/>
                              <a:gd name="T20" fmla="*/ 284 w 182"/>
                              <a:gd name="T21" fmla="*/ 12 h 77"/>
                              <a:gd name="T22" fmla="*/ 295 w 182"/>
                              <a:gd name="T23" fmla="*/ 21 h 77"/>
                              <a:gd name="T24" fmla="*/ 309 w 182"/>
                              <a:gd name="T25" fmla="*/ 33 h 77"/>
                              <a:gd name="T26" fmla="*/ 316 w 182"/>
                              <a:gd name="T27" fmla="*/ 48 h 77"/>
                              <a:gd name="T28" fmla="*/ 323 w 182"/>
                              <a:gd name="T29" fmla="*/ 62 h 77"/>
                              <a:gd name="T30" fmla="*/ 323 w 182"/>
                              <a:gd name="T31" fmla="*/ 74 h 77"/>
                              <a:gd name="T32" fmla="*/ 316 w 182"/>
                              <a:gd name="T33" fmla="*/ 84 h 77"/>
                              <a:gd name="T34" fmla="*/ 309 w 182"/>
                              <a:gd name="T35" fmla="*/ 93 h 77"/>
                              <a:gd name="T36" fmla="*/ 304 w 182"/>
                              <a:gd name="T37" fmla="*/ 101 h 77"/>
                              <a:gd name="T38" fmla="*/ 293 w 182"/>
                              <a:gd name="T39" fmla="*/ 111 h 77"/>
                              <a:gd name="T40" fmla="*/ 282 w 182"/>
                              <a:gd name="T41" fmla="*/ 114 h 77"/>
                              <a:gd name="T42" fmla="*/ 268 w 182"/>
                              <a:gd name="T43" fmla="*/ 114 h 77"/>
                              <a:gd name="T44" fmla="*/ 255 w 182"/>
                              <a:gd name="T45" fmla="*/ 114 h 77"/>
                              <a:gd name="T46" fmla="*/ 239 w 182"/>
                              <a:gd name="T47" fmla="*/ 114 h 77"/>
                              <a:gd name="T48" fmla="*/ 225 w 182"/>
                              <a:gd name="T49" fmla="*/ 111 h 77"/>
                              <a:gd name="T50" fmla="*/ 214 w 182"/>
                              <a:gd name="T51" fmla="*/ 108 h 77"/>
                              <a:gd name="T52" fmla="*/ 211 w 182"/>
                              <a:gd name="T53" fmla="*/ 101 h 77"/>
                              <a:gd name="T54" fmla="*/ 207 w 182"/>
                              <a:gd name="T55" fmla="*/ 96 h 77"/>
                              <a:gd name="T56" fmla="*/ 211 w 182"/>
                              <a:gd name="T57" fmla="*/ 90 h 77"/>
                              <a:gd name="T58" fmla="*/ 221 w 182"/>
                              <a:gd name="T59" fmla="*/ 86 h 77"/>
                              <a:gd name="T60" fmla="*/ 241 w 182"/>
                              <a:gd name="T61" fmla="*/ 81 h 77"/>
                              <a:gd name="T62" fmla="*/ 270 w 182"/>
                              <a:gd name="T63" fmla="*/ 78 h 77"/>
                              <a:gd name="T64" fmla="*/ 280 w 182"/>
                              <a:gd name="T65" fmla="*/ 74 h 77"/>
                              <a:gd name="T66" fmla="*/ 273 w 182"/>
                              <a:gd name="T67" fmla="*/ 68 h 77"/>
                              <a:gd name="T68" fmla="*/ 266 w 182"/>
                              <a:gd name="T69" fmla="*/ 57 h 77"/>
                              <a:gd name="T70" fmla="*/ 255 w 182"/>
                              <a:gd name="T71" fmla="*/ 50 h 77"/>
                              <a:gd name="T72" fmla="*/ 252 w 182"/>
                              <a:gd name="T73" fmla="*/ 42 h 77"/>
                              <a:gd name="T74" fmla="*/ 223 w 182"/>
                              <a:gd name="T75" fmla="*/ 35 h 77"/>
                              <a:gd name="T76" fmla="*/ 148 w 182"/>
                              <a:gd name="T77" fmla="*/ 36 h 77"/>
                              <a:gd name="T78" fmla="*/ 88 w 182"/>
                              <a:gd name="T79" fmla="*/ 53 h 77"/>
                              <a:gd name="T80" fmla="*/ 39 w 182"/>
                              <a:gd name="T81" fmla="*/ 74 h 77"/>
                              <a:gd name="T82" fmla="*/ 9 w 182"/>
                              <a:gd name="T83" fmla="*/ 92 h 77"/>
                              <a:gd name="T84" fmla="*/ 0 w 182"/>
                              <a:gd name="T85" fmla="*/ 96 h 77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</a:gdLst>
                            <a:ahLst/>
                            <a:cxnLst>
                              <a:cxn ang="T86">
                                <a:pos x="T0" y="T1"/>
                              </a:cxn>
                              <a:cxn ang="T87">
                                <a:pos x="T2" y="T3"/>
                              </a:cxn>
                              <a:cxn ang="T88">
                                <a:pos x="T4" y="T5"/>
                              </a:cxn>
                              <a:cxn ang="T89">
                                <a:pos x="T6" y="T7"/>
                              </a:cxn>
                              <a:cxn ang="T90">
                                <a:pos x="T8" y="T9"/>
                              </a:cxn>
                              <a:cxn ang="T91">
                                <a:pos x="T10" y="T11"/>
                              </a:cxn>
                              <a:cxn ang="T92">
                                <a:pos x="T12" y="T13"/>
                              </a:cxn>
                              <a:cxn ang="T93">
                                <a:pos x="T14" y="T15"/>
                              </a:cxn>
                              <a:cxn ang="T94">
                                <a:pos x="T16" y="T17"/>
                              </a:cxn>
                              <a:cxn ang="T95">
                                <a:pos x="T18" y="T19"/>
                              </a:cxn>
                              <a:cxn ang="T96">
                                <a:pos x="T20" y="T21"/>
                              </a:cxn>
                              <a:cxn ang="T97">
                                <a:pos x="T22" y="T23"/>
                              </a:cxn>
                              <a:cxn ang="T98">
                                <a:pos x="T24" y="T25"/>
                              </a:cxn>
                              <a:cxn ang="T99">
                                <a:pos x="T26" y="T27"/>
                              </a:cxn>
                              <a:cxn ang="T100">
                                <a:pos x="T28" y="T29"/>
                              </a:cxn>
                              <a:cxn ang="T101">
                                <a:pos x="T30" y="T31"/>
                              </a:cxn>
                              <a:cxn ang="T102">
                                <a:pos x="T32" y="T33"/>
                              </a:cxn>
                              <a:cxn ang="T103">
                                <a:pos x="T34" y="T35"/>
                              </a:cxn>
                              <a:cxn ang="T104">
                                <a:pos x="T36" y="T37"/>
                              </a:cxn>
                              <a:cxn ang="T105">
                                <a:pos x="T38" y="T39"/>
                              </a:cxn>
                              <a:cxn ang="T106">
                                <a:pos x="T40" y="T41"/>
                              </a:cxn>
                              <a:cxn ang="T107">
                                <a:pos x="T42" y="T43"/>
                              </a:cxn>
                              <a:cxn ang="T108">
                                <a:pos x="T44" y="T45"/>
                              </a:cxn>
                              <a:cxn ang="T109">
                                <a:pos x="T46" y="T47"/>
                              </a:cxn>
                              <a:cxn ang="T110">
                                <a:pos x="T48" y="T49"/>
                              </a:cxn>
                              <a:cxn ang="T111">
                                <a:pos x="T50" y="T51"/>
                              </a:cxn>
                              <a:cxn ang="T112">
                                <a:pos x="T52" y="T53"/>
                              </a:cxn>
                              <a:cxn ang="T113">
                                <a:pos x="T54" y="T55"/>
                              </a:cxn>
                              <a:cxn ang="T114">
                                <a:pos x="T56" y="T57"/>
                              </a:cxn>
                              <a:cxn ang="T115">
                                <a:pos x="T58" y="T59"/>
                              </a:cxn>
                              <a:cxn ang="T116">
                                <a:pos x="T60" y="T61"/>
                              </a:cxn>
                              <a:cxn ang="T117">
                                <a:pos x="T62" y="T63"/>
                              </a:cxn>
                              <a:cxn ang="T118">
                                <a:pos x="T64" y="T65"/>
                              </a:cxn>
                              <a:cxn ang="T119">
                                <a:pos x="T66" y="T67"/>
                              </a:cxn>
                              <a:cxn ang="T120">
                                <a:pos x="T68" y="T69"/>
                              </a:cxn>
                              <a:cxn ang="T121">
                                <a:pos x="T70" y="T71"/>
                              </a:cxn>
                              <a:cxn ang="T122">
                                <a:pos x="T72" y="T73"/>
                              </a:cxn>
                              <a:cxn ang="T123">
                                <a:pos x="T74" y="T75"/>
                              </a:cxn>
                              <a:cxn ang="T124">
                                <a:pos x="T76" y="T77"/>
                              </a:cxn>
                              <a:cxn ang="T125">
                                <a:pos x="T78" y="T79"/>
                              </a:cxn>
                              <a:cxn ang="T126">
                                <a:pos x="T80" y="T81"/>
                              </a:cxn>
                              <a:cxn ang="T127">
                                <a:pos x="T82" y="T83"/>
                              </a:cxn>
                              <a:cxn ang="T128">
                                <a:pos x="T84" y="T85"/>
                              </a:cxn>
                            </a:cxnLst>
                            <a:rect l="0" t="0" r="r" b="b"/>
                            <a:pathLst>
                              <a:path w="182" h="77">
                                <a:moveTo>
                                  <a:pt x="0" y="64"/>
                                </a:moveTo>
                                <a:lnTo>
                                  <a:pt x="0" y="64"/>
                                </a:lnTo>
                                <a:lnTo>
                                  <a:pt x="1" y="62"/>
                                </a:lnTo>
                                <a:lnTo>
                                  <a:pt x="3" y="60"/>
                                </a:lnTo>
                                <a:lnTo>
                                  <a:pt x="6" y="56"/>
                                </a:lnTo>
                                <a:lnTo>
                                  <a:pt x="10" y="52"/>
                                </a:lnTo>
                                <a:lnTo>
                                  <a:pt x="14" y="47"/>
                                </a:lnTo>
                                <a:lnTo>
                                  <a:pt x="19" y="42"/>
                                </a:lnTo>
                                <a:lnTo>
                                  <a:pt x="25" y="36"/>
                                </a:lnTo>
                                <a:lnTo>
                                  <a:pt x="31" y="33"/>
                                </a:lnTo>
                                <a:lnTo>
                                  <a:pt x="38" y="27"/>
                                </a:lnTo>
                                <a:lnTo>
                                  <a:pt x="46" y="22"/>
                                </a:lnTo>
                                <a:lnTo>
                                  <a:pt x="55" y="16"/>
                                </a:lnTo>
                                <a:lnTo>
                                  <a:pt x="65" y="11"/>
                                </a:lnTo>
                                <a:lnTo>
                                  <a:pt x="75" y="7"/>
                                </a:lnTo>
                                <a:lnTo>
                                  <a:pt x="86" y="4"/>
                                </a:lnTo>
                                <a:lnTo>
                                  <a:pt x="99" y="0"/>
                                </a:lnTo>
                                <a:lnTo>
                                  <a:pt x="99" y="1"/>
                                </a:lnTo>
                                <a:lnTo>
                                  <a:pt x="100" y="1"/>
                                </a:lnTo>
                                <a:lnTo>
                                  <a:pt x="103" y="1"/>
                                </a:lnTo>
                                <a:lnTo>
                                  <a:pt x="107" y="1"/>
                                </a:lnTo>
                                <a:lnTo>
                                  <a:pt x="111" y="2"/>
                                </a:lnTo>
                                <a:lnTo>
                                  <a:pt x="116" y="2"/>
                                </a:lnTo>
                                <a:lnTo>
                                  <a:pt x="120" y="2"/>
                                </a:lnTo>
                                <a:lnTo>
                                  <a:pt x="126" y="2"/>
                                </a:lnTo>
                                <a:lnTo>
                                  <a:pt x="130" y="4"/>
                                </a:lnTo>
                                <a:lnTo>
                                  <a:pt x="135" y="4"/>
                                </a:lnTo>
                                <a:lnTo>
                                  <a:pt x="140" y="5"/>
                                </a:lnTo>
                                <a:lnTo>
                                  <a:pt x="145" y="5"/>
                                </a:lnTo>
                                <a:lnTo>
                                  <a:pt x="149" y="7"/>
                                </a:lnTo>
                                <a:lnTo>
                                  <a:pt x="153" y="7"/>
                                </a:lnTo>
                                <a:lnTo>
                                  <a:pt x="156" y="8"/>
                                </a:lnTo>
                                <a:lnTo>
                                  <a:pt x="159" y="8"/>
                                </a:lnTo>
                                <a:lnTo>
                                  <a:pt x="161" y="10"/>
                                </a:lnTo>
                                <a:lnTo>
                                  <a:pt x="163" y="12"/>
                                </a:lnTo>
                                <a:lnTo>
                                  <a:pt x="165" y="14"/>
                                </a:lnTo>
                                <a:lnTo>
                                  <a:pt x="169" y="16"/>
                                </a:lnTo>
                                <a:lnTo>
                                  <a:pt x="171" y="20"/>
                                </a:lnTo>
                                <a:lnTo>
                                  <a:pt x="173" y="22"/>
                                </a:lnTo>
                                <a:lnTo>
                                  <a:pt x="175" y="26"/>
                                </a:lnTo>
                                <a:lnTo>
                                  <a:pt x="177" y="28"/>
                                </a:lnTo>
                                <a:lnTo>
                                  <a:pt x="177" y="32"/>
                                </a:lnTo>
                                <a:lnTo>
                                  <a:pt x="179" y="35"/>
                                </a:lnTo>
                                <a:lnTo>
                                  <a:pt x="179" y="39"/>
                                </a:lnTo>
                                <a:lnTo>
                                  <a:pt x="181" y="41"/>
                                </a:lnTo>
                                <a:lnTo>
                                  <a:pt x="181" y="45"/>
                                </a:lnTo>
                                <a:lnTo>
                                  <a:pt x="181" y="47"/>
                                </a:lnTo>
                                <a:lnTo>
                                  <a:pt x="181" y="49"/>
                                </a:lnTo>
                                <a:lnTo>
                                  <a:pt x="181" y="52"/>
                                </a:lnTo>
                                <a:lnTo>
                                  <a:pt x="178" y="54"/>
                                </a:lnTo>
                                <a:lnTo>
                                  <a:pt x="177" y="56"/>
                                </a:lnTo>
                                <a:lnTo>
                                  <a:pt x="175" y="58"/>
                                </a:lnTo>
                                <a:lnTo>
                                  <a:pt x="175" y="60"/>
                                </a:lnTo>
                                <a:lnTo>
                                  <a:pt x="173" y="62"/>
                                </a:lnTo>
                                <a:lnTo>
                                  <a:pt x="172" y="64"/>
                                </a:lnTo>
                                <a:lnTo>
                                  <a:pt x="170" y="66"/>
                                </a:lnTo>
                                <a:lnTo>
                                  <a:pt x="170" y="67"/>
                                </a:lnTo>
                                <a:lnTo>
                                  <a:pt x="168" y="70"/>
                                </a:lnTo>
                                <a:lnTo>
                                  <a:pt x="166" y="71"/>
                                </a:lnTo>
                                <a:lnTo>
                                  <a:pt x="164" y="74"/>
                                </a:lnTo>
                                <a:lnTo>
                                  <a:pt x="162" y="74"/>
                                </a:lnTo>
                                <a:lnTo>
                                  <a:pt x="160" y="76"/>
                                </a:lnTo>
                                <a:lnTo>
                                  <a:pt x="158" y="76"/>
                                </a:lnTo>
                                <a:lnTo>
                                  <a:pt x="156" y="76"/>
                                </a:lnTo>
                                <a:lnTo>
                                  <a:pt x="154" y="76"/>
                                </a:lnTo>
                                <a:lnTo>
                                  <a:pt x="150" y="76"/>
                                </a:lnTo>
                                <a:lnTo>
                                  <a:pt x="148" y="76"/>
                                </a:lnTo>
                                <a:lnTo>
                                  <a:pt x="145" y="76"/>
                                </a:lnTo>
                                <a:lnTo>
                                  <a:pt x="143" y="76"/>
                                </a:lnTo>
                                <a:lnTo>
                                  <a:pt x="139" y="76"/>
                                </a:lnTo>
                                <a:lnTo>
                                  <a:pt x="137" y="76"/>
                                </a:lnTo>
                                <a:lnTo>
                                  <a:pt x="134" y="76"/>
                                </a:lnTo>
                                <a:lnTo>
                                  <a:pt x="132" y="74"/>
                                </a:lnTo>
                                <a:lnTo>
                                  <a:pt x="128" y="74"/>
                                </a:lnTo>
                                <a:lnTo>
                                  <a:pt x="126" y="74"/>
                                </a:lnTo>
                                <a:lnTo>
                                  <a:pt x="124" y="74"/>
                                </a:lnTo>
                                <a:lnTo>
                                  <a:pt x="122" y="72"/>
                                </a:lnTo>
                                <a:lnTo>
                                  <a:pt x="120" y="72"/>
                                </a:lnTo>
                                <a:lnTo>
                                  <a:pt x="118" y="70"/>
                                </a:lnTo>
                                <a:lnTo>
                                  <a:pt x="118" y="67"/>
                                </a:lnTo>
                                <a:lnTo>
                                  <a:pt x="116" y="67"/>
                                </a:lnTo>
                                <a:lnTo>
                                  <a:pt x="116" y="65"/>
                                </a:lnTo>
                                <a:lnTo>
                                  <a:pt x="116" y="64"/>
                                </a:lnTo>
                                <a:lnTo>
                                  <a:pt x="117" y="62"/>
                                </a:lnTo>
                                <a:lnTo>
                                  <a:pt x="118" y="60"/>
                                </a:lnTo>
                                <a:lnTo>
                                  <a:pt x="120" y="59"/>
                                </a:lnTo>
                                <a:lnTo>
                                  <a:pt x="123" y="57"/>
                                </a:lnTo>
                                <a:lnTo>
                                  <a:pt x="124" y="57"/>
                                </a:lnTo>
                                <a:lnTo>
                                  <a:pt x="127" y="56"/>
                                </a:lnTo>
                                <a:lnTo>
                                  <a:pt x="130" y="56"/>
                                </a:lnTo>
                                <a:lnTo>
                                  <a:pt x="135" y="54"/>
                                </a:lnTo>
                                <a:lnTo>
                                  <a:pt x="140" y="54"/>
                                </a:lnTo>
                                <a:lnTo>
                                  <a:pt x="145" y="52"/>
                                </a:lnTo>
                                <a:lnTo>
                                  <a:pt x="151" y="52"/>
                                </a:lnTo>
                                <a:lnTo>
                                  <a:pt x="158" y="50"/>
                                </a:lnTo>
                                <a:lnTo>
                                  <a:pt x="157" y="50"/>
                                </a:lnTo>
                                <a:lnTo>
                                  <a:pt x="157" y="49"/>
                                </a:lnTo>
                                <a:lnTo>
                                  <a:pt x="155" y="49"/>
                                </a:lnTo>
                                <a:lnTo>
                                  <a:pt x="155" y="47"/>
                                </a:lnTo>
                                <a:lnTo>
                                  <a:pt x="153" y="45"/>
                                </a:lnTo>
                                <a:lnTo>
                                  <a:pt x="152" y="43"/>
                                </a:lnTo>
                                <a:lnTo>
                                  <a:pt x="149" y="41"/>
                                </a:lnTo>
                                <a:lnTo>
                                  <a:pt x="149" y="38"/>
                                </a:lnTo>
                                <a:lnTo>
                                  <a:pt x="147" y="36"/>
                                </a:lnTo>
                                <a:lnTo>
                                  <a:pt x="146" y="35"/>
                                </a:lnTo>
                                <a:lnTo>
                                  <a:pt x="143" y="33"/>
                                </a:lnTo>
                                <a:lnTo>
                                  <a:pt x="143" y="30"/>
                                </a:lnTo>
                                <a:lnTo>
                                  <a:pt x="141" y="30"/>
                                </a:lnTo>
                                <a:lnTo>
                                  <a:pt x="141" y="28"/>
                                </a:lnTo>
                                <a:lnTo>
                                  <a:pt x="141" y="27"/>
                                </a:lnTo>
                                <a:lnTo>
                                  <a:pt x="141" y="26"/>
                                </a:lnTo>
                                <a:lnTo>
                                  <a:pt x="125" y="23"/>
                                </a:lnTo>
                                <a:lnTo>
                                  <a:pt x="110" y="22"/>
                                </a:lnTo>
                                <a:lnTo>
                                  <a:pt x="96" y="23"/>
                                </a:lnTo>
                                <a:lnTo>
                                  <a:pt x="83" y="24"/>
                                </a:lnTo>
                                <a:lnTo>
                                  <a:pt x="70" y="27"/>
                                </a:lnTo>
                                <a:lnTo>
                                  <a:pt x="58" y="30"/>
                                </a:lnTo>
                                <a:lnTo>
                                  <a:pt x="49" y="35"/>
                                </a:lnTo>
                                <a:lnTo>
                                  <a:pt x="39" y="39"/>
                                </a:lnTo>
                                <a:lnTo>
                                  <a:pt x="30" y="45"/>
                                </a:lnTo>
                                <a:lnTo>
                                  <a:pt x="22" y="49"/>
                                </a:lnTo>
                                <a:lnTo>
                                  <a:pt x="16" y="53"/>
                                </a:lnTo>
                                <a:lnTo>
                                  <a:pt x="10" y="58"/>
                                </a:lnTo>
                                <a:lnTo>
                                  <a:pt x="5" y="61"/>
                                </a:lnTo>
                                <a:lnTo>
                                  <a:pt x="2" y="64"/>
                                </a:lnTo>
                                <a:lnTo>
                                  <a:pt x="0" y="64"/>
                                </a:lnTo>
                              </a:path>
                            </a:pathLst>
                          </a:custGeom>
                          <a:solidFill>
                            <a:srgbClr val="808080"/>
                          </a:solidFill>
                          <a:ln w="8889" cap="flat" cmpd="sng">
                            <a:solidFill>
                              <a:srgbClr val="80808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grpSp>
                        <p:nvGrpSpPr>
                          <p:cNvPr id="43" name="Group 23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00" y="2102"/>
                            <a:ext cx="1440" cy="745"/>
                            <a:chOff x="3600" y="2102"/>
                            <a:chExt cx="1440" cy="745"/>
                          </a:xfrm>
                        </p:grpSpPr>
                        <p:sp>
                          <p:nvSpPr>
                            <p:cNvPr id="44" name="Freeform 23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80" y="2550"/>
                              <a:ext cx="264" cy="245"/>
                            </a:xfrm>
                            <a:custGeom>
                              <a:avLst/>
                              <a:gdLst>
                                <a:gd name="T0" fmla="*/ 4 w 148"/>
                                <a:gd name="T1" fmla="*/ 17 h 163"/>
                                <a:gd name="T2" fmla="*/ 23 w 148"/>
                                <a:gd name="T3" fmla="*/ 17 h 163"/>
                                <a:gd name="T4" fmla="*/ 52 w 148"/>
                                <a:gd name="T5" fmla="*/ 17 h 163"/>
                                <a:gd name="T6" fmla="*/ 77 w 148"/>
                                <a:gd name="T7" fmla="*/ 18 h 163"/>
                                <a:gd name="T8" fmla="*/ 96 w 148"/>
                                <a:gd name="T9" fmla="*/ 18 h 163"/>
                                <a:gd name="T10" fmla="*/ 102 w 148"/>
                                <a:gd name="T11" fmla="*/ 20 h 163"/>
                                <a:gd name="T12" fmla="*/ 103 w 148"/>
                                <a:gd name="T13" fmla="*/ 29 h 163"/>
                                <a:gd name="T14" fmla="*/ 107 w 148"/>
                                <a:gd name="T15" fmla="*/ 45 h 163"/>
                                <a:gd name="T16" fmla="*/ 116 w 148"/>
                                <a:gd name="T17" fmla="*/ 65 h 163"/>
                                <a:gd name="T18" fmla="*/ 127 w 148"/>
                                <a:gd name="T19" fmla="*/ 83 h 163"/>
                                <a:gd name="T20" fmla="*/ 144 w 148"/>
                                <a:gd name="T21" fmla="*/ 99 h 163"/>
                                <a:gd name="T22" fmla="*/ 155 w 148"/>
                                <a:gd name="T23" fmla="*/ 119 h 163"/>
                                <a:gd name="T24" fmla="*/ 171 w 148"/>
                                <a:gd name="T25" fmla="*/ 141 h 163"/>
                                <a:gd name="T26" fmla="*/ 184 w 148"/>
                                <a:gd name="T27" fmla="*/ 170 h 163"/>
                                <a:gd name="T28" fmla="*/ 194 w 148"/>
                                <a:gd name="T29" fmla="*/ 197 h 163"/>
                                <a:gd name="T30" fmla="*/ 194 w 148"/>
                                <a:gd name="T31" fmla="*/ 221 h 163"/>
                                <a:gd name="T32" fmla="*/ 194 w 148"/>
                                <a:gd name="T33" fmla="*/ 230 h 163"/>
                                <a:gd name="T34" fmla="*/ 198 w 148"/>
                                <a:gd name="T35" fmla="*/ 233 h 163"/>
                                <a:gd name="T36" fmla="*/ 205 w 148"/>
                                <a:gd name="T37" fmla="*/ 234 h 163"/>
                                <a:gd name="T38" fmla="*/ 209 w 148"/>
                                <a:gd name="T39" fmla="*/ 240 h 163"/>
                                <a:gd name="T40" fmla="*/ 216 w 148"/>
                                <a:gd name="T41" fmla="*/ 242 h 163"/>
                                <a:gd name="T42" fmla="*/ 221 w 148"/>
                                <a:gd name="T43" fmla="*/ 243 h 163"/>
                                <a:gd name="T44" fmla="*/ 230 w 148"/>
                                <a:gd name="T45" fmla="*/ 243 h 163"/>
                                <a:gd name="T46" fmla="*/ 241 w 148"/>
                                <a:gd name="T47" fmla="*/ 243 h 163"/>
                                <a:gd name="T48" fmla="*/ 250 w 148"/>
                                <a:gd name="T49" fmla="*/ 242 h 163"/>
                                <a:gd name="T50" fmla="*/ 257 w 148"/>
                                <a:gd name="T51" fmla="*/ 242 h 163"/>
                                <a:gd name="T52" fmla="*/ 262 w 148"/>
                                <a:gd name="T53" fmla="*/ 240 h 163"/>
                                <a:gd name="T54" fmla="*/ 250 w 148"/>
                                <a:gd name="T55" fmla="*/ 222 h 163"/>
                                <a:gd name="T56" fmla="*/ 225 w 148"/>
                                <a:gd name="T57" fmla="*/ 171 h 163"/>
                                <a:gd name="T58" fmla="*/ 194 w 148"/>
                                <a:gd name="T59" fmla="*/ 108 h 163"/>
                                <a:gd name="T60" fmla="*/ 164 w 148"/>
                                <a:gd name="T61" fmla="*/ 50 h 163"/>
                                <a:gd name="T62" fmla="*/ 146 w 148"/>
                                <a:gd name="T63" fmla="*/ 14 h 163"/>
                                <a:gd name="T64" fmla="*/ 134 w 148"/>
                                <a:gd name="T65" fmla="*/ 5 h 163"/>
                                <a:gd name="T66" fmla="*/ 105 w 148"/>
                                <a:gd name="T67" fmla="*/ 2 h 163"/>
                                <a:gd name="T68" fmla="*/ 70 w 148"/>
                                <a:gd name="T69" fmla="*/ 0 h 163"/>
                                <a:gd name="T70" fmla="*/ 34 w 148"/>
                                <a:gd name="T71" fmla="*/ 2 h 163"/>
                                <a:gd name="T72" fmla="*/ 11 w 148"/>
                                <a:gd name="T73" fmla="*/ 2 h 163"/>
                                <a:gd name="T74" fmla="*/ 2 w 148"/>
                                <a:gd name="T75" fmla="*/ 5 h 163"/>
                                <a:gd name="T76" fmla="*/ 2 w 148"/>
                                <a:gd name="T77" fmla="*/ 6 h 163"/>
                                <a:gd name="T78" fmla="*/ 2 w 148"/>
                                <a:gd name="T79" fmla="*/ 9 h 163"/>
                                <a:gd name="T80" fmla="*/ 0 w 148"/>
                                <a:gd name="T81" fmla="*/ 12 h 163"/>
                                <a:gd name="T82" fmla="*/ 0 w 148"/>
                                <a:gd name="T83" fmla="*/ 15 h 163"/>
                                <a:gd name="T84" fmla="*/ 2 w 148"/>
                                <a:gd name="T85" fmla="*/ 15 h 163"/>
                                <a:gd name="T86" fmla="*/ 0 60000 65536"/>
                                <a:gd name="T87" fmla="*/ 0 60000 65536"/>
                                <a:gd name="T88" fmla="*/ 0 60000 65536"/>
                                <a:gd name="T89" fmla="*/ 0 60000 65536"/>
                                <a:gd name="T90" fmla="*/ 0 60000 65536"/>
                                <a:gd name="T91" fmla="*/ 0 60000 65536"/>
                                <a:gd name="T92" fmla="*/ 0 60000 65536"/>
                                <a:gd name="T93" fmla="*/ 0 60000 65536"/>
                                <a:gd name="T94" fmla="*/ 0 60000 65536"/>
                                <a:gd name="T95" fmla="*/ 0 60000 65536"/>
                                <a:gd name="T96" fmla="*/ 0 60000 65536"/>
                                <a:gd name="T97" fmla="*/ 0 60000 65536"/>
                                <a:gd name="T98" fmla="*/ 0 60000 65536"/>
                                <a:gd name="T99" fmla="*/ 0 60000 65536"/>
                                <a:gd name="T100" fmla="*/ 0 60000 65536"/>
                                <a:gd name="T101" fmla="*/ 0 60000 65536"/>
                                <a:gd name="T102" fmla="*/ 0 60000 65536"/>
                                <a:gd name="T103" fmla="*/ 0 60000 65536"/>
                                <a:gd name="T104" fmla="*/ 0 60000 65536"/>
                                <a:gd name="T105" fmla="*/ 0 60000 65536"/>
                                <a:gd name="T106" fmla="*/ 0 60000 65536"/>
                                <a:gd name="T107" fmla="*/ 0 60000 65536"/>
                                <a:gd name="T108" fmla="*/ 0 60000 65536"/>
                                <a:gd name="T109" fmla="*/ 0 60000 65536"/>
                                <a:gd name="T110" fmla="*/ 0 60000 65536"/>
                                <a:gd name="T111" fmla="*/ 0 60000 65536"/>
                                <a:gd name="T112" fmla="*/ 0 60000 65536"/>
                                <a:gd name="T113" fmla="*/ 0 60000 65536"/>
                                <a:gd name="T114" fmla="*/ 0 60000 65536"/>
                                <a:gd name="T115" fmla="*/ 0 60000 65536"/>
                                <a:gd name="T116" fmla="*/ 0 60000 65536"/>
                                <a:gd name="T117" fmla="*/ 0 60000 65536"/>
                                <a:gd name="T118" fmla="*/ 0 60000 65536"/>
                                <a:gd name="T119" fmla="*/ 0 60000 65536"/>
                                <a:gd name="T120" fmla="*/ 0 60000 65536"/>
                                <a:gd name="T121" fmla="*/ 0 60000 65536"/>
                                <a:gd name="T122" fmla="*/ 0 60000 65536"/>
                                <a:gd name="T123" fmla="*/ 0 60000 65536"/>
                                <a:gd name="T124" fmla="*/ 0 60000 65536"/>
                                <a:gd name="T125" fmla="*/ 0 60000 65536"/>
                                <a:gd name="T126" fmla="*/ 0 60000 65536"/>
                                <a:gd name="T127" fmla="*/ 0 60000 65536"/>
                                <a:gd name="T128" fmla="*/ 0 60000 65536"/>
                              </a:gdLst>
                              <a:ahLst/>
                              <a:cxnLst>
                                <a:cxn ang="T86">
                                  <a:pos x="T0" y="T1"/>
                                </a:cxn>
                                <a:cxn ang="T87">
                                  <a:pos x="T2" y="T3"/>
                                </a:cxn>
                                <a:cxn ang="T88">
                                  <a:pos x="T4" y="T5"/>
                                </a:cxn>
                                <a:cxn ang="T89">
                                  <a:pos x="T6" y="T7"/>
                                </a:cxn>
                                <a:cxn ang="T90">
                                  <a:pos x="T8" y="T9"/>
                                </a:cxn>
                                <a:cxn ang="T91">
                                  <a:pos x="T10" y="T11"/>
                                </a:cxn>
                                <a:cxn ang="T92">
                                  <a:pos x="T12" y="T13"/>
                                </a:cxn>
                                <a:cxn ang="T93">
                                  <a:pos x="T14" y="T15"/>
                                </a:cxn>
                                <a:cxn ang="T94">
                                  <a:pos x="T16" y="T17"/>
                                </a:cxn>
                                <a:cxn ang="T95">
                                  <a:pos x="T18" y="T19"/>
                                </a:cxn>
                                <a:cxn ang="T96">
                                  <a:pos x="T20" y="T21"/>
                                </a:cxn>
                                <a:cxn ang="T97">
                                  <a:pos x="T22" y="T23"/>
                                </a:cxn>
                                <a:cxn ang="T98">
                                  <a:pos x="T24" y="T25"/>
                                </a:cxn>
                                <a:cxn ang="T99">
                                  <a:pos x="T26" y="T27"/>
                                </a:cxn>
                                <a:cxn ang="T100">
                                  <a:pos x="T28" y="T29"/>
                                </a:cxn>
                                <a:cxn ang="T101">
                                  <a:pos x="T30" y="T31"/>
                                </a:cxn>
                                <a:cxn ang="T102">
                                  <a:pos x="T32" y="T33"/>
                                </a:cxn>
                                <a:cxn ang="T103">
                                  <a:pos x="T34" y="T35"/>
                                </a:cxn>
                                <a:cxn ang="T104">
                                  <a:pos x="T36" y="T37"/>
                                </a:cxn>
                                <a:cxn ang="T105">
                                  <a:pos x="T38" y="T39"/>
                                </a:cxn>
                                <a:cxn ang="T106">
                                  <a:pos x="T40" y="T41"/>
                                </a:cxn>
                                <a:cxn ang="T107">
                                  <a:pos x="T42" y="T43"/>
                                </a:cxn>
                                <a:cxn ang="T108">
                                  <a:pos x="T44" y="T45"/>
                                </a:cxn>
                                <a:cxn ang="T109">
                                  <a:pos x="T46" y="T47"/>
                                </a:cxn>
                                <a:cxn ang="T110">
                                  <a:pos x="T48" y="T49"/>
                                </a:cxn>
                                <a:cxn ang="T111">
                                  <a:pos x="T50" y="T51"/>
                                </a:cxn>
                                <a:cxn ang="T112">
                                  <a:pos x="T52" y="T53"/>
                                </a:cxn>
                                <a:cxn ang="T113">
                                  <a:pos x="T54" y="T55"/>
                                </a:cxn>
                                <a:cxn ang="T114">
                                  <a:pos x="T56" y="T57"/>
                                </a:cxn>
                                <a:cxn ang="T115">
                                  <a:pos x="T58" y="T59"/>
                                </a:cxn>
                                <a:cxn ang="T116">
                                  <a:pos x="T60" y="T61"/>
                                </a:cxn>
                                <a:cxn ang="T117">
                                  <a:pos x="T62" y="T63"/>
                                </a:cxn>
                                <a:cxn ang="T118">
                                  <a:pos x="T64" y="T65"/>
                                </a:cxn>
                                <a:cxn ang="T119">
                                  <a:pos x="T66" y="T67"/>
                                </a:cxn>
                                <a:cxn ang="T120">
                                  <a:pos x="T68" y="T69"/>
                                </a:cxn>
                                <a:cxn ang="T121">
                                  <a:pos x="T70" y="T71"/>
                                </a:cxn>
                                <a:cxn ang="T122">
                                  <a:pos x="T72" y="T73"/>
                                </a:cxn>
                                <a:cxn ang="T123">
                                  <a:pos x="T74" y="T75"/>
                                </a:cxn>
                                <a:cxn ang="T124">
                                  <a:pos x="T76" y="T77"/>
                                </a:cxn>
                                <a:cxn ang="T125">
                                  <a:pos x="T78" y="T79"/>
                                </a:cxn>
                                <a:cxn ang="T126">
                                  <a:pos x="T80" y="T81"/>
                                </a:cxn>
                                <a:cxn ang="T127">
                                  <a:pos x="T82" y="T83"/>
                                </a:cxn>
                                <a:cxn ang="T128">
                                  <a:pos x="T84" y="T85"/>
                                </a:cxn>
                              </a:cxnLst>
                              <a:rect l="0" t="0" r="r" b="b"/>
                              <a:pathLst>
                                <a:path w="148" h="163">
                                  <a:moveTo>
                                    <a:pt x="1" y="10"/>
                                  </a:moveTo>
                                  <a:lnTo>
                                    <a:pt x="1" y="11"/>
                                  </a:lnTo>
                                  <a:lnTo>
                                    <a:pt x="2" y="11"/>
                                  </a:lnTo>
                                  <a:lnTo>
                                    <a:pt x="4" y="11"/>
                                  </a:lnTo>
                                  <a:lnTo>
                                    <a:pt x="8" y="11"/>
                                  </a:lnTo>
                                  <a:lnTo>
                                    <a:pt x="13" y="11"/>
                                  </a:lnTo>
                                  <a:lnTo>
                                    <a:pt x="17" y="11"/>
                                  </a:lnTo>
                                  <a:lnTo>
                                    <a:pt x="23" y="11"/>
                                  </a:lnTo>
                                  <a:lnTo>
                                    <a:pt x="29" y="11"/>
                                  </a:lnTo>
                                  <a:lnTo>
                                    <a:pt x="33" y="12"/>
                                  </a:lnTo>
                                  <a:lnTo>
                                    <a:pt x="39" y="12"/>
                                  </a:lnTo>
                                  <a:lnTo>
                                    <a:pt x="43" y="12"/>
                                  </a:lnTo>
                                  <a:lnTo>
                                    <a:pt x="48" y="12"/>
                                  </a:lnTo>
                                  <a:lnTo>
                                    <a:pt x="51" y="12"/>
                                  </a:lnTo>
                                  <a:lnTo>
                                    <a:pt x="54" y="12"/>
                                  </a:lnTo>
                                  <a:lnTo>
                                    <a:pt x="56" y="12"/>
                                  </a:lnTo>
                                  <a:lnTo>
                                    <a:pt x="58" y="12"/>
                                  </a:lnTo>
                                  <a:lnTo>
                                    <a:pt x="57" y="13"/>
                                  </a:lnTo>
                                  <a:lnTo>
                                    <a:pt x="57" y="14"/>
                                  </a:lnTo>
                                  <a:lnTo>
                                    <a:pt x="57" y="17"/>
                                  </a:lnTo>
                                  <a:lnTo>
                                    <a:pt x="58" y="19"/>
                                  </a:lnTo>
                                  <a:lnTo>
                                    <a:pt x="58" y="23"/>
                                  </a:lnTo>
                                  <a:lnTo>
                                    <a:pt x="59" y="26"/>
                                  </a:lnTo>
                                  <a:lnTo>
                                    <a:pt x="60" y="30"/>
                                  </a:lnTo>
                                  <a:lnTo>
                                    <a:pt x="62" y="33"/>
                                  </a:lnTo>
                                  <a:lnTo>
                                    <a:pt x="63" y="39"/>
                                  </a:lnTo>
                                  <a:lnTo>
                                    <a:pt x="65" y="43"/>
                                  </a:lnTo>
                                  <a:lnTo>
                                    <a:pt x="67" y="48"/>
                                  </a:lnTo>
                                  <a:lnTo>
                                    <a:pt x="69" y="52"/>
                                  </a:lnTo>
                                  <a:lnTo>
                                    <a:pt x="71" y="55"/>
                                  </a:lnTo>
                                  <a:lnTo>
                                    <a:pt x="74" y="60"/>
                                  </a:lnTo>
                                  <a:lnTo>
                                    <a:pt x="77" y="64"/>
                                  </a:lnTo>
                                  <a:lnTo>
                                    <a:pt x="81" y="66"/>
                                  </a:lnTo>
                                  <a:lnTo>
                                    <a:pt x="83" y="71"/>
                                  </a:lnTo>
                                  <a:lnTo>
                                    <a:pt x="85" y="74"/>
                                  </a:lnTo>
                                  <a:lnTo>
                                    <a:pt x="87" y="79"/>
                                  </a:lnTo>
                                  <a:lnTo>
                                    <a:pt x="91" y="83"/>
                                  </a:lnTo>
                                  <a:lnTo>
                                    <a:pt x="93" y="89"/>
                                  </a:lnTo>
                                  <a:lnTo>
                                    <a:pt x="96" y="94"/>
                                  </a:lnTo>
                                  <a:lnTo>
                                    <a:pt x="98" y="100"/>
                                  </a:lnTo>
                                  <a:lnTo>
                                    <a:pt x="102" y="106"/>
                                  </a:lnTo>
                                  <a:lnTo>
                                    <a:pt x="103" y="113"/>
                                  </a:lnTo>
                                  <a:lnTo>
                                    <a:pt x="105" y="119"/>
                                  </a:lnTo>
                                  <a:lnTo>
                                    <a:pt x="107" y="125"/>
                                  </a:lnTo>
                                  <a:lnTo>
                                    <a:pt x="109" y="131"/>
                                  </a:lnTo>
                                  <a:lnTo>
                                    <a:pt x="109" y="137"/>
                                  </a:lnTo>
                                  <a:lnTo>
                                    <a:pt x="109" y="143"/>
                                  </a:lnTo>
                                  <a:lnTo>
                                    <a:pt x="109" y="147"/>
                                  </a:lnTo>
                                  <a:lnTo>
                                    <a:pt x="109" y="151"/>
                                  </a:lnTo>
                                  <a:lnTo>
                                    <a:pt x="109" y="153"/>
                                  </a:lnTo>
                                  <a:lnTo>
                                    <a:pt x="111" y="153"/>
                                  </a:lnTo>
                                  <a:lnTo>
                                    <a:pt x="111" y="155"/>
                                  </a:lnTo>
                                  <a:lnTo>
                                    <a:pt x="113" y="155"/>
                                  </a:lnTo>
                                  <a:lnTo>
                                    <a:pt x="113" y="156"/>
                                  </a:lnTo>
                                  <a:lnTo>
                                    <a:pt x="115" y="156"/>
                                  </a:lnTo>
                                  <a:lnTo>
                                    <a:pt x="115" y="159"/>
                                  </a:lnTo>
                                  <a:lnTo>
                                    <a:pt x="117" y="159"/>
                                  </a:lnTo>
                                  <a:lnTo>
                                    <a:pt x="117" y="160"/>
                                  </a:lnTo>
                                  <a:lnTo>
                                    <a:pt x="119" y="160"/>
                                  </a:lnTo>
                                  <a:lnTo>
                                    <a:pt x="119" y="161"/>
                                  </a:lnTo>
                                  <a:lnTo>
                                    <a:pt x="121" y="161"/>
                                  </a:lnTo>
                                  <a:lnTo>
                                    <a:pt x="122" y="161"/>
                                  </a:lnTo>
                                  <a:lnTo>
                                    <a:pt x="124" y="161"/>
                                  </a:lnTo>
                                  <a:lnTo>
                                    <a:pt x="124" y="162"/>
                                  </a:lnTo>
                                  <a:lnTo>
                                    <a:pt x="126" y="162"/>
                                  </a:lnTo>
                                  <a:lnTo>
                                    <a:pt x="127" y="162"/>
                                  </a:lnTo>
                                  <a:lnTo>
                                    <a:pt x="129" y="162"/>
                                  </a:lnTo>
                                  <a:lnTo>
                                    <a:pt x="131" y="162"/>
                                  </a:lnTo>
                                  <a:lnTo>
                                    <a:pt x="133" y="162"/>
                                  </a:lnTo>
                                  <a:lnTo>
                                    <a:pt x="135" y="162"/>
                                  </a:lnTo>
                                  <a:lnTo>
                                    <a:pt x="137" y="161"/>
                                  </a:lnTo>
                                  <a:lnTo>
                                    <a:pt x="138" y="161"/>
                                  </a:lnTo>
                                  <a:lnTo>
                                    <a:pt x="140" y="161"/>
                                  </a:lnTo>
                                  <a:lnTo>
                                    <a:pt x="142" y="161"/>
                                  </a:lnTo>
                                  <a:lnTo>
                                    <a:pt x="144" y="161"/>
                                  </a:lnTo>
                                  <a:lnTo>
                                    <a:pt x="146" y="161"/>
                                  </a:lnTo>
                                  <a:lnTo>
                                    <a:pt x="147" y="160"/>
                                  </a:lnTo>
                                  <a:lnTo>
                                    <a:pt x="146" y="159"/>
                                  </a:lnTo>
                                  <a:lnTo>
                                    <a:pt x="144" y="155"/>
                                  </a:lnTo>
                                  <a:lnTo>
                                    <a:pt x="140" y="148"/>
                                  </a:lnTo>
                                  <a:lnTo>
                                    <a:pt x="137" y="137"/>
                                  </a:lnTo>
                                  <a:lnTo>
                                    <a:pt x="131" y="126"/>
                                  </a:lnTo>
                                  <a:lnTo>
                                    <a:pt x="126" y="114"/>
                                  </a:lnTo>
                                  <a:lnTo>
                                    <a:pt x="120" y="99"/>
                                  </a:lnTo>
                                  <a:lnTo>
                                    <a:pt x="115" y="85"/>
                                  </a:lnTo>
                                  <a:lnTo>
                                    <a:pt x="109" y="72"/>
                                  </a:lnTo>
                                  <a:lnTo>
                                    <a:pt x="103" y="58"/>
                                  </a:lnTo>
                                  <a:lnTo>
                                    <a:pt x="97" y="46"/>
                                  </a:lnTo>
                                  <a:lnTo>
                                    <a:pt x="92" y="33"/>
                                  </a:lnTo>
                                  <a:lnTo>
                                    <a:pt x="87" y="24"/>
                                  </a:lnTo>
                                  <a:lnTo>
                                    <a:pt x="84" y="14"/>
                                  </a:lnTo>
                                  <a:lnTo>
                                    <a:pt x="82" y="9"/>
                                  </a:lnTo>
                                  <a:lnTo>
                                    <a:pt x="81" y="6"/>
                                  </a:lnTo>
                                  <a:lnTo>
                                    <a:pt x="78" y="5"/>
                                  </a:lnTo>
                                  <a:lnTo>
                                    <a:pt x="75" y="3"/>
                                  </a:lnTo>
                                  <a:lnTo>
                                    <a:pt x="70" y="3"/>
                                  </a:lnTo>
                                  <a:lnTo>
                                    <a:pt x="66" y="1"/>
                                  </a:lnTo>
                                  <a:lnTo>
                                    <a:pt x="59" y="1"/>
                                  </a:lnTo>
                                  <a:lnTo>
                                    <a:pt x="53" y="1"/>
                                  </a:lnTo>
                                  <a:lnTo>
                                    <a:pt x="45" y="1"/>
                                  </a:lnTo>
                                  <a:lnTo>
                                    <a:pt x="39" y="0"/>
                                  </a:lnTo>
                                  <a:lnTo>
                                    <a:pt x="32" y="1"/>
                                  </a:lnTo>
                                  <a:lnTo>
                                    <a:pt x="25" y="1"/>
                                  </a:lnTo>
                                  <a:lnTo>
                                    <a:pt x="19" y="1"/>
                                  </a:lnTo>
                                  <a:lnTo>
                                    <a:pt x="14" y="1"/>
                                  </a:lnTo>
                                  <a:lnTo>
                                    <a:pt x="9" y="1"/>
                                  </a:lnTo>
                                  <a:lnTo>
                                    <a:pt x="6" y="1"/>
                                  </a:lnTo>
                                  <a:lnTo>
                                    <a:pt x="3" y="1"/>
                                  </a:lnTo>
                                  <a:lnTo>
                                    <a:pt x="1" y="3"/>
                                  </a:lnTo>
                                  <a:lnTo>
                                    <a:pt x="1" y="4"/>
                                  </a:lnTo>
                                  <a:lnTo>
                                    <a:pt x="1" y="6"/>
                                  </a:lnTo>
                                  <a:lnTo>
                                    <a:pt x="0" y="8"/>
                                  </a:lnTo>
                                  <a:lnTo>
                                    <a:pt x="0" y="10"/>
                                  </a:lnTo>
                                  <a:lnTo>
                                    <a:pt x="1" y="10"/>
                                  </a:lnTo>
                                </a:path>
                              </a:pathLst>
                            </a:custGeom>
                            <a:solidFill>
                              <a:srgbClr val="C0C0C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45" name="Freeform 23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694" y="2552"/>
                              <a:ext cx="266" cy="244"/>
                            </a:xfrm>
                            <a:custGeom>
                              <a:avLst/>
                              <a:gdLst>
                                <a:gd name="T0" fmla="*/ 257 w 149"/>
                                <a:gd name="T1" fmla="*/ 16 h 163"/>
                                <a:gd name="T2" fmla="*/ 237 w 149"/>
                                <a:gd name="T3" fmla="*/ 16 h 163"/>
                                <a:gd name="T4" fmla="*/ 212 w 149"/>
                                <a:gd name="T5" fmla="*/ 16 h 163"/>
                                <a:gd name="T6" fmla="*/ 182 w 149"/>
                                <a:gd name="T7" fmla="*/ 18 h 163"/>
                                <a:gd name="T8" fmla="*/ 166 w 149"/>
                                <a:gd name="T9" fmla="*/ 18 h 163"/>
                                <a:gd name="T10" fmla="*/ 159 w 149"/>
                                <a:gd name="T11" fmla="*/ 19 h 163"/>
                                <a:gd name="T12" fmla="*/ 159 w 149"/>
                                <a:gd name="T13" fmla="*/ 27 h 163"/>
                                <a:gd name="T14" fmla="*/ 152 w 149"/>
                                <a:gd name="T15" fmla="*/ 45 h 163"/>
                                <a:gd name="T16" fmla="*/ 145 w 149"/>
                                <a:gd name="T17" fmla="*/ 64 h 163"/>
                                <a:gd name="T18" fmla="*/ 132 w 149"/>
                                <a:gd name="T19" fmla="*/ 82 h 163"/>
                                <a:gd name="T20" fmla="*/ 120 w 149"/>
                                <a:gd name="T21" fmla="*/ 99 h 163"/>
                                <a:gd name="T22" fmla="*/ 102 w 149"/>
                                <a:gd name="T23" fmla="*/ 117 h 163"/>
                                <a:gd name="T24" fmla="*/ 87 w 149"/>
                                <a:gd name="T25" fmla="*/ 141 h 163"/>
                                <a:gd name="T26" fmla="*/ 75 w 149"/>
                                <a:gd name="T27" fmla="*/ 169 h 163"/>
                                <a:gd name="T28" fmla="*/ 68 w 149"/>
                                <a:gd name="T29" fmla="*/ 196 h 163"/>
                                <a:gd name="T30" fmla="*/ 66 w 149"/>
                                <a:gd name="T31" fmla="*/ 220 h 163"/>
                                <a:gd name="T32" fmla="*/ 66 w 149"/>
                                <a:gd name="T33" fmla="*/ 228 h 163"/>
                                <a:gd name="T34" fmla="*/ 62 w 149"/>
                                <a:gd name="T35" fmla="*/ 232 h 163"/>
                                <a:gd name="T36" fmla="*/ 59 w 149"/>
                                <a:gd name="T37" fmla="*/ 234 h 163"/>
                                <a:gd name="T38" fmla="*/ 48 w 149"/>
                                <a:gd name="T39" fmla="*/ 240 h 163"/>
                                <a:gd name="T40" fmla="*/ 45 w 149"/>
                                <a:gd name="T41" fmla="*/ 241 h 163"/>
                                <a:gd name="T42" fmla="*/ 39 w 149"/>
                                <a:gd name="T43" fmla="*/ 243 h 163"/>
                                <a:gd name="T44" fmla="*/ 32 w 149"/>
                                <a:gd name="T45" fmla="*/ 243 h 163"/>
                                <a:gd name="T46" fmla="*/ 20 w 149"/>
                                <a:gd name="T47" fmla="*/ 243 h 163"/>
                                <a:gd name="T48" fmla="*/ 11 w 149"/>
                                <a:gd name="T49" fmla="*/ 241 h 163"/>
                                <a:gd name="T50" fmla="*/ 2 w 149"/>
                                <a:gd name="T51" fmla="*/ 241 h 163"/>
                                <a:gd name="T52" fmla="*/ 2 w 149"/>
                                <a:gd name="T53" fmla="*/ 240 h 163"/>
                                <a:gd name="T54" fmla="*/ 9 w 149"/>
                                <a:gd name="T55" fmla="*/ 222 h 163"/>
                                <a:gd name="T56" fmla="*/ 36 w 149"/>
                                <a:gd name="T57" fmla="*/ 169 h 163"/>
                                <a:gd name="T58" fmla="*/ 66 w 149"/>
                                <a:gd name="T59" fmla="*/ 106 h 163"/>
                                <a:gd name="T60" fmla="*/ 98 w 149"/>
                                <a:gd name="T61" fmla="*/ 48 h 163"/>
                                <a:gd name="T62" fmla="*/ 116 w 149"/>
                                <a:gd name="T63" fmla="*/ 13 h 163"/>
                                <a:gd name="T64" fmla="*/ 127 w 149"/>
                                <a:gd name="T65" fmla="*/ 4 h 163"/>
                                <a:gd name="T66" fmla="*/ 155 w 149"/>
                                <a:gd name="T67" fmla="*/ 1 h 163"/>
                                <a:gd name="T68" fmla="*/ 193 w 149"/>
                                <a:gd name="T69" fmla="*/ 0 h 163"/>
                                <a:gd name="T70" fmla="*/ 227 w 149"/>
                                <a:gd name="T71" fmla="*/ 1 h 163"/>
                                <a:gd name="T72" fmla="*/ 252 w 149"/>
                                <a:gd name="T73" fmla="*/ 1 h 163"/>
                                <a:gd name="T74" fmla="*/ 259 w 149"/>
                                <a:gd name="T75" fmla="*/ 4 h 163"/>
                                <a:gd name="T76" fmla="*/ 259 w 149"/>
                                <a:gd name="T77" fmla="*/ 6 h 163"/>
                                <a:gd name="T78" fmla="*/ 259 w 149"/>
                                <a:gd name="T79" fmla="*/ 9 h 163"/>
                                <a:gd name="T80" fmla="*/ 261 w 149"/>
                                <a:gd name="T81" fmla="*/ 10 h 163"/>
                                <a:gd name="T82" fmla="*/ 261 w 149"/>
                                <a:gd name="T83" fmla="*/ 15 h 163"/>
                                <a:gd name="T84" fmla="*/ 264 w 149"/>
                                <a:gd name="T85" fmla="*/ 15 h 163"/>
                                <a:gd name="T86" fmla="*/ 0 60000 65536"/>
                                <a:gd name="T87" fmla="*/ 0 60000 65536"/>
                                <a:gd name="T88" fmla="*/ 0 60000 65536"/>
                                <a:gd name="T89" fmla="*/ 0 60000 65536"/>
                                <a:gd name="T90" fmla="*/ 0 60000 65536"/>
                                <a:gd name="T91" fmla="*/ 0 60000 65536"/>
                                <a:gd name="T92" fmla="*/ 0 60000 65536"/>
                                <a:gd name="T93" fmla="*/ 0 60000 65536"/>
                                <a:gd name="T94" fmla="*/ 0 60000 65536"/>
                                <a:gd name="T95" fmla="*/ 0 60000 65536"/>
                                <a:gd name="T96" fmla="*/ 0 60000 65536"/>
                                <a:gd name="T97" fmla="*/ 0 60000 65536"/>
                                <a:gd name="T98" fmla="*/ 0 60000 65536"/>
                                <a:gd name="T99" fmla="*/ 0 60000 65536"/>
                                <a:gd name="T100" fmla="*/ 0 60000 65536"/>
                                <a:gd name="T101" fmla="*/ 0 60000 65536"/>
                                <a:gd name="T102" fmla="*/ 0 60000 65536"/>
                                <a:gd name="T103" fmla="*/ 0 60000 65536"/>
                                <a:gd name="T104" fmla="*/ 0 60000 65536"/>
                                <a:gd name="T105" fmla="*/ 0 60000 65536"/>
                                <a:gd name="T106" fmla="*/ 0 60000 65536"/>
                                <a:gd name="T107" fmla="*/ 0 60000 65536"/>
                                <a:gd name="T108" fmla="*/ 0 60000 65536"/>
                                <a:gd name="T109" fmla="*/ 0 60000 65536"/>
                                <a:gd name="T110" fmla="*/ 0 60000 65536"/>
                                <a:gd name="T111" fmla="*/ 0 60000 65536"/>
                                <a:gd name="T112" fmla="*/ 0 60000 65536"/>
                                <a:gd name="T113" fmla="*/ 0 60000 65536"/>
                                <a:gd name="T114" fmla="*/ 0 60000 65536"/>
                                <a:gd name="T115" fmla="*/ 0 60000 65536"/>
                                <a:gd name="T116" fmla="*/ 0 60000 65536"/>
                                <a:gd name="T117" fmla="*/ 0 60000 65536"/>
                                <a:gd name="T118" fmla="*/ 0 60000 65536"/>
                                <a:gd name="T119" fmla="*/ 0 60000 65536"/>
                                <a:gd name="T120" fmla="*/ 0 60000 65536"/>
                                <a:gd name="T121" fmla="*/ 0 60000 65536"/>
                                <a:gd name="T122" fmla="*/ 0 60000 65536"/>
                                <a:gd name="T123" fmla="*/ 0 60000 65536"/>
                                <a:gd name="T124" fmla="*/ 0 60000 65536"/>
                                <a:gd name="T125" fmla="*/ 0 60000 65536"/>
                                <a:gd name="T126" fmla="*/ 0 60000 65536"/>
                                <a:gd name="T127" fmla="*/ 0 60000 65536"/>
                                <a:gd name="T128" fmla="*/ 0 60000 65536"/>
                              </a:gdLst>
                              <a:ahLst/>
                              <a:cxnLst>
                                <a:cxn ang="T86">
                                  <a:pos x="T0" y="T1"/>
                                </a:cxn>
                                <a:cxn ang="T87">
                                  <a:pos x="T2" y="T3"/>
                                </a:cxn>
                                <a:cxn ang="T88">
                                  <a:pos x="T4" y="T5"/>
                                </a:cxn>
                                <a:cxn ang="T89">
                                  <a:pos x="T6" y="T7"/>
                                </a:cxn>
                                <a:cxn ang="T90">
                                  <a:pos x="T8" y="T9"/>
                                </a:cxn>
                                <a:cxn ang="T91">
                                  <a:pos x="T10" y="T11"/>
                                </a:cxn>
                                <a:cxn ang="T92">
                                  <a:pos x="T12" y="T13"/>
                                </a:cxn>
                                <a:cxn ang="T93">
                                  <a:pos x="T14" y="T15"/>
                                </a:cxn>
                                <a:cxn ang="T94">
                                  <a:pos x="T16" y="T17"/>
                                </a:cxn>
                                <a:cxn ang="T95">
                                  <a:pos x="T18" y="T19"/>
                                </a:cxn>
                                <a:cxn ang="T96">
                                  <a:pos x="T20" y="T21"/>
                                </a:cxn>
                                <a:cxn ang="T97">
                                  <a:pos x="T22" y="T23"/>
                                </a:cxn>
                                <a:cxn ang="T98">
                                  <a:pos x="T24" y="T25"/>
                                </a:cxn>
                                <a:cxn ang="T99">
                                  <a:pos x="T26" y="T27"/>
                                </a:cxn>
                                <a:cxn ang="T100">
                                  <a:pos x="T28" y="T29"/>
                                </a:cxn>
                                <a:cxn ang="T101">
                                  <a:pos x="T30" y="T31"/>
                                </a:cxn>
                                <a:cxn ang="T102">
                                  <a:pos x="T32" y="T33"/>
                                </a:cxn>
                                <a:cxn ang="T103">
                                  <a:pos x="T34" y="T35"/>
                                </a:cxn>
                                <a:cxn ang="T104">
                                  <a:pos x="T36" y="T37"/>
                                </a:cxn>
                                <a:cxn ang="T105">
                                  <a:pos x="T38" y="T39"/>
                                </a:cxn>
                                <a:cxn ang="T106">
                                  <a:pos x="T40" y="T41"/>
                                </a:cxn>
                                <a:cxn ang="T107">
                                  <a:pos x="T42" y="T43"/>
                                </a:cxn>
                                <a:cxn ang="T108">
                                  <a:pos x="T44" y="T45"/>
                                </a:cxn>
                                <a:cxn ang="T109">
                                  <a:pos x="T46" y="T47"/>
                                </a:cxn>
                                <a:cxn ang="T110">
                                  <a:pos x="T48" y="T49"/>
                                </a:cxn>
                                <a:cxn ang="T111">
                                  <a:pos x="T50" y="T51"/>
                                </a:cxn>
                                <a:cxn ang="T112">
                                  <a:pos x="T52" y="T53"/>
                                </a:cxn>
                                <a:cxn ang="T113">
                                  <a:pos x="T54" y="T55"/>
                                </a:cxn>
                                <a:cxn ang="T114">
                                  <a:pos x="T56" y="T57"/>
                                </a:cxn>
                                <a:cxn ang="T115">
                                  <a:pos x="T58" y="T59"/>
                                </a:cxn>
                                <a:cxn ang="T116">
                                  <a:pos x="T60" y="T61"/>
                                </a:cxn>
                                <a:cxn ang="T117">
                                  <a:pos x="T62" y="T63"/>
                                </a:cxn>
                                <a:cxn ang="T118">
                                  <a:pos x="T64" y="T65"/>
                                </a:cxn>
                                <a:cxn ang="T119">
                                  <a:pos x="T66" y="T67"/>
                                </a:cxn>
                                <a:cxn ang="T120">
                                  <a:pos x="T68" y="T69"/>
                                </a:cxn>
                                <a:cxn ang="T121">
                                  <a:pos x="T70" y="T71"/>
                                </a:cxn>
                                <a:cxn ang="T122">
                                  <a:pos x="T72" y="T73"/>
                                </a:cxn>
                                <a:cxn ang="T123">
                                  <a:pos x="T74" y="T75"/>
                                </a:cxn>
                                <a:cxn ang="T124">
                                  <a:pos x="T76" y="T77"/>
                                </a:cxn>
                                <a:cxn ang="T125">
                                  <a:pos x="T78" y="T79"/>
                                </a:cxn>
                                <a:cxn ang="T126">
                                  <a:pos x="T80" y="T81"/>
                                </a:cxn>
                                <a:cxn ang="T127">
                                  <a:pos x="T82" y="T83"/>
                                </a:cxn>
                                <a:cxn ang="T128">
                                  <a:pos x="T84" y="T85"/>
                                </a:cxn>
                              </a:cxnLst>
                              <a:rect l="0" t="0" r="r" b="b"/>
                              <a:pathLst>
                                <a:path w="149" h="163">
                                  <a:moveTo>
                                    <a:pt x="148" y="10"/>
                                  </a:moveTo>
                                  <a:lnTo>
                                    <a:pt x="146" y="11"/>
                                  </a:lnTo>
                                  <a:lnTo>
                                    <a:pt x="144" y="11"/>
                                  </a:lnTo>
                                  <a:lnTo>
                                    <a:pt x="141" y="11"/>
                                  </a:lnTo>
                                  <a:lnTo>
                                    <a:pt x="138" y="11"/>
                                  </a:lnTo>
                                  <a:lnTo>
                                    <a:pt x="133" y="11"/>
                                  </a:lnTo>
                                  <a:lnTo>
                                    <a:pt x="129" y="11"/>
                                  </a:lnTo>
                                  <a:lnTo>
                                    <a:pt x="123" y="11"/>
                                  </a:lnTo>
                                  <a:lnTo>
                                    <a:pt x="119" y="11"/>
                                  </a:lnTo>
                                  <a:lnTo>
                                    <a:pt x="112" y="12"/>
                                  </a:lnTo>
                                  <a:lnTo>
                                    <a:pt x="107" y="12"/>
                                  </a:lnTo>
                                  <a:lnTo>
                                    <a:pt x="102" y="12"/>
                                  </a:lnTo>
                                  <a:lnTo>
                                    <a:pt x="99" y="12"/>
                                  </a:lnTo>
                                  <a:lnTo>
                                    <a:pt x="94" y="12"/>
                                  </a:lnTo>
                                  <a:lnTo>
                                    <a:pt x="93" y="12"/>
                                  </a:lnTo>
                                  <a:lnTo>
                                    <a:pt x="90" y="12"/>
                                  </a:lnTo>
                                  <a:lnTo>
                                    <a:pt x="89" y="13"/>
                                  </a:lnTo>
                                  <a:lnTo>
                                    <a:pt x="89" y="16"/>
                                  </a:lnTo>
                                  <a:lnTo>
                                    <a:pt x="89" y="18"/>
                                  </a:lnTo>
                                  <a:lnTo>
                                    <a:pt x="87" y="23"/>
                                  </a:lnTo>
                                  <a:lnTo>
                                    <a:pt x="87" y="26"/>
                                  </a:lnTo>
                                  <a:lnTo>
                                    <a:pt x="85" y="30"/>
                                  </a:lnTo>
                                  <a:lnTo>
                                    <a:pt x="85" y="33"/>
                                  </a:lnTo>
                                  <a:lnTo>
                                    <a:pt x="83" y="39"/>
                                  </a:lnTo>
                                  <a:lnTo>
                                    <a:pt x="81" y="43"/>
                                  </a:lnTo>
                                  <a:lnTo>
                                    <a:pt x="79" y="47"/>
                                  </a:lnTo>
                                  <a:lnTo>
                                    <a:pt x="77" y="51"/>
                                  </a:lnTo>
                                  <a:lnTo>
                                    <a:pt x="74" y="55"/>
                                  </a:lnTo>
                                  <a:lnTo>
                                    <a:pt x="71" y="59"/>
                                  </a:lnTo>
                                  <a:lnTo>
                                    <a:pt x="69" y="64"/>
                                  </a:lnTo>
                                  <a:lnTo>
                                    <a:pt x="67" y="66"/>
                                  </a:lnTo>
                                  <a:lnTo>
                                    <a:pt x="63" y="70"/>
                                  </a:lnTo>
                                  <a:lnTo>
                                    <a:pt x="61" y="73"/>
                                  </a:lnTo>
                                  <a:lnTo>
                                    <a:pt x="57" y="78"/>
                                  </a:lnTo>
                                  <a:lnTo>
                                    <a:pt x="55" y="82"/>
                                  </a:lnTo>
                                  <a:lnTo>
                                    <a:pt x="51" y="88"/>
                                  </a:lnTo>
                                  <a:lnTo>
                                    <a:pt x="49" y="94"/>
                                  </a:lnTo>
                                  <a:lnTo>
                                    <a:pt x="47" y="100"/>
                                  </a:lnTo>
                                  <a:lnTo>
                                    <a:pt x="45" y="105"/>
                                  </a:lnTo>
                                  <a:lnTo>
                                    <a:pt x="42" y="113"/>
                                  </a:lnTo>
                                  <a:lnTo>
                                    <a:pt x="41" y="119"/>
                                  </a:lnTo>
                                  <a:lnTo>
                                    <a:pt x="39" y="125"/>
                                  </a:lnTo>
                                  <a:lnTo>
                                    <a:pt x="38" y="131"/>
                                  </a:lnTo>
                                  <a:lnTo>
                                    <a:pt x="37" y="137"/>
                                  </a:lnTo>
                                  <a:lnTo>
                                    <a:pt x="37" y="142"/>
                                  </a:lnTo>
                                  <a:lnTo>
                                    <a:pt x="37" y="147"/>
                                  </a:lnTo>
                                  <a:lnTo>
                                    <a:pt x="39" y="151"/>
                                  </a:lnTo>
                                  <a:lnTo>
                                    <a:pt x="37" y="152"/>
                                  </a:lnTo>
                                  <a:lnTo>
                                    <a:pt x="36" y="153"/>
                                  </a:lnTo>
                                  <a:lnTo>
                                    <a:pt x="35" y="155"/>
                                  </a:lnTo>
                                  <a:lnTo>
                                    <a:pt x="33" y="156"/>
                                  </a:lnTo>
                                  <a:lnTo>
                                    <a:pt x="30" y="158"/>
                                  </a:lnTo>
                                  <a:lnTo>
                                    <a:pt x="29" y="158"/>
                                  </a:lnTo>
                                  <a:lnTo>
                                    <a:pt x="27" y="160"/>
                                  </a:lnTo>
                                  <a:lnTo>
                                    <a:pt x="25" y="161"/>
                                  </a:lnTo>
                                  <a:lnTo>
                                    <a:pt x="24" y="161"/>
                                  </a:lnTo>
                                  <a:lnTo>
                                    <a:pt x="22" y="162"/>
                                  </a:lnTo>
                                  <a:lnTo>
                                    <a:pt x="21" y="162"/>
                                  </a:lnTo>
                                  <a:lnTo>
                                    <a:pt x="19" y="162"/>
                                  </a:lnTo>
                                  <a:lnTo>
                                    <a:pt x="18" y="162"/>
                                  </a:lnTo>
                                  <a:lnTo>
                                    <a:pt x="16" y="162"/>
                                  </a:lnTo>
                                  <a:lnTo>
                                    <a:pt x="14" y="162"/>
                                  </a:lnTo>
                                  <a:lnTo>
                                    <a:pt x="11" y="162"/>
                                  </a:lnTo>
                                  <a:lnTo>
                                    <a:pt x="10" y="161"/>
                                  </a:lnTo>
                                  <a:lnTo>
                                    <a:pt x="8" y="161"/>
                                  </a:lnTo>
                                  <a:lnTo>
                                    <a:pt x="6" y="161"/>
                                  </a:lnTo>
                                  <a:lnTo>
                                    <a:pt x="4" y="161"/>
                                  </a:lnTo>
                                  <a:lnTo>
                                    <a:pt x="3" y="161"/>
                                  </a:lnTo>
                                  <a:lnTo>
                                    <a:pt x="1" y="161"/>
                                  </a:lnTo>
                                  <a:lnTo>
                                    <a:pt x="1" y="160"/>
                                  </a:lnTo>
                                  <a:lnTo>
                                    <a:pt x="0" y="159"/>
                                  </a:lnTo>
                                  <a:lnTo>
                                    <a:pt x="2" y="154"/>
                                  </a:lnTo>
                                  <a:lnTo>
                                    <a:pt x="5" y="148"/>
                                  </a:lnTo>
                                  <a:lnTo>
                                    <a:pt x="10" y="137"/>
                                  </a:lnTo>
                                  <a:lnTo>
                                    <a:pt x="14" y="126"/>
                                  </a:lnTo>
                                  <a:lnTo>
                                    <a:pt x="20" y="113"/>
                                  </a:lnTo>
                                  <a:lnTo>
                                    <a:pt x="26" y="99"/>
                                  </a:lnTo>
                                  <a:lnTo>
                                    <a:pt x="32" y="85"/>
                                  </a:lnTo>
                                  <a:lnTo>
                                    <a:pt x="37" y="71"/>
                                  </a:lnTo>
                                  <a:lnTo>
                                    <a:pt x="43" y="57"/>
                                  </a:lnTo>
                                  <a:lnTo>
                                    <a:pt x="49" y="45"/>
                                  </a:lnTo>
                                  <a:lnTo>
                                    <a:pt x="55" y="32"/>
                                  </a:lnTo>
                                  <a:lnTo>
                                    <a:pt x="59" y="23"/>
                                  </a:lnTo>
                                  <a:lnTo>
                                    <a:pt x="63" y="14"/>
                                  </a:lnTo>
                                  <a:lnTo>
                                    <a:pt x="65" y="9"/>
                                  </a:lnTo>
                                  <a:lnTo>
                                    <a:pt x="67" y="6"/>
                                  </a:lnTo>
                                  <a:lnTo>
                                    <a:pt x="68" y="5"/>
                                  </a:lnTo>
                                  <a:lnTo>
                                    <a:pt x="71" y="3"/>
                                  </a:lnTo>
                                  <a:lnTo>
                                    <a:pt x="75" y="3"/>
                                  </a:lnTo>
                                  <a:lnTo>
                                    <a:pt x="81" y="1"/>
                                  </a:lnTo>
                                  <a:lnTo>
                                    <a:pt x="87" y="1"/>
                                  </a:lnTo>
                                  <a:lnTo>
                                    <a:pt x="93" y="1"/>
                                  </a:lnTo>
                                  <a:lnTo>
                                    <a:pt x="100" y="1"/>
                                  </a:lnTo>
                                  <a:lnTo>
                                    <a:pt x="108" y="0"/>
                                  </a:lnTo>
                                  <a:lnTo>
                                    <a:pt x="114" y="1"/>
                                  </a:lnTo>
                                  <a:lnTo>
                                    <a:pt x="121" y="1"/>
                                  </a:lnTo>
                                  <a:lnTo>
                                    <a:pt x="127" y="1"/>
                                  </a:lnTo>
                                  <a:lnTo>
                                    <a:pt x="133" y="1"/>
                                  </a:lnTo>
                                  <a:lnTo>
                                    <a:pt x="137" y="1"/>
                                  </a:lnTo>
                                  <a:lnTo>
                                    <a:pt x="141" y="1"/>
                                  </a:lnTo>
                                  <a:lnTo>
                                    <a:pt x="143" y="1"/>
                                  </a:lnTo>
                                  <a:lnTo>
                                    <a:pt x="145" y="1"/>
                                  </a:lnTo>
                                  <a:lnTo>
                                    <a:pt x="145" y="3"/>
                                  </a:lnTo>
                                  <a:lnTo>
                                    <a:pt x="145" y="4"/>
                                  </a:lnTo>
                                  <a:lnTo>
                                    <a:pt x="145" y="6"/>
                                  </a:lnTo>
                                  <a:lnTo>
                                    <a:pt x="146" y="6"/>
                                  </a:lnTo>
                                  <a:lnTo>
                                    <a:pt x="146" y="7"/>
                                  </a:lnTo>
                                  <a:lnTo>
                                    <a:pt x="146" y="8"/>
                                  </a:lnTo>
                                  <a:lnTo>
                                    <a:pt x="146" y="10"/>
                                  </a:lnTo>
                                  <a:lnTo>
                                    <a:pt x="148" y="10"/>
                                  </a:lnTo>
                                </a:path>
                              </a:pathLst>
                            </a:custGeom>
                            <a:solidFill>
                              <a:srgbClr val="C0C0C0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 type="none" w="med" len="med"/>
                                  <a:tailEnd type="none" w="med" len="med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grpSp>
                          <p:nvGrpSpPr>
                            <p:cNvPr id="46" name="Group 23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600" y="2102"/>
                              <a:ext cx="1440" cy="745"/>
                              <a:chOff x="3600" y="2102"/>
                              <a:chExt cx="1440" cy="745"/>
                            </a:xfrm>
                          </p:grpSpPr>
                          <p:sp>
                            <p:nvSpPr>
                              <p:cNvPr id="47" name="Freeform 23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874" y="2768"/>
                                <a:ext cx="899" cy="79"/>
                              </a:xfrm>
                              <a:custGeom>
                                <a:avLst/>
                                <a:gdLst>
                                  <a:gd name="T0" fmla="*/ 71 w 504"/>
                                  <a:gd name="T1" fmla="*/ 22 h 53"/>
                                  <a:gd name="T2" fmla="*/ 175 w 504"/>
                                  <a:gd name="T3" fmla="*/ 13 h 53"/>
                                  <a:gd name="T4" fmla="*/ 282 w 504"/>
                                  <a:gd name="T5" fmla="*/ 6 h 53"/>
                                  <a:gd name="T6" fmla="*/ 391 w 504"/>
                                  <a:gd name="T7" fmla="*/ 1 h 53"/>
                                  <a:gd name="T8" fmla="*/ 496 w 504"/>
                                  <a:gd name="T9" fmla="*/ 1 h 53"/>
                                  <a:gd name="T10" fmla="*/ 605 w 504"/>
                                  <a:gd name="T11" fmla="*/ 6 h 53"/>
                                  <a:gd name="T12" fmla="*/ 708 w 504"/>
                                  <a:gd name="T13" fmla="*/ 13 h 53"/>
                                  <a:gd name="T14" fmla="*/ 813 w 504"/>
                                  <a:gd name="T15" fmla="*/ 22 h 53"/>
                                  <a:gd name="T16" fmla="*/ 867 w 504"/>
                                  <a:gd name="T17" fmla="*/ 27 h 53"/>
                                  <a:gd name="T18" fmla="*/ 870 w 504"/>
                                  <a:gd name="T19" fmla="*/ 28 h 53"/>
                                  <a:gd name="T20" fmla="*/ 876 w 504"/>
                                  <a:gd name="T21" fmla="*/ 28 h 53"/>
                                  <a:gd name="T22" fmla="*/ 879 w 504"/>
                                  <a:gd name="T23" fmla="*/ 31 h 53"/>
                                  <a:gd name="T24" fmla="*/ 887 w 504"/>
                                  <a:gd name="T25" fmla="*/ 34 h 53"/>
                                  <a:gd name="T26" fmla="*/ 890 w 504"/>
                                  <a:gd name="T27" fmla="*/ 40 h 53"/>
                                  <a:gd name="T28" fmla="*/ 894 w 504"/>
                                  <a:gd name="T29" fmla="*/ 45 h 53"/>
                                  <a:gd name="T30" fmla="*/ 895 w 504"/>
                                  <a:gd name="T31" fmla="*/ 51 h 53"/>
                                  <a:gd name="T32" fmla="*/ 897 w 504"/>
                                  <a:gd name="T33" fmla="*/ 54 h 53"/>
                                  <a:gd name="T34" fmla="*/ 895 w 504"/>
                                  <a:gd name="T35" fmla="*/ 60 h 53"/>
                                  <a:gd name="T36" fmla="*/ 894 w 504"/>
                                  <a:gd name="T37" fmla="*/ 64 h 53"/>
                                  <a:gd name="T38" fmla="*/ 890 w 504"/>
                                  <a:gd name="T39" fmla="*/ 70 h 53"/>
                                  <a:gd name="T40" fmla="*/ 887 w 504"/>
                                  <a:gd name="T41" fmla="*/ 73 h 53"/>
                                  <a:gd name="T42" fmla="*/ 881 w 504"/>
                                  <a:gd name="T43" fmla="*/ 76 h 53"/>
                                  <a:gd name="T44" fmla="*/ 878 w 504"/>
                                  <a:gd name="T45" fmla="*/ 78 h 53"/>
                                  <a:gd name="T46" fmla="*/ 872 w 504"/>
                                  <a:gd name="T47" fmla="*/ 78 h 53"/>
                                  <a:gd name="T48" fmla="*/ 869 w 504"/>
                                  <a:gd name="T49" fmla="*/ 73 h 53"/>
                                  <a:gd name="T50" fmla="*/ 819 w 504"/>
                                  <a:gd name="T51" fmla="*/ 70 h 53"/>
                                  <a:gd name="T52" fmla="*/ 712 w 504"/>
                                  <a:gd name="T53" fmla="*/ 58 h 53"/>
                                  <a:gd name="T54" fmla="*/ 606 w 504"/>
                                  <a:gd name="T55" fmla="*/ 49 h 53"/>
                                  <a:gd name="T56" fmla="*/ 499 w 504"/>
                                  <a:gd name="T57" fmla="*/ 45 h 53"/>
                                  <a:gd name="T58" fmla="*/ 394 w 504"/>
                                  <a:gd name="T59" fmla="*/ 45 h 53"/>
                                  <a:gd name="T60" fmla="*/ 285 w 504"/>
                                  <a:gd name="T61" fmla="*/ 49 h 53"/>
                                  <a:gd name="T62" fmla="*/ 178 w 504"/>
                                  <a:gd name="T63" fmla="*/ 58 h 53"/>
                                  <a:gd name="T64" fmla="*/ 75 w 504"/>
                                  <a:gd name="T65" fmla="*/ 70 h 53"/>
                                  <a:gd name="T66" fmla="*/ 27 w 504"/>
                                  <a:gd name="T67" fmla="*/ 75 h 53"/>
                                  <a:gd name="T68" fmla="*/ 20 w 504"/>
                                  <a:gd name="T69" fmla="*/ 78 h 53"/>
                                  <a:gd name="T70" fmla="*/ 16 w 504"/>
                                  <a:gd name="T71" fmla="*/ 78 h 53"/>
                                  <a:gd name="T72" fmla="*/ 12 w 504"/>
                                  <a:gd name="T73" fmla="*/ 78 h 53"/>
                                  <a:gd name="T74" fmla="*/ 9 w 504"/>
                                  <a:gd name="T75" fmla="*/ 73 h 53"/>
                                  <a:gd name="T76" fmla="*/ 5 w 504"/>
                                  <a:gd name="T77" fmla="*/ 70 h 53"/>
                                  <a:gd name="T78" fmla="*/ 2 w 504"/>
                                  <a:gd name="T79" fmla="*/ 66 h 53"/>
                                  <a:gd name="T80" fmla="*/ 0 w 504"/>
                                  <a:gd name="T81" fmla="*/ 60 h 53"/>
                                  <a:gd name="T82" fmla="*/ 0 w 504"/>
                                  <a:gd name="T83" fmla="*/ 54 h 53"/>
                                  <a:gd name="T84" fmla="*/ 0 w 504"/>
                                  <a:gd name="T85" fmla="*/ 51 h 53"/>
                                  <a:gd name="T86" fmla="*/ 2 w 504"/>
                                  <a:gd name="T87" fmla="*/ 45 h 53"/>
                                  <a:gd name="T88" fmla="*/ 5 w 504"/>
                                  <a:gd name="T89" fmla="*/ 40 h 53"/>
                                  <a:gd name="T90" fmla="*/ 9 w 504"/>
                                  <a:gd name="T91" fmla="*/ 36 h 53"/>
                                  <a:gd name="T92" fmla="*/ 12 w 504"/>
                                  <a:gd name="T93" fmla="*/ 33 h 53"/>
                                  <a:gd name="T94" fmla="*/ 18 w 504"/>
                                  <a:gd name="T95" fmla="*/ 30 h 53"/>
                                  <a:gd name="T96" fmla="*/ 21 w 504"/>
                                  <a:gd name="T97" fmla="*/ 30 h 53"/>
                                  <a:gd name="T98" fmla="*/ 29 w 504"/>
                                  <a:gd name="T99" fmla="*/ 28 h 53"/>
                                  <a:gd name="T100" fmla="*/ 0 60000 65536"/>
                                  <a:gd name="T101" fmla="*/ 0 60000 65536"/>
                                  <a:gd name="T102" fmla="*/ 0 60000 65536"/>
                                  <a:gd name="T103" fmla="*/ 0 60000 65536"/>
                                  <a:gd name="T104" fmla="*/ 0 60000 65536"/>
                                  <a:gd name="T105" fmla="*/ 0 60000 65536"/>
                                  <a:gd name="T106" fmla="*/ 0 60000 65536"/>
                                  <a:gd name="T107" fmla="*/ 0 60000 65536"/>
                                  <a:gd name="T108" fmla="*/ 0 60000 65536"/>
                                  <a:gd name="T109" fmla="*/ 0 60000 65536"/>
                                  <a:gd name="T110" fmla="*/ 0 60000 65536"/>
                                  <a:gd name="T111" fmla="*/ 0 60000 65536"/>
                                  <a:gd name="T112" fmla="*/ 0 60000 65536"/>
                                  <a:gd name="T113" fmla="*/ 0 60000 65536"/>
                                  <a:gd name="T114" fmla="*/ 0 60000 65536"/>
                                  <a:gd name="T115" fmla="*/ 0 60000 65536"/>
                                  <a:gd name="T116" fmla="*/ 0 60000 65536"/>
                                  <a:gd name="T117" fmla="*/ 0 60000 65536"/>
                                  <a:gd name="T118" fmla="*/ 0 60000 65536"/>
                                  <a:gd name="T119" fmla="*/ 0 60000 65536"/>
                                  <a:gd name="T120" fmla="*/ 0 60000 65536"/>
                                  <a:gd name="T121" fmla="*/ 0 60000 65536"/>
                                  <a:gd name="T122" fmla="*/ 0 60000 65536"/>
                                  <a:gd name="T123" fmla="*/ 0 60000 65536"/>
                                  <a:gd name="T124" fmla="*/ 0 60000 65536"/>
                                  <a:gd name="T125" fmla="*/ 0 60000 65536"/>
                                  <a:gd name="T126" fmla="*/ 0 60000 65536"/>
                                  <a:gd name="T127" fmla="*/ 0 60000 65536"/>
                                  <a:gd name="T128" fmla="*/ 0 60000 65536"/>
                                  <a:gd name="T129" fmla="*/ 0 60000 65536"/>
                                  <a:gd name="T130" fmla="*/ 0 60000 65536"/>
                                  <a:gd name="T131" fmla="*/ 0 60000 65536"/>
                                  <a:gd name="T132" fmla="*/ 0 60000 65536"/>
                                  <a:gd name="T133" fmla="*/ 0 60000 65536"/>
                                  <a:gd name="T134" fmla="*/ 0 60000 65536"/>
                                  <a:gd name="T135" fmla="*/ 0 60000 65536"/>
                                  <a:gd name="T136" fmla="*/ 0 60000 65536"/>
                                  <a:gd name="T137" fmla="*/ 0 60000 65536"/>
                                  <a:gd name="T138" fmla="*/ 0 60000 65536"/>
                                  <a:gd name="T139" fmla="*/ 0 60000 65536"/>
                                  <a:gd name="T140" fmla="*/ 0 60000 65536"/>
                                  <a:gd name="T141" fmla="*/ 0 60000 65536"/>
                                  <a:gd name="T142" fmla="*/ 0 60000 65536"/>
                                  <a:gd name="T143" fmla="*/ 0 60000 65536"/>
                                  <a:gd name="T144" fmla="*/ 0 60000 65536"/>
                                  <a:gd name="T145" fmla="*/ 0 60000 65536"/>
                                  <a:gd name="T146" fmla="*/ 0 60000 65536"/>
                                  <a:gd name="T147" fmla="*/ 0 60000 65536"/>
                                  <a:gd name="T148" fmla="*/ 0 60000 65536"/>
                                  <a:gd name="T149" fmla="*/ 0 60000 65536"/>
                                </a:gdLst>
                                <a:ahLst/>
                                <a:cxnLst>
                                  <a:cxn ang="T100">
                                    <a:pos x="T0" y="T1"/>
                                  </a:cxn>
                                  <a:cxn ang="T101">
                                    <a:pos x="T2" y="T3"/>
                                  </a:cxn>
                                  <a:cxn ang="T102">
                                    <a:pos x="T4" y="T5"/>
                                  </a:cxn>
                                  <a:cxn ang="T103">
                                    <a:pos x="T6" y="T7"/>
                                  </a:cxn>
                                  <a:cxn ang="T104">
                                    <a:pos x="T8" y="T9"/>
                                  </a:cxn>
                                  <a:cxn ang="T105">
                                    <a:pos x="T10" y="T11"/>
                                  </a:cxn>
                                  <a:cxn ang="T106">
                                    <a:pos x="T12" y="T13"/>
                                  </a:cxn>
                                  <a:cxn ang="T107">
                                    <a:pos x="T14" y="T15"/>
                                  </a:cxn>
                                  <a:cxn ang="T108">
                                    <a:pos x="T16" y="T17"/>
                                  </a:cxn>
                                  <a:cxn ang="T109">
                                    <a:pos x="T18" y="T19"/>
                                  </a:cxn>
                                  <a:cxn ang="T110">
                                    <a:pos x="T20" y="T21"/>
                                  </a:cxn>
                                  <a:cxn ang="T111">
                                    <a:pos x="T22" y="T23"/>
                                  </a:cxn>
                                  <a:cxn ang="T112">
                                    <a:pos x="T24" y="T25"/>
                                  </a:cxn>
                                  <a:cxn ang="T113">
                                    <a:pos x="T26" y="T27"/>
                                  </a:cxn>
                                  <a:cxn ang="T114">
                                    <a:pos x="T28" y="T29"/>
                                  </a:cxn>
                                  <a:cxn ang="T115">
                                    <a:pos x="T30" y="T31"/>
                                  </a:cxn>
                                  <a:cxn ang="T116">
                                    <a:pos x="T32" y="T33"/>
                                  </a:cxn>
                                  <a:cxn ang="T117">
                                    <a:pos x="T34" y="T35"/>
                                  </a:cxn>
                                  <a:cxn ang="T118">
                                    <a:pos x="T36" y="T37"/>
                                  </a:cxn>
                                  <a:cxn ang="T119">
                                    <a:pos x="T38" y="T39"/>
                                  </a:cxn>
                                  <a:cxn ang="T120">
                                    <a:pos x="T40" y="T41"/>
                                  </a:cxn>
                                  <a:cxn ang="T121">
                                    <a:pos x="T42" y="T43"/>
                                  </a:cxn>
                                  <a:cxn ang="T122">
                                    <a:pos x="T44" y="T45"/>
                                  </a:cxn>
                                  <a:cxn ang="T123">
                                    <a:pos x="T46" y="T47"/>
                                  </a:cxn>
                                  <a:cxn ang="T124">
                                    <a:pos x="T48" y="T49"/>
                                  </a:cxn>
                                  <a:cxn ang="T125">
                                    <a:pos x="T50" y="T51"/>
                                  </a:cxn>
                                  <a:cxn ang="T126">
                                    <a:pos x="T52" y="T53"/>
                                  </a:cxn>
                                  <a:cxn ang="T127">
                                    <a:pos x="T54" y="T55"/>
                                  </a:cxn>
                                  <a:cxn ang="T128">
                                    <a:pos x="T56" y="T57"/>
                                  </a:cxn>
                                  <a:cxn ang="T129">
                                    <a:pos x="T58" y="T59"/>
                                  </a:cxn>
                                  <a:cxn ang="T130">
                                    <a:pos x="T60" y="T61"/>
                                  </a:cxn>
                                  <a:cxn ang="T131">
                                    <a:pos x="T62" y="T63"/>
                                  </a:cxn>
                                  <a:cxn ang="T132">
                                    <a:pos x="T64" y="T65"/>
                                  </a:cxn>
                                  <a:cxn ang="T133">
                                    <a:pos x="T66" y="T67"/>
                                  </a:cxn>
                                  <a:cxn ang="T134">
                                    <a:pos x="T68" y="T69"/>
                                  </a:cxn>
                                  <a:cxn ang="T135">
                                    <a:pos x="T70" y="T71"/>
                                  </a:cxn>
                                  <a:cxn ang="T136">
                                    <a:pos x="T72" y="T73"/>
                                  </a:cxn>
                                  <a:cxn ang="T137">
                                    <a:pos x="T74" y="T75"/>
                                  </a:cxn>
                                  <a:cxn ang="T138">
                                    <a:pos x="T76" y="T77"/>
                                  </a:cxn>
                                  <a:cxn ang="T139">
                                    <a:pos x="T78" y="T79"/>
                                  </a:cxn>
                                  <a:cxn ang="T140">
                                    <a:pos x="T80" y="T81"/>
                                  </a:cxn>
                                  <a:cxn ang="T141">
                                    <a:pos x="T82" y="T83"/>
                                  </a:cxn>
                                  <a:cxn ang="T142">
                                    <a:pos x="T84" y="T85"/>
                                  </a:cxn>
                                  <a:cxn ang="T143">
                                    <a:pos x="T86" y="T87"/>
                                  </a:cxn>
                                  <a:cxn ang="T144">
                                    <a:pos x="T88" y="T89"/>
                                  </a:cxn>
                                  <a:cxn ang="T145">
                                    <a:pos x="T90" y="T91"/>
                                  </a:cxn>
                                  <a:cxn ang="T146">
                                    <a:pos x="T92" y="T93"/>
                                  </a:cxn>
                                  <a:cxn ang="T147">
                                    <a:pos x="T94" y="T95"/>
                                  </a:cxn>
                                  <a:cxn ang="T148">
                                    <a:pos x="T96" y="T97"/>
                                  </a:cxn>
                                  <a:cxn ang="T149">
                                    <a:pos x="T98" y="T99"/>
                                  </a:cxn>
                                </a:cxnLst>
                                <a:rect l="0" t="0" r="r" b="b"/>
                                <a:pathLst>
                                  <a:path w="504" h="53">
                                    <a:moveTo>
                                      <a:pt x="12" y="18"/>
                                    </a:moveTo>
                                    <a:lnTo>
                                      <a:pt x="40" y="15"/>
                                    </a:lnTo>
                                    <a:lnTo>
                                      <a:pt x="70" y="11"/>
                                    </a:lnTo>
                                    <a:lnTo>
                                      <a:pt x="98" y="9"/>
                                    </a:lnTo>
                                    <a:lnTo>
                                      <a:pt x="128" y="5"/>
                                    </a:lnTo>
                                    <a:lnTo>
                                      <a:pt x="158" y="4"/>
                                    </a:lnTo>
                                    <a:lnTo>
                                      <a:pt x="188" y="2"/>
                                    </a:lnTo>
                                    <a:lnTo>
                                      <a:pt x="219" y="1"/>
                                    </a:lnTo>
                                    <a:lnTo>
                                      <a:pt x="249" y="0"/>
                                    </a:lnTo>
                                    <a:lnTo>
                                      <a:pt x="278" y="1"/>
                                    </a:lnTo>
                                    <a:lnTo>
                                      <a:pt x="308" y="2"/>
                                    </a:lnTo>
                                    <a:lnTo>
                                      <a:pt x="339" y="4"/>
                                    </a:lnTo>
                                    <a:lnTo>
                                      <a:pt x="369" y="5"/>
                                    </a:lnTo>
                                    <a:lnTo>
                                      <a:pt x="397" y="9"/>
                                    </a:lnTo>
                                    <a:lnTo>
                                      <a:pt x="427" y="11"/>
                                    </a:lnTo>
                                    <a:lnTo>
                                      <a:pt x="456" y="15"/>
                                    </a:lnTo>
                                    <a:lnTo>
                                      <a:pt x="487" y="18"/>
                                    </a:lnTo>
                                    <a:lnTo>
                                      <a:pt x="486" y="18"/>
                                    </a:lnTo>
                                    <a:lnTo>
                                      <a:pt x="486" y="19"/>
                                    </a:lnTo>
                                    <a:lnTo>
                                      <a:pt x="488" y="19"/>
                                    </a:lnTo>
                                    <a:lnTo>
                                      <a:pt x="489" y="19"/>
                                    </a:lnTo>
                                    <a:lnTo>
                                      <a:pt x="491" y="19"/>
                                    </a:lnTo>
                                    <a:lnTo>
                                      <a:pt x="491" y="21"/>
                                    </a:lnTo>
                                    <a:lnTo>
                                      <a:pt x="493" y="21"/>
                                    </a:lnTo>
                                    <a:lnTo>
                                      <a:pt x="495" y="23"/>
                                    </a:lnTo>
                                    <a:lnTo>
                                      <a:pt x="497" y="23"/>
                                    </a:lnTo>
                                    <a:lnTo>
                                      <a:pt x="497" y="25"/>
                                    </a:lnTo>
                                    <a:lnTo>
                                      <a:pt x="499" y="27"/>
                                    </a:lnTo>
                                    <a:lnTo>
                                      <a:pt x="499" y="29"/>
                                    </a:lnTo>
                                    <a:lnTo>
                                      <a:pt x="501" y="30"/>
                                    </a:lnTo>
                                    <a:lnTo>
                                      <a:pt x="501" y="32"/>
                                    </a:lnTo>
                                    <a:lnTo>
                                      <a:pt x="502" y="34"/>
                                    </a:lnTo>
                                    <a:lnTo>
                                      <a:pt x="502" y="36"/>
                                    </a:lnTo>
                                    <a:lnTo>
                                      <a:pt x="503" y="36"/>
                                    </a:lnTo>
                                    <a:lnTo>
                                      <a:pt x="502" y="38"/>
                                    </a:lnTo>
                                    <a:lnTo>
                                      <a:pt x="502" y="40"/>
                                    </a:lnTo>
                                    <a:lnTo>
                                      <a:pt x="501" y="42"/>
                                    </a:lnTo>
                                    <a:lnTo>
                                      <a:pt x="501" y="43"/>
                                    </a:lnTo>
                                    <a:lnTo>
                                      <a:pt x="499" y="45"/>
                                    </a:lnTo>
                                    <a:lnTo>
                                      <a:pt x="499" y="47"/>
                                    </a:lnTo>
                                    <a:lnTo>
                                      <a:pt x="497" y="49"/>
                                    </a:lnTo>
                                    <a:lnTo>
                                      <a:pt x="495" y="51"/>
                                    </a:lnTo>
                                    <a:lnTo>
                                      <a:pt x="494" y="51"/>
                                    </a:lnTo>
                                    <a:lnTo>
                                      <a:pt x="492" y="52"/>
                                    </a:lnTo>
                                    <a:lnTo>
                                      <a:pt x="490" y="52"/>
                                    </a:lnTo>
                                    <a:lnTo>
                                      <a:pt x="489" y="52"/>
                                    </a:lnTo>
                                    <a:lnTo>
                                      <a:pt x="487" y="52"/>
                                    </a:lnTo>
                                    <a:lnTo>
                                      <a:pt x="487" y="49"/>
                                    </a:lnTo>
                                    <a:lnTo>
                                      <a:pt x="489" y="51"/>
                                    </a:lnTo>
                                    <a:lnTo>
                                      <a:pt x="459" y="47"/>
                                    </a:lnTo>
                                    <a:lnTo>
                                      <a:pt x="429" y="42"/>
                                    </a:lnTo>
                                    <a:lnTo>
                                      <a:pt x="399" y="39"/>
                                    </a:lnTo>
                                    <a:lnTo>
                                      <a:pt x="370" y="35"/>
                                    </a:lnTo>
                                    <a:lnTo>
                                      <a:pt x="340" y="33"/>
                                    </a:lnTo>
                                    <a:lnTo>
                                      <a:pt x="310" y="31"/>
                                    </a:lnTo>
                                    <a:lnTo>
                                      <a:pt x="280" y="30"/>
                                    </a:lnTo>
                                    <a:lnTo>
                                      <a:pt x="251" y="29"/>
                                    </a:lnTo>
                                    <a:lnTo>
                                      <a:pt x="221" y="30"/>
                                    </a:lnTo>
                                    <a:lnTo>
                                      <a:pt x="190" y="31"/>
                                    </a:lnTo>
                                    <a:lnTo>
                                      <a:pt x="160" y="33"/>
                                    </a:lnTo>
                                    <a:lnTo>
                                      <a:pt x="131" y="35"/>
                                    </a:lnTo>
                                    <a:lnTo>
                                      <a:pt x="100" y="39"/>
                                    </a:lnTo>
                                    <a:lnTo>
                                      <a:pt x="72" y="42"/>
                                    </a:lnTo>
                                    <a:lnTo>
                                      <a:pt x="42" y="47"/>
                                    </a:lnTo>
                                    <a:lnTo>
                                      <a:pt x="14" y="51"/>
                                    </a:lnTo>
                                    <a:lnTo>
                                      <a:pt x="15" y="50"/>
                                    </a:lnTo>
                                    <a:lnTo>
                                      <a:pt x="13" y="52"/>
                                    </a:lnTo>
                                    <a:lnTo>
                                      <a:pt x="11" y="52"/>
                                    </a:lnTo>
                                    <a:lnTo>
                                      <a:pt x="9" y="52"/>
                                    </a:lnTo>
                                    <a:lnTo>
                                      <a:pt x="7" y="52"/>
                                    </a:lnTo>
                                    <a:lnTo>
                                      <a:pt x="5" y="52"/>
                                    </a:lnTo>
                                    <a:lnTo>
                                      <a:pt x="5" y="49"/>
                                    </a:lnTo>
                                    <a:lnTo>
                                      <a:pt x="3" y="49"/>
                                    </a:lnTo>
                                    <a:lnTo>
                                      <a:pt x="3" y="47"/>
                                    </a:lnTo>
                                    <a:lnTo>
                                      <a:pt x="1" y="46"/>
                                    </a:lnTo>
                                    <a:lnTo>
                                      <a:pt x="1" y="44"/>
                                    </a:lnTo>
                                    <a:lnTo>
                                      <a:pt x="0" y="42"/>
                                    </a:lnTo>
                                    <a:lnTo>
                                      <a:pt x="0" y="40"/>
                                    </a:lnTo>
                                    <a:lnTo>
                                      <a:pt x="0" y="38"/>
                                    </a:lnTo>
                                    <a:lnTo>
                                      <a:pt x="0" y="36"/>
                                    </a:lnTo>
                                    <a:lnTo>
                                      <a:pt x="0" y="34"/>
                                    </a:lnTo>
                                    <a:lnTo>
                                      <a:pt x="0" y="32"/>
                                    </a:lnTo>
                                    <a:lnTo>
                                      <a:pt x="1" y="30"/>
                                    </a:lnTo>
                                    <a:lnTo>
                                      <a:pt x="1" y="29"/>
                                    </a:lnTo>
                                    <a:lnTo>
                                      <a:pt x="3" y="27"/>
                                    </a:lnTo>
                                    <a:lnTo>
                                      <a:pt x="3" y="26"/>
                                    </a:lnTo>
                                    <a:lnTo>
                                      <a:pt x="5" y="24"/>
                                    </a:lnTo>
                                    <a:lnTo>
                                      <a:pt x="7" y="22"/>
                                    </a:lnTo>
                                    <a:lnTo>
                                      <a:pt x="8" y="22"/>
                                    </a:lnTo>
                                    <a:lnTo>
                                      <a:pt x="10" y="20"/>
                                    </a:lnTo>
                                    <a:lnTo>
                                      <a:pt x="12" y="20"/>
                                    </a:lnTo>
                                    <a:lnTo>
                                      <a:pt x="14" y="20"/>
                                    </a:lnTo>
                                    <a:lnTo>
                                      <a:pt x="16" y="19"/>
                                    </a:lnTo>
                                    <a:lnTo>
                                      <a:pt x="12" y="18"/>
                                    </a:lnTo>
                                  </a:path>
                                </a:pathLst>
                              </a:custGeom>
                              <a:noFill/>
                              <a:ln w="18494" cap="flat" cmpd="sng">
                                <a:solidFill>
                                  <a:srgbClr val="C0C0C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00CC99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48" name="AutoShape 23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flipV="1">
                                <a:off x="3696" y="2102"/>
                                <a:ext cx="1239" cy="21"/>
                              </a:xfrm>
                              <a:prstGeom prst="roundRect">
                                <a:avLst>
                                  <a:gd name="adj" fmla="val 0"/>
                                </a:avLst>
                              </a:prstGeom>
                              <a:solidFill>
                                <a:srgbClr val="C0C0C0"/>
                              </a:solidFill>
                              <a:ln w="8889">
                                <a:solidFill>
                                  <a:srgbClr val="C0C0C0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anchor="ctr"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49" name="Freeform 24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837" y="2168"/>
                                <a:ext cx="487" cy="343"/>
                              </a:xfrm>
                              <a:custGeom>
                                <a:avLst/>
                                <a:gdLst>
                                  <a:gd name="T0" fmla="*/ 339 w 273"/>
                                  <a:gd name="T1" fmla="*/ 1 h 229"/>
                                  <a:gd name="T2" fmla="*/ 455 w 273"/>
                                  <a:gd name="T3" fmla="*/ 55 h 229"/>
                                  <a:gd name="T4" fmla="*/ 462 w 273"/>
                                  <a:gd name="T5" fmla="*/ 117 h 229"/>
                                  <a:gd name="T6" fmla="*/ 476 w 273"/>
                                  <a:gd name="T7" fmla="*/ 117 h 229"/>
                                  <a:gd name="T8" fmla="*/ 485 w 273"/>
                                  <a:gd name="T9" fmla="*/ 129 h 229"/>
                                  <a:gd name="T10" fmla="*/ 485 w 273"/>
                                  <a:gd name="T11" fmla="*/ 253 h 229"/>
                                  <a:gd name="T12" fmla="*/ 485 w 273"/>
                                  <a:gd name="T13" fmla="*/ 342 h 229"/>
                                  <a:gd name="T14" fmla="*/ 410 w 273"/>
                                  <a:gd name="T15" fmla="*/ 331 h 229"/>
                                  <a:gd name="T16" fmla="*/ 314 w 273"/>
                                  <a:gd name="T17" fmla="*/ 318 h 229"/>
                                  <a:gd name="T18" fmla="*/ 278 w 273"/>
                                  <a:gd name="T19" fmla="*/ 315 h 229"/>
                                  <a:gd name="T20" fmla="*/ 210 w 273"/>
                                  <a:gd name="T21" fmla="*/ 315 h 229"/>
                                  <a:gd name="T22" fmla="*/ 193 w 273"/>
                                  <a:gd name="T23" fmla="*/ 319 h 229"/>
                                  <a:gd name="T24" fmla="*/ 193 w 273"/>
                                  <a:gd name="T25" fmla="*/ 331 h 229"/>
                                  <a:gd name="T26" fmla="*/ 186 w 273"/>
                                  <a:gd name="T27" fmla="*/ 337 h 229"/>
                                  <a:gd name="T28" fmla="*/ 148 w 273"/>
                                  <a:gd name="T29" fmla="*/ 322 h 229"/>
                                  <a:gd name="T30" fmla="*/ 123 w 273"/>
                                  <a:gd name="T31" fmla="*/ 301 h 229"/>
                                  <a:gd name="T32" fmla="*/ 111 w 273"/>
                                  <a:gd name="T33" fmla="*/ 250 h 229"/>
                                  <a:gd name="T34" fmla="*/ 57 w 273"/>
                                  <a:gd name="T35" fmla="*/ 198 h 229"/>
                                  <a:gd name="T36" fmla="*/ 12 w 273"/>
                                  <a:gd name="T37" fmla="*/ 187 h 229"/>
                                  <a:gd name="T38" fmla="*/ 68 w 273"/>
                                  <a:gd name="T39" fmla="*/ 183 h 229"/>
                                  <a:gd name="T40" fmla="*/ 118 w 273"/>
                                  <a:gd name="T41" fmla="*/ 199 h 229"/>
                                  <a:gd name="T42" fmla="*/ 153 w 273"/>
                                  <a:gd name="T43" fmla="*/ 243 h 229"/>
                                  <a:gd name="T44" fmla="*/ 168 w 273"/>
                                  <a:gd name="T45" fmla="*/ 277 h 229"/>
                                  <a:gd name="T46" fmla="*/ 200 w 273"/>
                                  <a:gd name="T47" fmla="*/ 286 h 229"/>
                                  <a:gd name="T48" fmla="*/ 241 w 273"/>
                                  <a:gd name="T49" fmla="*/ 286 h 229"/>
                                  <a:gd name="T50" fmla="*/ 246 w 273"/>
                                  <a:gd name="T51" fmla="*/ 265 h 229"/>
                                  <a:gd name="T52" fmla="*/ 252 w 273"/>
                                  <a:gd name="T53" fmla="*/ 208 h 229"/>
                                  <a:gd name="T54" fmla="*/ 252 w 273"/>
                                  <a:gd name="T55" fmla="*/ 204 h 229"/>
                                  <a:gd name="T56" fmla="*/ 260 w 273"/>
                                  <a:gd name="T57" fmla="*/ 253 h 229"/>
                                  <a:gd name="T58" fmla="*/ 334 w 273"/>
                                  <a:gd name="T59" fmla="*/ 279 h 229"/>
                                  <a:gd name="T60" fmla="*/ 423 w 273"/>
                                  <a:gd name="T61" fmla="*/ 255 h 229"/>
                                  <a:gd name="T62" fmla="*/ 457 w 273"/>
                                  <a:gd name="T63" fmla="*/ 213 h 229"/>
                                  <a:gd name="T64" fmla="*/ 441 w 273"/>
                                  <a:gd name="T65" fmla="*/ 163 h 229"/>
                                  <a:gd name="T66" fmla="*/ 398 w 273"/>
                                  <a:gd name="T67" fmla="*/ 148 h 229"/>
                                  <a:gd name="T68" fmla="*/ 344 w 273"/>
                                  <a:gd name="T69" fmla="*/ 147 h 229"/>
                                  <a:gd name="T70" fmla="*/ 260 w 273"/>
                                  <a:gd name="T71" fmla="*/ 163 h 229"/>
                                  <a:gd name="T72" fmla="*/ 237 w 273"/>
                                  <a:gd name="T73" fmla="*/ 172 h 229"/>
                                  <a:gd name="T74" fmla="*/ 237 w 273"/>
                                  <a:gd name="T75" fmla="*/ 163 h 229"/>
                                  <a:gd name="T76" fmla="*/ 237 w 273"/>
                                  <a:gd name="T77" fmla="*/ 148 h 229"/>
                                  <a:gd name="T78" fmla="*/ 307 w 273"/>
                                  <a:gd name="T79" fmla="*/ 142 h 229"/>
                                  <a:gd name="T80" fmla="*/ 387 w 273"/>
                                  <a:gd name="T81" fmla="*/ 126 h 229"/>
                                  <a:gd name="T82" fmla="*/ 421 w 273"/>
                                  <a:gd name="T83" fmla="*/ 102 h 229"/>
                                  <a:gd name="T84" fmla="*/ 432 w 273"/>
                                  <a:gd name="T85" fmla="*/ 54 h 229"/>
                                  <a:gd name="T86" fmla="*/ 367 w 273"/>
                                  <a:gd name="T87" fmla="*/ 33 h 229"/>
                                  <a:gd name="T88" fmla="*/ 328 w 273"/>
                                  <a:gd name="T89" fmla="*/ 64 h 229"/>
                                  <a:gd name="T90" fmla="*/ 366 w 273"/>
                                  <a:gd name="T91" fmla="*/ 90 h 229"/>
                                  <a:gd name="T92" fmla="*/ 380 w 273"/>
                                  <a:gd name="T93" fmla="*/ 78 h 229"/>
                                  <a:gd name="T94" fmla="*/ 385 w 273"/>
                                  <a:gd name="T95" fmla="*/ 64 h 229"/>
                                  <a:gd name="T96" fmla="*/ 396 w 273"/>
                                  <a:gd name="T97" fmla="*/ 76 h 229"/>
                                  <a:gd name="T98" fmla="*/ 405 w 273"/>
                                  <a:gd name="T99" fmla="*/ 97 h 229"/>
                                  <a:gd name="T100" fmla="*/ 364 w 273"/>
                                  <a:gd name="T101" fmla="*/ 108 h 229"/>
                                  <a:gd name="T102" fmla="*/ 293 w 273"/>
                                  <a:gd name="T103" fmla="*/ 124 h 229"/>
                                  <a:gd name="T104" fmla="*/ 285 w 273"/>
                                  <a:gd name="T105" fmla="*/ 117 h 229"/>
                                  <a:gd name="T106" fmla="*/ 298 w 273"/>
                                  <a:gd name="T107" fmla="*/ 97 h 229"/>
                                  <a:gd name="T108" fmla="*/ 301 w 273"/>
                                  <a:gd name="T109" fmla="*/ 43 h 229"/>
                                  <a:gd name="T110" fmla="*/ 284 w 273"/>
                                  <a:gd name="T111" fmla="*/ 25 h 229"/>
                                  <a:gd name="T112" fmla="*/ 269 w 273"/>
                                  <a:gd name="T113" fmla="*/ 3 h 229"/>
                                  <a:gd name="T114" fmla="*/ 0 60000 65536"/>
                                  <a:gd name="T115" fmla="*/ 0 60000 65536"/>
                                  <a:gd name="T116" fmla="*/ 0 60000 65536"/>
                                  <a:gd name="T117" fmla="*/ 0 60000 65536"/>
                                  <a:gd name="T118" fmla="*/ 0 60000 65536"/>
                                  <a:gd name="T119" fmla="*/ 0 60000 65536"/>
                                  <a:gd name="T120" fmla="*/ 0 60000 65536"/>
                                  <a:gd name="T121" fmla="*/ 0 60000 65536"/>
                                  <a:gd name="T122" fmla="*/ 0 60000 65536"/>
                                  <a:gd name="T123" fmla="*/ 0 60000 65536"/>
                                  <a:gd name="T124" fmla="*/ 0 60000 65536"/>
                                  <a:gd name="T125" fmla="*/ 0 60000 65536"/>
                                  <a:gd name="T126" fmla="*/ 0 60000 65536"/>
                                  <a:gd name="T127" fmla="*/ 0 60000 65536"/>
                                  <a:gd name="T128" fmla="*/ 0 60000 65536"/>
                                  <a:gd name="T129" fmla="*/ 0 60000 65536"/>
                                  <a:gd name="T130" fmla="*/ 0 60000 65536"/>
                                  <a:gd name="T131" fmla="*/ 0 60000 65536"/>
                                  <a:gd name="T132" fmla="*/ 0 60000 65536"/>
                                  <a:gd name="T133" fmla="*/ 0 60000 65536"/>
                                  <a:gd name="T134" fmla="*/ 0 60000 65536"/>
                                  <a:gd name="T135" fmla="*/ 0 60000 65536"/>
                                  <a:gd name="T136" fmla="*/ 0 60000 65536"/>
                                  <a:gd name="T137" fmla="*/ 0 60000 65536"/>
                                  <a:gd name="T138" fmla="*/ 0 60000 65536"/>
                                  <a:gd name="T139" fmla="*/ 0 60000 65536"/>
                                  <a:gd name="T140" fmla="*/ 0 60000 65536"/>
                                  <a:gd name="T141" fmla="*/ 0 60000 65536"/>
                                  <a:gd name="T142" fmla="*/ 0 60000 65536"/>
                                  <a:gd name="T143" fmla="*/ 0 60000 65536"/>
                                  <a:gd name="T144" fmla="*/ 0 60000 65536"/>
                                  <a:gd name="T145" fmla="*/ 0 60000 65536"/>
                                  <a:gd name="T146" fmla="*/ 0 60000 65536"/>
                                  <a:gd name="T147" fmla="*/ 0 60000 65536"/>
                                  <a:gd name="T148" fmla="*/ 0 60000 65536"/>
                                  <a:gd name="T149" fmla="*/ 0 60000 65536"/>
                                  <a:gd name="T150" fmla="*/ 0 60000 65536"/>
                                  <a:gd name="T151" fmla="*/ 0 60000 65536"/>
                                  <a:gd name="T152" fmla="*/ 0 60000 65536"/>
                                  <a:gd name="T153" fmla="*/ 0 60000 65536"/>
                                  <a:gd name="T154" fmla="*/ 0 60000 65536"/>
                                  <a:gd name="T155" fmla="*/ 0 60000 65536"/>
                                  <a:gd name="T156" fmla="*/ 0 60000 65536"/>
                                  <a:gd name="T157" fmla="*/ 0 60000 65536"/>
                                  <a:gd name="T158" fmla="*/ 0 60000 65536"/>
                                  <a:gd name="T159" fmla="*/ 0 60000 65536"/>
                                  <a:gd name="T160" fmla="*/ 0 60000 65536"/>
                                  <a:gd name="T161" fmla="*/ 0 60000 65536"/>
                                  <a:gd name="T162" fmla="*/ 0 60000 65536"/>
                                  <a:gd name="T163" fmla="*/ 0 60000 65536"/>
                                  <a:gd name="T164" fmla="*/ 0 60000 65536"/>
                                  <a:gd name="T165" fmla="*/ 0 60000 65536"/>
                                  <a:gd name="T166" fmla="*/ 0 60000 65536"/>
                                  <a:gd name="T167" fmla="*/ 0 60000 65536"/>
                                  <a:gd name="T168" fmla="*/ 0 60000 65536"/>
                                  <a:gd name="T169" fmla="*/ 0 60000 65536"/>
                                  <a:gd name="T170" fmla="*/ 0 60000 65536"/>
                                </a:gdLst>
                                <a:ahLst/>
                                <a:cxnLst>
                                  <a:cxn ang="T114">
                                    <a:pos x="T0" y="T1"/>
                                  </a:cxn>
                                  <a:cxn ang="T115">
                                    <a:pos x="T2" y="T3"/>
                                  </a:cxn>
                                  <a:cxn ang="T116">
                                    <a:pos x="T4" y="T5"/>
                                  </a:cxn>
                                  <a:cxn ang="T117">
                                    <a:pos x="T6" y="T7"/>
                                  </a:cxn>
                                  <a:cxn ang="T118">
                                    <a:pos x="T8" y="T9"/>
                                  </a:cxn>
                                  <a:cxn ang="T119">
                                    <a:pos x="T10" y="T11"/>
                                  </a:cxn>
                                  <a:cxn ang="T120">
                                    <a:pos x="T12" y="T13"/>
                                  </a:cxn>
                                  <a:cxn ang="T121">
                                    <a:pos x="T14" y="T15"/>
                                  </a:cxn>
                                  <a:cxn ang="T122">
                                    <a:pos x="T16" y="T17"/>
                                  </a:cxn>
                                  <a:cxn ang="T123">
                                    <a:pos x="T18" y="T19"/>
                                  </a:cxn>
                                  <a:cxn ang="T124">
                                    <a:pos x="T20" y="T21"/>
                                  </a:cxn>
                                  <a:cxn ang="T125">
                                    <a:pos x="T22" y="T23"/>
                                  </a:cxn>
                                  <a:cxn ang="T126">
                                    <a:pos x="T24" y="T25"/>
                                  </a:cxn>
                                  <a:cxn ang="T127">
                                    <a:pos x="T26" y="T27"/>
                                  </a:cxn>
                                  <a:cxn ang="T128">
                                    <a:pos x="T28" y="T29"/>
                                  </a:cxn>
                                  <a:cxn ang="T129">
                                    <a:pos x="T30" y="T31"/>
                                  </a:cxn>
                                  <a:cxn ang="T130">
                                    <a:pos x="T32" y="T33"/>
                                  </a:cxn>
                                  <a:cxn ang="T131">
                                    <a:pos x="T34" y="T35"/>
                                  </a:cxn>
                                  <a:cxn ang="T132">
                                    <a:pos x="T36" y="T37"/>
                                  </a:cxn>
                                  <a:cxn ang="T133">
                                    <a:pos x="T38" y="T39"/>
                                  </a:cxn>
                                  <a:cxn ang="T134">
                                    <a:pos x="T40" y="T41"/>
                                  </a:cxn>
                                  <a:cxn ang="T135">
                                    <a:pos x="T42" y="T43"/>
                                  </a:cxn>
                                  <a:cxn ang="T136">
                                    <a:pos x="T44" y="T45"/>
                                  </a:cxn>
                                  <a:cxn ang="T137">
                                    <a:pos x="T46" y="T47"/>
                                  </a:cxn>
                                  <a:cxn ang="T138">
                                    <a:pos x="T48" y="T49"/>
                                  </a:cxn>
                                  <a:cxn ang="T139">
                                    <a:pos x="T50" y="T51"/>
                                  </a:cxn>
                                  <a:cxn ang="T140">
                                    <a:pos x="T52" y="T53"/>
                                  </a:cxn>
                                  <a:cxn ang="T141">
                                    <a:pos x="T54" y="T55"/>
                                  </a:cxn>
                                  <a:cxn ang="T142">
                                    <a:pos x="T56" y="T57"/>
                                  </a:cxn>
                                  <a:cxn ang="T143">
                                    <a:pos x="T58" y="T59"/>
                                  </a:cxn>
                                  <a:cxn ang="T144">
                                    <a:pos x="T60" y="T61"/>
                                  </a:cxn>
                                  <a:cxn ang="T145">
                                    <a:pos x="T62" y="T63"/>
                                  </a:cxn>
                                  <a:cxn ang="T146">
                                    <a:pos x="T64" y="T65"/>
                                  </a:cxn>
                                  <a:cxn ang="T147">
                                    <a:pos x="T66" y="T67"/>
                                  </a:cxn>
                                  <a:cxn ang="T148">
                                    <a:pos x="T68" y="T69"/>
                                  </a:cxn>
                                  <a:cxn ang="T149">
                                    <a:pos x="T70" y="T71"/>
                                  </a:cxn>
                                  <a:cxn ang="T150">
                                    <a:pos x="T72" y="T73"/>
                                  </a:cxn>
                                  <a:cxn ang="T151">
                                    <a:pos x="T74" y="T75"/>
                                  </a:cxn>
                                  <a:cxn ang="T152">
                                    <a:pos x="T76" y="T77"/>
                                  </a:cxn>
                                  <a:cxn ang="T153">
                                    <a:pos x="T78" y="T79"/>
                                  </a:cxn>
                                  <a:cxn ang="T154">
                                    <a:pos x="T80" y="T81"/>
                                  </a:cxn>
                                  <a:cxn ang="T155">
                                    <a:pos x="T82" y="T83"/>
                                  </a:cxn>
                                  <a:cxn ang="T156">
                                    <a:pos x="T84" y="T85"/>
                                  </a:cxn>
                                  <a:cxn ang="T157">
                                    <a:pos x="T86" y="T87"/>
                                  </a:cxn>
                                  <a:cxn ang="T158">
                                    <a:pos x="T88" y="T89"/>
                                  </a:cxn>
                                  <a:cxn ang="T159">
                                    <a:pos x="T90" y="T91"/>
                                  </a:cxn>
                                  <a:cxn ang="T160">
                                    <a:pos x="T92" y="T93"/>
                                  </a:cxn>
                                  <a:cxn ang="T161">
                                    <a:pos x="T94" y="T95"/>
                                  </a:cxn>
                                  <a:cxn ang="T162">
                                    <a:pos x="T96" y="T97"/>
                                  </a:cxn>
                                  <a:cxn ang="T163">
                                    <a:pos x="T98" y="T99"/>
                                  </a:cxn>
                                  <a:cxn ang="T164">
                                    <a:pos x="T100" y="T101"/>
                                  </a:cxn>
                                  <a:cxn ang="T165">
                                    <a:pos x="T102" y="T103"/>
                                  </a:cxn>
                                  <a:cxn ang="T166">
                                    <a:pos x="T104" y="T105"/>
                                  </a:cxn>
                                  <a:cxn ang="T167">
                                    <a:pos x="T106" y="T107"/>
                                  </a:cxn>
                                  <a:cxn ang="T168">
                                    <a:pos x="T108" y="T109"/>
                                  </a:cxn>
                                  <a:cxn ang="T169">
                                    <a:pos x="T110" y="T111"/>
                                  </a:cxn>
                                  <a:cxn ang="T170">
                                    <a:pos x="T112" y="T113"/>
                                  </a:cxn>
                                </a:cxnLst>
                                <a:rect l="0" t="0" r="r" b="b"/>
                                <a:pathLst>
                                  <a:path w="273" h="229">
                                    <a:moveTo>
                                      <a:pt x="151" y="0"/>
                                    </a:moveTo>
                                    <a:lnTo>
                                      <a:pt x="152" y="0"/>
                                    </a:lnTo>
                                    <a:lnTo>
                                      <a:pt x="156" y="0"/>
                                    </a:lnTo>
                                    <a:lnTo>
                                      <a:pt x="162" y="0"/>
                                    </a:lnTo>
                                    <a:lnTo>
                                      <a:pt x="170" y="0"/>
                                    </a:lnTo>
                                    <a:lnTo>
                                      <a:pt x="180" y="1"/>
                                    </a:lnTo>
                                    <a:lnTo>
                                      <a:pt x="190" y="1"/>
                                    </a:lnTo>
                                    <a:lnTo>
                                      <a:pt x="200" y="3"/>
                                    </a:lnTo>
                                    <a:lnTo>
                                      <a:pt x="213" y="5"/>
                                    </a:lnTo>
                                    <a:lnTo>
                                      <a:pt x="223" y="8"/>
                                    </a:lnTo>
                                    <a:lnTo>
                                      <a:pt x="233" y="13"/>
                                    </a:lnTo>
                                    <a:lnTo>
                                      <a:pt x="242" y="20"/>
                                    </a:lnTo>
                                    <a:lnTo>
                                      <a:pt x="250" y="27"/>
                                    </a:lnTo>
                                    <a:lnTo>
                                      <a:pt x="255" y="37"/>
                                    </a:lnTo>
                                    <a:lnTo>
                                      <a:pt x="259" y="49"/>
                                    </a:lnTo>
                                    <a:lnTo>
                                      <a:pt x="260" y="63"/>
                                    </a:lnTo>
                                    <a:lnTo>
                                      <a:pt x="258" y="78"/>
                                    </a:lnTo>
                                    <a:lnTo>
                                      <a:pt x="259" y="78"/>
                                    </a:lnTo>
                                    <a:lnTo>
                                      <a:pt x="261" y="78"/>
                                    </a:lnTo>
                                    <a:lnTo>
                                      <a:pt x="262" y="78"/>
                                    </a:lnTo>
                                    <a:lnTo>
                                      <a:pt x="265" y="78"/>
                                    </a:lnTo>
                                    <a:lnTo>
                                      <a:pt x="266" y="78"/>
                                    </a:lnTo>
                                    <a:lnTo>
                                      <a:pt x="267" y="78"/>
                                    </a:lnTo>
                                    <a:lnTo>
                                      <a:pt x="269" y="78"/>
                                    </a:lnTo>
                                    <a:lnTo>
                                      <a:pt x="271" y="78"/>
                                    </a:lnTo>
                                    <a:lnTo>
                                      <a:pt x="272" y="78"/>
                                    </a:lnTo>
                                    <a:lnTo>
                                      <a:pt x="272" y="81"/>
                                    </a:lnTo>
                                    <a:lnTo>
                                      <a:pt x="272" y="86"/>
                                    </a:lnTo>
                                    <a:lnTo>
                                      <a:pt x="272" y="94"/>
                                    </a:lnTo>
                                    <a:lnTo>
                                      <a:pt x="272" y="102"/>
                                    </a:lnTo>
                                    <a:lnTo>
                                      <a:pt x="272" y="115"/>
                                    </a:lnTo>
                                    <a:lnTo>
                                      <a:pt x="272" y="127"/>
                                    </a:lnTo>
                                    <a:lnTo>
                                      <a:pt x="272" y="141"/>
                                    </a:lnTo>
                                    <a:lnTo>
                                      <a:pt x="272" y="155"/>
                                    </a:lnTo>
                                    <a:lnTo>
                                      <a:pt x="272" y="169"/>
                                    </a:lnTo>
                                    <a:lnTo>
                                      <a:pt x="272" y="183"/>
                                    </a:lnTo>
                                    <a:lnTo>
                                      <a:pt x="272" y="196"/>
                                    </a:lnTo>
                                    <a:lnTo>
                                      <a:pt x="272" y="206"/>
                                    </a:lnTo>
                                    <a:lnTo>
                                      <a:pt x="272" y="216"/>
                                    </a:lnTo>
                                    <a:lnTo>
                                      <a:pt x="272" y="223"/>
                                    </a:lnTo>
                                    <a:lnTo>
                                      <a:pt x="272" y="228"/>
                                    </a:lnTo>
                                    <a:lnTo>
                                      <a:pt x="270" y="228"/>
                                    </a:lnTo>
                                    <a:lnTo>
                                      <a:pt x="267" y="227"/>
                                    </a:lnTo>
                                    <a:lnTo>
                                      <a:pt x="262" y="227"/>
                                    </a:lnTo>
                                    <a:lnTo>
                                      <a:pt x="256" y="225"/>
                                    </a:lnTo>
                                    <a:lnTo>
                                      <a:pt x="248" y="225"/>
                                    </a:lnTo>
                                    <a:lnTo>
                                      <a:pt x="240" y="223"/>
                                    </a:lnTo>
                                    <a:lnTo>
                                      <a:pt x="230" y="221"/>
                                    </a:lnTo>
                                    <a:lnTo>
                                      <a:pt x="222" y="219"/>
                                    </a:lnTo>
                                    <a:lnTo>
                                      <a:pt x="212" y="219"/>
                                    </a:lnTo>
                                    <a:lnTo>
                                      <a:pt x="203" y="217"/>
                                    </a:lnTo>
                                    <a:lnTo>
                                      <a:pt x="195" y="216"/>
                                    </a:lnTo>
                                    <a:lnTo>
                                      <a:pt x="188" y="214"/>
                                    </a:lnTo>
                                    <a:lnTo>
                                      <a:pt x="181" y="214"/>
                                    </a:lnTo>
                                    <a:lnTo>
                                      <a:pt x="176" y="212"/>
                                    </a:lnTo>
                                    <a:lnTo>
                                      <a:pt x="174" y="210"/>
                                    </a:lnTo>
                                    <a:lnTo>
                                      <a:pt x="173" y="208"/>
                                    </a:lnTo>
                                    <a:lnTo>
                                      <a:pt x="171" y="210"/>
                                    </a:lnTo>
                                    <a:lnTo>
                                      <a:pt x="170" y="210"/>
                                    </a:lnTo>
                                    <a:lnTo>
                                      <a:pt x="165" y="210"/>
                                    </a:lnTo>
                                    <a:lnTo>
                                      <a:pt x="162" y="210"/>
                                    </a:lnTo>
                                    <a:lnTo>
                                      <a:pt x="156" y="210"/>
                                    </a:lnTo>
                                    <a:lnTo>
                                      <a:pt x="152" y="210"/>
                                    </a:lnTo>
                                    <a:lnTo>
                                      <a:pt x="146" y="210"/>
                                    </a:lnTo>
                                    <a:lnTo>
                                      <a:pt x="140" y="210"/>
                                    </a:lnTo>
                                    <a:lnTo>
                                      <a:pt x="134" y="210"/>
                                    </a:lnTo>
                                    <a:lnTo>
                                      <a:pt x="128" y="210"/>
                                    </a:lnTo>
                                    <a:lnTo>
                                      <a:pt x="122" y="210"/>
                                    </a:lnTo>
                                    <a:lnTo>
                                      <a:pt x="118" y="210"/>
                                    </a:lnTo>
                                    <a:lnTo>
                                      <a:pt x="113" y="210"/>
                                    </a:lnTo>
                                    <a:lnTo>
                                      <a:pt x="110" y="210"/>
                                    </a:lnTo>
                                    <a:lnTo>
                                      <a:pt x="108" y="210"/>
                                    </a:lnTo>
                                    <a:lnTo>
                                      <a:pt x="108" y="209"/>
                                    </a:lnTo>
                                    <a:lnTo>
                                      <a:pt x="108" y="211"/>
                                    </a:lnTo>
                                    <a:lnTo>
                                      <a:pt x="108" y="213"/>
                                    </a:lnTo>
                                    <a:lnTo>
                                      <a:pt x="108" y="214"/>
                                    </a:lnTo>
                                    <a:lnTo>
                                      <a:pt x="108" y="216"/>
                                    </a:lnTo>
                                    <a:lnTo>
                                      <a:pt x="108" y="218"/>
                                    </a:lnTo>
                                    <a:lnTo>
                                      <a:pt x="108" y="220"/>
                                    </a:lnTo>
                                    <a:lnTo>
                                      <a:pt x="108" y="221"/>
                                    </a:lnTo>
                                    <a:lnTo>
                                      <a:pt x="108" y="223"/>
                                    </a:lnTo>
                                    <a:lnTo>
                                      <a:pt x="108" y="225"/>
                                    </a:lnTo>
                                    <a:lnTo>
                                      <a:pt x="104" y="225"/>
                                    </a:lnTo>
                                    <a:lnTo>
                                      <a:pt x="99" y="223"/>
                                    </a:lnTo>
                                    <a:lnTo>
                                      <a:pt x="95" y="223"/>
                                    </a:lnTo>
                                    <a:lnTo>
                                      <a:pt x="93" y="221"/>
                                    </a:lnTo>
                                    <a:lnTo>
                                      <a:pt x="89" y="221"/>
                                    </a:lnTo>
                                    <a:lnTo>
                                      <a:pt x="87" y="219"/>
                                    </a:lnTo>
                                    <a:lnTo>
                                      <a:pt x="86" y="217"/>
                                    </a:lnTo>
                                    <a:lnTo>
                                      <a:pt x="83" y="215"/>
                                    </a:lnTo>
                                    <a:lnTo>
                                      <a:pt x="81" y="214"/>
                                    </a:lnTo>
                                    <a:lnTo>
                                      <a:pt x="79" y="212"/>
                                    </a:lnTo>
                                    <a:lnTo>
                                      <a:pt x="77" y="209"/>
                                    </a:lnTo>
                                    <a:lnTo>
                                      <a:pt x="75" y="208"/>
                                    </a:lnTo>
                                    <a:lnTo>
                                      <a:pt x="73" y="206"/>
                                    </a:lnTo>
                                    <a:lnTo>
                                      <a:pt x="71" y="203"/>
                                    </a:lnTo>
                                    <a:lnTo>
                                      <a:pt x="69" y="201"/>
                                    </a:lnTo>
                                    <a:lnTo>
                                      <a:pt x="69" y="197"/>
                                    </a:lnTo>
                                    <a:lnTo>
                                      <a:pt x="67" y="194"/>
                                    </a:lnTo>
                                    <a:lnTo>
                                      <a:pt x="66" y="190"/>
                                    </a:lnTo>
                                    <a:lnTo>
                                      <a:pt x="64" y="185"/>
                                    </a:lnTo>
                                    <a:lnTo>
                                      <a:pt x="64" y="179"/>
                                    </a:lnTo>
                                    <a:lnTo>
                                      <a:pt x="62" y="173"/>
                                    </a:lnTo>
                                    <a:lnTo>
                                      <a:pt x="62" y="167"/>
                                    </a:lnTo>
                                    <a:lnTo>
                                      <a:pt x="60" y="161"/>
                                    </a:lnTo>
                                    <a:lnTo>
                                      <a:pt x="58" y="155"/>
                                    </a:lnTo>
                                    <a:lnTo>
                                      <a:pt x="54" y="150"/>
                                    </a:lnTo>
                                    <a:lnTo>
                                      <a:pt x="51" y="144"/>
                                    </a:lnTo>
                                    <a:lnTo>
                                      <a:pt x="46" y="140"/>
                                    </a:lnTo>
                                    <a:lnTo>
                                      <a:pt x="40" y="134"/>
                                    </a:lnTo>
                                    <a:lnTo>
                                      <a:pt x="32" y="132"/>
                                    </a:lnTo>
                                    <a:lnTo>
                                      <a:pt x="23" y="128"/>
                                    </a:lnTo>
                                    <a:lnTo>
                                      <a:pt x="12" y="128"/>
                                    </a:lnTo>
                                    <a:lnTo>
                                      <a:pt x="0" y="126"/>
                                    </a:lnTo>
                                    <a:lnTo>
                                      <a:pt x="1" y="126"/>
                                    </a:lnTo>
                                    <a:lnTo>
                                      <a:pt x="3" y="126"/>
                                    </a:lnTo>
                                    <a:lnTo>
                                      <a:pt x="7" y="125"/>
                                    </a:lnTo>
                                    <a:lnTo>
                                      <a:pt x="11" y="125"/>
                                    </a:lnTo>
                                    <a:lnTo>
                                      <a:pt x="15" y="124"/>
                                    </a:lnTo>
                                    <a:lnTo>
                                      <a:pt x="20" y="124"/>
                                    </a:lnTo>
                                    <a:lnTo>
                                      <a:pt x="26" y="122"/>
                                    </a:lnTo>
                                    <a:lnTo>
                                      <a:pt x="29" y="122"/>
                                    </a:lnTo>
                                    <a:lnTo>
                                      <a:pt x="34" y="122"/>
                                    </a:lnTo>
                                    <a:lnTo>
                                      <a:pt x="38" y="122"/>
                                    </a:lnTo>
                                    <a:lnTo>
                                      <a:pt x="42" y="120"/>
                                    </a:lnTo>
                                    <a:lnTo>
                                      <a:pt x="45" y="120"/>
                                    </a:lnTo>
                                    <a:lnTo>
                                      <a:pt x="48" y="119"/>
                                    </a:lnTo>
                                    <a:lnTo>
                                      <a:pt x="50" y="119"/>
                                    </a:lnTo>
                                    <a:lnTo>
                                      <a:pt x="51" y="118"/>
                                    </a:lnTo>
                                    <a:lnTo>
                                      <a:pt x="58" y="126"/>
                                    </a:lnTo>
                                    <a:lnTo>
                                      <a:pt x="66" y="133"/>
                                    </a:lnTo>
                                    <a:lnTo>
                                      <a:pt x="71" y="139"/>
                                    </a:lnTo>
                                    <a:lnTo>
                                      <a:pt x="77" y="144"/>
                                    </a:lnTo>
                                    <a:lnTo>
                                      <a:pt x="80" y="149"/>
                                    </a:lnTo>
                                    <a:lnTo>
                                      <a:pt x="83" y="152"/>
                                    </a:lnTo>
                                    <a:lnTo>
                                      <a:pt x="84" y="156"/>
                                    </a:lnTo>
                                    <a:lnTo>
                                      <a:pt x="86" y="158"/>
                                    </a:lnTo>
                                    <a:lnTo>
                                      <a:pt x="86" y="162"/>
                                    </a:lnTo>
                                    <a:lnTo>
                                      <a:pt x="87" y="164"/>
                                    </a:lnTo>
                                    <a:lnTo>
                                      <a:pt x="87" y="167"/>
                                    </a:lnTo>
                                    <a:lnTo>
                                      <a:pt x="88" y="169"/>
                                    </a:lnTo>
                                    <a:lnTo>
                                      <a:pt x="88" y="173"/>
                                    </a:lnTo>
                                    <a:lnTo>
                                      <a:pt x="90" y="177"/>
                                    </a:lnTo>
                                    <a:lnTo>
                                      <a:pt x="92" y="181"/>
                                    </a:lnTo>
                                    <a:lnTo>
                                      <a:pt x="94" y="185"/>
                                    </a:lnTo>
                                    <a:lnTo>
                                      <a:pt x="94" y="187"/>
                                    </a:lnTo>
                                    <a:lnTo>
                                      <a:pt x="96" y="189"/>
                                    </a:lnTo>
                                    <a:lnTo>
                                      <a:pt x="98" y="191"/>
                                    </a:lnTo>
                                    <a:lnTo>
                                      <a:pt x="102" y="191"/>
                                    </a:lnTo>
                                    <a:lnTo>
                                      <a:pt x="104" y="191"/>
                                    </a:lnTo>
                                    <a:lnTo>
                                      <a:pt x="108" y="191"/>
                                    </a:lnTo>
                                    <a:lnTo>
                                      <a:pt x="112" y="191"/>
                                    </a:lnTo>
                                    <a:lnTo>
                                      <a:pt x="116" y="191"/>
                                    </a:lnTo>
                                    <a:lnTo>
                                      <a:pt x="118" y="191"/>
                                    </a:lnTo>
                                    <a:lnTo>
                                      <a:pt x="122" y="191"/>
                                    </a:lnTo>
                                    <a:lnTo>
                                      <a:pt x="126" y="191"/>
                                    </a:lnTo>
                                    <a:lnTo>
                                      <a:pt x="130" y="191"/>
                                    </a:lnTo>
                                    <a:lnTo>
                                      <a:pt x="132" y="191"/>
                                    </a:lnTo>
                                    <a:lnTo>
                                      <a:pt x="135" y="191"/>
                                    </a:lnTo>
                                    <a:lnTo>
                                      <a:pt x="136" y="190"/>
                                    </a:lnTo>
                                    <a:lnTo>
                                      <a:pt x="136" y="187"/>
                                    </a:lnTo>
                                    <a:lnTo>
                                      <a:pt x="136" y="185"/>
                                    </a:lnTo>
                                    <a:lnTo>
                                      <a:pt x="138" y="181"/>
                                    </a:lnTo>
                                    <a:lnTo>
                                      <a:pt x="138" y="177"/>
                                    </a:lnTo>
                                    <a:lnTo>
                                      <a:pt x="138" y="172"/>
                                    </a:lnTo>
                                    <a:lnTo>
                                      <a:pt x="138" y="166"/>
                                    </a:lnTo>
                                    <a:lnTo>
                                      <a:pt x="140" y="160"/>
                                    </a:lnTo>
                                    <a:lnTo>
                                      <a:pt x="140" y="156"/>
                                    </a:lnTo>
                                    <a:lnTo>
                                      <a:pt x="140" y="150"/>
                                    </a:lnTo>
                                    <a:lnTo>
                                      <a:pt x="140" y="145"/>
                                    </a:lnTo>
                                    <a:lnTo>
                                      <a:pt x="141" y="139"/>
                                    </a:lnTo>
                                    <a:lnTo>
                                      <a:pt x="141" y="136"/>
                                    </a:lnTo>
                                    <a:lnTo>
                                      <a:pt x="141" y="132"/>
                                    </a:lnTo>
                                    <a:lnTo>
                                      <a:pt x="141" y="130"/>
                                    </a:lnTo>
                                    <a:lnTo>
                                      <a:pt x="143" y="129"/>
                                    </a:lnTo>
                                    <a:lnTo>
                                      <a:pt x="141" y="131"/>
                                    </a:lnTo>
                                    <a:lnTo>
                                      <a:pt x="141" y="133"/>
                                    </a:lnTo>
                                    <a:lnTo>
                                      <a:pt x="141" y="136"/>
                                    </a:lnTo>
                                    <a:lnTo>
                                      <a:pt x="141" y="139"/>
                                    </a:lnTo>
                                    <a:lnTo>
                                      <a:pt x="141" y="144"/>
                                    </a:lnTo>
                                    <a:lnTo>
                                      <a:pt x="141" y="149"/>
                                    </a:lnTo>
                                    <a:lnTo>
                                      <a:pt x="141" y="155"/>
                                    </a:lnTo>
                                    <a:lnTo>
                                      <a:pt x="143" y="159"/>
                                    </a:lnTo>
                                    <a:lnTo>
                                      <a:pt x="143" y="165"/>
                                    </a:lnTo>
                                    <a:lnTo>
                                      <a:pt x="146" y="169"/>
                                    </a:lnTo>
                                    <a:lnTo>
                                      <a:pt x="148" y="174"/>
                                    </a:lnTo>
                                    <a:lnTo>
                                      <a:pt x="152" y="178"/>
                                    </a:lnTo>
                                    <a:lnTo>
                                      <a:pt x="156" y="182"/>
                                    </a:lnTo>
                                    <a:lnTo>
                                      <a:pt x="162" y="184"/>
                                    </a:lnTo>
                                    <a:lnTo>
                                      <a:pt x="170" y="186"/>
                                    </a:lnTo>
                                    <a:lnTo>
                                      <a:pt x="178" y="186"/>
                                    </a:lnTo>
                                    <a:lnTo>
                                      <a:pt x="187" y="186"/>
                                    </a:lnTo>
                                    <a:lnTo>
                                      <a:pt x="196" y="185"/>
                                    </a:lnTo>
                                    <a:lnTo>
                                      <a:pt x="205" y="184"/>
                                    </a:lnTo>
                                    <a:lnTo>
                                      <a:pt x="213" y="182"/>
                                    </a:lnTo>
                                    <a:lnTo>
                                      <a:pt x="219" y="180"/>
                                    </a:lnTo>
                                    <a:lnTo>
                                      <a:pt x="226" y="177"/>
                                    </a:lnTo>
                                    <a:lnTo>
                                      <a:pt x="231" y="174"/>
                                    </a:lnTo>
                                    <a:lnTo>
                                      <a:pt x="237" y="170"/>
                                    </a:lnTo>
                                    <a:lnTo>
                                      <a:pt x="242" y="167"/>
                                    </a:lnTo>
                                    <a:lnTo>
                                      <a:pt x="246" y="162"/>
                                    </a:lnTo>
                                    <a:lnTo>
                                      <a:pt x="248" y="159"/>
                                    </a:lnTo>
                                    <a:lnTo>
                                      <a:pt x="253" y="155"/>
                                    </a:lnTo>
                                    <a:lnTo>
                                      <a:pt x="254" y="150"/>
                                    </a:lnTo>
                                    <a:lnTo>
                                      <a:pt x="256" y="147"/>
                                    </a:lnTo>
                                    <a:lnTo>
                                      <a:pt x="256" y="142"/>
                                    </a:lnTo>
                                    <a:lnTo>
                                      <a:pt x="258" y="136"/>
                                    </a:lnTo>
                                    <a:lnTo>
                                      <a:pt x="256" y="131"/>
                                    </a:lnTo>
                                    <a:lnTo>
                                      <a:pt x="256" y="125"/>
                                    </a:lnTo>
                                    <a:lnTo>
                                      <a:pt x="254" y="121"/>
                                    </a:lnTo>
                                    <a:lnTo>
                                      <a:pt x="253" y="115"/>
                                    </a:lnTo>
                                    <a:lnTo>
                                      <a:pt x="249" y="113"/>
                                    </a:lnTo>
                                    <a:lnTo>
                                      <a:pt x="247" y="109"/>
                                    </a:lnTo>
                                    <a:lnTo>
                                      <a:pt x="243" y="107"/>
                                    </a:lnTo>
                                    <a:lnTo>
                                      <a:pt x="242" y="103"/>
                                    </a:lnTo>
                                    <a:lnTo>
                                      <a:pt x="237" y="102"/>
                                    </a:lnTo>
                                    <a:lnTo>
                                      <a:pt x="234" y="101"/>
                                    </a:lnTo>
                                    <a:lnTo>
                                      <a:pt x="230" y="101"/>
                                    </a:lnTo>
                                    <a:lnTo>
                                      <a:pt x="228" y="99"/>
                                    </a:lnTo>
                                    <a:lnTo>
                                      <a:pt x="223" y="99"/>
                                    </a:lnTo>
                                    <a:lnTo>
                                      <a:pt x="220" y="98"/>
                                    </a:lnTo>
                                    <a:lnTo>
                                      <a:pt x="216" y="98"/>
                                    </a:lnTo>
                                    <a:lnTo>
                                      <a:pt x="214" y="96"/>
                                    </a:lnTo>
                                    <a:lnTo>
                                      <a:pt x="209" y="96"/>
                                    </a:lnTo>
                                    <a:lnTo>
                                      <a:pt x="204" y="96"/>
                                    </a:lnTo>
                                    <a:lnTo>
                                      <a:pt x="198" y="98"/>
                                    </a:lnTo>
                                    <a:lnTo>
                                      <a:pt x="193" y="98"/>
                                    </a:lnTo>
                                    <a:lnTo>
                                      <a:pt x="184" y="100"/>
                                    </a:lnTo>
                                    <a:lnTo>
                                      <a:pt x="178" y="101"/>
                                    </a:lnTo>
                                    <a:lnTo>
                                      <a:pt x="171" y="103"/>
                                    </a:lnTo>
                                    <a:lnTo>
                                      <a:pt x="165" y="103"/>
                                    </a:lnTo>
                                    <a:lnTo>
                                      <a:pt x="158" y="106"/>
                                    </a:lnTo>
                                    <a:lnTo>
                                      <a:pt x="152" y="107"/>
                                    </a:lnTo>
                                    <a:lnTo>
                                      <a:pt x="146" y="109"/>
                                    </a:lnTo>
                                    <a:lnTo>
                                      <a:pt x="142" y="111"/>
                                    </a:lnTo>
                                    <a:lnTo>
                                      <a:pt x="137" y="113"/>
                                    </a:lnTo>
                                    <a:lnTo>
                                      <a:pt x="135" y="114"/>
                                    </a:lnTo>
                                    <a:lnTo>
                                      <a:pt x="133" y="115"/>
                                    </a:lnTo>
                                    <a:lnTo>
                                      <a:pt x="133" y="114"/>
                                    </a:lnTo>
                                    <a:lnTo>
                                      <a:pt x="133" y="112"/>
                                    </a:lnTo>
                                    <a:lnTo>
                                      <a:pt x="133" y="111"/>
                                    </a:lnTo>
                                    <a:lnTo>
                                      <a:pt x="133" y="109"/>
                                    </a:lnTo>
                                    <a:lnTo>
                                      <a:pt x="133" y="107"/>
                                    </a:lnTo>
                                    <a:lnTo>
                                      <a:pt x="133" y="106"/>
                                    </a:lnTo>
                                    <a:lnTo>
                                      <a:pt x="133" y="103"/>
                                    </a:lnTo>
                                    <a:lnTo>
                                      <a:pt x="133" y="101"/>
                                    </a:lnTo>
                                    <a:lnTo>
                                      <a:pt x="133" y="99"/>
                                    </a:lnTo>
                                    <a:lnTo>
                                      <a:pt x="136" y="99"/>
                                    </a:lnTo>
                                    <a:lnTo>
                                      <a:pt x="141" y="99"/>
                                    </a:lnTo>
                                    <a:lnTo>
                                      <a:pt x="147" y="99"/>
                                    </a:lnTo>
                                    <a:lnTo>
                                      <a:pt x="153" y="97"/>
                                    </a:lnTo>
                                    <a:lnTo>
                                      <a:pt x="159" y="97"/>
                                    </a:lnTo>
                                    <a:lnTo>
                                      <a:pt x="166" y="95"/>
                                    </a:lnTo>
                                    <a:lnTo>
                                      <a:pt x="172" y="95"/>
                                    </a:lnTo>
                                    <a:lnTo>
                                      <a:pt x="180" y="93"/>
                                    </a:lnTo>
                                    <a:lnTo>
                                      <a:pt x="187" y="93"/>
                                    </a:lnTo>
                                    <a:lnTo>
                                      <a:pt x="193" y="90"/>
                                    </a:lnTo>
                                    <a:lnTo>
                                      <a:pt x="199" y="89"/>
                                    </a:lnTo>
                                    <a:lnTo>
                                      <a:pt x="206" y="87"/>
                                    </a:lnTo>
                                    <a:lnTo>
                                      <a:pt x="211" y="86"/>
                                    </a:lnTo>
                                    <a:lnTo>
                                      <a:pt x="217" y="84"/>
                                    </a:lnTo>
                                    <a:lnTo>
                                      <a:pt x="222" y="82"/>
                                    </a:lnTo>
                                    <a:lnTo>
                                      <a:pt x="228" y="80"/>
                                    </a:lnTo>
                                    <a:lnTo>
                                      <a:pt x="230" y="78"/>
                                    </a:lnTo>
                                    <a:lnTo>
                                      <a:pt x="232" y="75"/>
                                    </a:lnTo>
                                    <a:lnTo>
                                      <a:pt x="234" y="71"/>
                                    </a:lnTo>
                                    <a:lnTo>
                                      <a:pt x="236" y="68"/>
                                    </a:lnTo>
                                    <a:lnTo>
                                      <a:pt x="238" y="64"/>
                                    </a:lnTo>
                                    <a:lnTo>
                                      <a:pt x="240" y="60"/>
                                    </a:lnTo>
                                    <a:lnTo>
                                      <a:pt x="242" y="54"/>
                                    </a:lnTo>
                                    <a:lnTo>
                                      <a:pt x="242" y="50"/>
                                    </a:lnTo>
                                    <a:lnTo>
                                      <a:pt x="243" y="46"/>
                                    </a:lnTo>
                                    <a:lnTo>
                                      <a:pt x="242" y="41"/>
                                    </a:lnTo>
                                    <a:lnTo>
                                      <a:pt x="242" y="36"/>
                                    </a:lnTo>
                                    <a:lnTo>
                                      <a:pt x="239" y="33"/>
                                    </a:lnTo>
                                    <a:lnTo>
                                      <a:pt x="236" y="29"/>
                                    </a:lnTo>
                                    <a:lnTo>
                                      <a:pt x="232" y="26"/>
                                    </a:lnTo>
                                    <a:lnTo>
                                      <a:pt x="228" y="23"/>
                                    </a:lnTo>
                                    <a:lnTo>
                                      <a:pt x="219" y="22"/>
                                    </a:lnTo>
                                    <a:lnTo>
                                      <a:pt x="212" y="21"/>
                                    </a:lnTo>
                                    <a:lnTo>
                                      <a:pt x="206" y="22"/>
                                    </a:lnTo>
                                    <a:lnTo>
                                      <a:pt x="200" y="23"/>
                                    </a:lnTo>
                                    <a:lnTo>
                                      <a:pt x="195" y="26"/>
                                    </a:lnTo>
                                    <a:lnTo>
                                      <a:pt x="191" y="29"/>
                                    </a:lnTo>
                                    <a:lnTo>
                                      <a:pt x="188" y="33"/>
                                    </a:lnTo>
                                    <a:lnTo>
                                      <a:pt x="187" y="35"/>
                                    </a:lnTo>
                                    <a:lnTo>
                                      <a:pt x="184" y="40"/>
                                    </a:lnTo>
                                    <a:lnTo>
                                      <a:pt x="184" y="43"/>
                                    </a:lnTo>
                                    <a:lnTo>
                                      <a:pt x="184" y="48"/>
                                    </a:lnTo>
                                    <a:lnTo>
                                      <a:pt x="187" y="51"/>
                                    </a:lnTo>
                                    <a:lnTo>
                                      <a:pt x="188" y="55"/>
                                    </a:lnTo>
                                    <a:lnTo>
                                      <a:pt x="193" y="58"/>
                                    </a:lnTo>
                                    <a:lnTo>
                                      <a:pt x="199" y="60"/>
                                    </a:lnTo>
                                    <a:lnTo>
                                      <a:pt x="205" y="60"/>
                                    </a:lnTo>
                                    <a:lnTo>
                                      <a:pt x="207" y="60"/>
                                    </a:lnTo>
                                    <a:lnTo>
                                      <a:pt x="209" y="58"/>
                                    </a:lnTo>
                                    <a:lnTo>
                                      <a:pt x="211" y="55"/>
                                    </a:lnTo>
                                    <a:lnTo>
                                      <a:pt x="211" y="54"/>
                                    </a:lnTo>
                                    <a:lnTo>
                                      <a:pt x="213" y="52"/>
                                    </a:lnTo>
                                    <a:lnTo>
                                      <a:pt x="213" y="49"/>
                                    </a:lnTo>
                                    <a:lnTo>
                                      <a:pt x="213" y="48"/>
                                    </a:lnTo>
                                    <a:lnTo>
                                      <a:pt x="215" y="46"/>
                                    </a:lnTo>
                                    <a:lnTo>
                                      <a:pt x="216" y="43"/>
                                    </a:lnTo>
                                    <a:lnTo>
                                      <a:pt x="218" y="42"/>
                                    </a:lnTo>
                                    <a:lnTo>
                                      <a:pt x="218" y="43"/>
                                    </a:lnTo>
                                    <a:lnTo>
                                      <a:pt x="218" y="44"/>
                                    </a:lnTo>
                                    <a:lnTo>
                                      <a:pt x="218" y="46"/>
                                    </a:lnTo>
                                    <a:lnTo>
                                      <a:pt x="220" y="47"/>
                                    </a:lnTo>
                                    <a:lnTo>
                                      <a:pt x="220" y="49"/>
                                    </a:lnTo>
                                    <a:lnTo>
                                      <a:pt x="222" y="51"/>
                                    </a:lnTo>
                                    <a:lnTo>
                                      <a:pt x="222" y="53"/>
                                    </a:lnTo>
                                    <a:lnTo>
                                      <a:pt x="224" y="54"/>
                                    </a:lnTo>
                                    <a:lnTo>
                                      <a:pt x="224" y="57"/>
                                    </a:lnTo>
                                    <a:lnTo>
                                      <a:pt x="225" y="59"/>
                                    </a:lnTo>
                                    <a:lnTo>
                                      <a:pt x="225" y="61"/>
                                    </a:lnTo>
                                    <a:lnTo>
                                      <a:pt x="227" y="62"/>
                                    </a:lnTo>
                                    <a:lnTo>
                                      <a:pt x="227" y="65"/>
                                    </a:lnTo>
                                    <a:lnTo>
                                      <a:pt x="227" y="66"/>
                                    </a:lnTo>
                                    <a:lnTo>
                                      <a:pt x="228" y="66"/>
                                    </a:lnTo>
                                    <a:lnTo>
                                      <a:pt x="222" y="68"/>
                                    </a:lnTo>
                                    <a:lnTo>
                                      <a:pt x="216" y="69"/>
                                    </a:lnTo>
                                    <a:lnTo>
                                      <a:pt x="210" y="71"/>
                                    </a:lnTo>
                                    <a:lnTo>
                                      <a:pt x="204" y="72"/>
                                    </a:lnTo>
                                    <a:lnTo>
                                      <a:pt x="196" y="74"/>
                                    </a:lnTo>
                                    <a:lnTo>
                                      <a:pt x="190" y="76"/>
                                    </a:lnTo>
                                    <a:lnTo>
                                      <a:pt x="184" y="78"/>
                                    </a:lnTo>
                                    <a:lnTo>
                                      <a:pt x="179" y="78"/>
                                    </a:lnTo>
                                    <a:lnTo>
                                      <a:pt x="173" y="80"/>
                                    </a:lnTo>
                                    <a:lnTo>
                                      <a:pt x="168" y="81"/>
                                    </a:lnTo>
                                    <a:lnTo>
                                      <a:pt x="164" y="83"/>
                                    </a:lnTo>
                                    <a:lnTo>
                                      <a:pt x="161" y="83"/>
                                    </a:lnTo>
                                    <a:lnTo>
                                      <a:pt x="158" y="83"/>
                                    </a:lnTo>
                                    <a:lnTo>
                                      <a:pt x="157" y="82"/>
                                    </a:lnTo>
                                    <a:lnTo>
                                      <a:pt x="157" y="80"/>
                                    </a:lnTo>
                                    <a:lnTo>
                                      <a:pt x="159" y="78"/>
                                    </a:lnTo>
                                    <a:lnTo>
                                      <a:pt x="160" y="78"/>
                                    </a:lnTo>
                                    <a:lnTo>
                                      <a:pt x="162" y="76"/>
                                    </a:lnTo>
                                    <a:lnTo>
                                      <a:pt x="162" y="74"/>
                                    </a:lnTo>
                                    <a:lnTo>
                                      <a:pt x="164" y="72"/>
                                    </a:lnTo>
                                    <a:lnTo>
                                      <a:pt x="165" y="71"/>
                                    </a:lnTo>
                                    <a:lnTo>
                                      <a:pt x="167" y="67"/>
                                    </a:lnTo>
                                    <a:lnTo>
                                      <a:pt x="167" y="65"/>
                                    </a:lnTo>
                                    <a:lnTo>
                                      <a:pt x="168" y="62"/>
                                    </a:lnTo>
                                    <a:lnTo>
                                      <a:pt x="168" y="58"/>
                                    </a:lnTo>
                                    <a:lnTo>
                                      <a:pt x="170" y="53"/>
                                    </a:lnTo>
                                    <a:lnTo>
                                      <a:pt x="170" y="48"/>
                                    </a:lnTo>
                                    <a:lnTo>
                                      <a:pt x="170" y="42"/>
                                    </a:lnTo>
                                    <a:lnTo>
                                      <a:pt x="169" y="36"/>
                                    </a:lnTo>
                                    <a:lnTo>
                                      <a:pt x="169" y="29"/>
                                    </a:lnTo>
                                    <a:lnTo>
                                      <a:pt x="167" y="29"/>
                                    </a:lnTo>
                                    <a:lnTo>
                                      <a:pt x="167" y="27"/>
                                    </a:lnTo>
                                    <a:lnTo>
                                      <a:pt x="165" y="25"/>
                                    </a:lnTo>
                                    <a:lnTo>
                                      <a:pt x="165" y="23"/>
                                    </a:lnTo>
                                    <a:lnTo>
                                      <a:pt x="163" y="21"/>
                                    </a:lnTo>
                                    <a:lnTo>
                                      <a:pt x="161" y="19"/>
                                    </a:lnTo>
                                    <a:lnTo>
                                      <a:pt x="159" y="17"/>
                                    </a:lnTo>
                                    <a:lnTo>
                                      <a:pt x="159" y="14"/>
                                    </a:lnTo>
                                    <a:lnTo>
                                      <a:pt x="157" y="12"/>
                                    </a:lnTo>
                                    <a:lnTo>
                                      <a:pt x="155" y="10"/>
                                    </a:lnTo>
                                    <a:lnTo>
                                      <a:pt x="153" y="8"/>
                                    </a:lnTo>
                                    <a:lnTo>
                                      <a:pt x="153" y="5"/>
                                    </a:lnTo>
                                    <a:lnTo>
                                      <a:pt x="151" y="5"/>
                                    </a:lnTo>
                                    <a:lnTo>
                                      <a:pt x="151" y="2"/>
                                    </a:lnTo>
                                    <a:lnTo>
                                      <a:pt x="151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808080"/>
                              </a:solidFill>
                              <a:ln>
                                <a:noFill/>
                              </a:ln>
                              <a:effectLst/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 type="none" w="med" len="med"/>
                                    <a:tailEnd type="none" w="med" len="med"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50" name="Freeform 24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600" y="2166"/>
                                <a:ext cx="241" cy="171"/>
                              </a:xfrm>
                              <a:custGeom>
                                <a:avLst/>
                                <a:gdLst>
                                  <a:gd name="T0" fmla="*/ 125 w 135"/>
                                  <a:gd name="T1" fmla="*/ 0 h 114"/>
                                  <a:gd name="T2" fmla="*/ 98 w 135"/>
                                  <a:gd name="T3" fmla="*/ 11 h 114"/>
                                  <a:gd name="T4" fmla="*/ 71 w 135"/>
                                  <a:gd name="T5" fmla="*/ 30 h 114"/>
                                  <a:gd name="T6" fmla="*/ 50 w 135"/>
                                  <a:gd name="T7" fmla="*/ 57 h 114"/>
                                  <a:gd name="T8" fmla="*/ 41 w 135"/>
                                  <a:gd name="T9" fmla="*/ 84 h 114"/>
                                  <a:gd name="T10" fmla="*/ 55 w 135"/>
                                  <a:gd name="T11" fmla="*/ 113 h 114"/>
                                  <a:gd name="T12" fmla="*/ 98 w 135"/>
                                  <a:gd name="T13" fmla="*/ 137 h 114"/>
                                  <a:gd name="T14" fmla="*/ 180 w 135"/>
                                  <a:gd name="T15" fmla="*/ 152 h 114"/>
                                  <a:gd name="T16" fmla="*/ 237 w 135"/>
                                  <a:gd name="T17" fmla="*/ 155 h 114"/>
                                  <a:gd name="T18" fmla="*/ 225 w 135"/>
                                  <a:gd name="T19" fmla="*/ 161 h 114"/>
                                  <a:gd name="T20" fmla="*/ 204 w 135"/>
                                  <a:gd name="T21" fmla="*/ 162 h 114"/>
                                  <a:gd name="T22" fmla="*/ 177 w 135"/>
                                  <a:gd name="T23" fmla="*/ 167 h 114"/>
                                  <a:gd name="T24" fmla="*/ 146 w 135"/>
                                  <a:gd name="T25" fmla="*/ 170 h 114"/>
                                  <a:gd name="T26" fmla="*/ 114 w 135"/>
                                  <a:gd name="T27" fmla="*/ 170 h 114"/>
                                  <a:gd name="T28" fmla="*/ 84 w 135"/>
                                  <a:gd name="T29" fmla="*/ 168 h 114"/>
                                  <a:gd name="T30" fmla="*/ 55 w 135"/>
                                  <a:gd name="T31" fmla="*/ 161 h 114"/>
                                  <a:gd name="T32" fmla="*/ 32 w 135"/>
                                  <a:gd name="T33" fmla="*/ 149 h 114"/>
                                  <a:gd name="T34" fmla="*/ 16 w 135"/>
                                  <a:gd name="T35" fmla="*/ 137 h 114"/>
                                  <a:gd name="T36" fmla="*/ 7 w 135"/>
                                  <a:gd name="T37" fmla="*/ 125 h 114"/>
                                  <a:gd name="T38" fmla="*/ 2 w 135"/>
                                  <a:gd name="T39" fmla="*/ 113 h 114"/>
                                  <a:gd name="T40" fmla="*/ 0 w 135"/>
                                  <a:gd name="T41" fmla="*/ 102 h 114"/>
                                  <a:gd name="T42" fmla="*/ 0 w 135"/>
                                  <a:gd name="T43" fmla="*/ 93 h 114"/>
                                  <a:gd name="T44" fmla="*/ 2 w 135"/>
                                  <a:gd name="T45" fmla="*/ 84 h 114"/>
                                  <a:gd name="T46" fmla="*/ 4 w 135"/>
                                  <a:gd name="T47" fmla="*/ 81 h 114"/>
                                  <a:gd name="T48" fmla="*/ 7 w 135"/>
                                  <a:gd name="T49" fmla="*/ 63 h 114"/>
                                  <a:gd name="T50" fmla="*/ 18 w 135"/>
                                  <a:gd name="T51" fmla="*/ 38 h 114"/>
                                  <a:gd name="T52" fmla="*/ 37 w 135"/>
                                  <a:gd name="T53" fmla="*/ 20 h 114"/>
                                  <a:gd name="T54" fmla="*/ 59 w 135"/>
                                  <a:gd name="T55" fmla="*/ 9 h 114"/>
                                  <a:gd name="T56" fmla="*/ 84 w 135"/>
                                  <a:gd name="T57" fmla="*/ 3 h 114"/>
                                  <a:gd name="T58" fmla="*/ 105 w 135"/>
                                  <a:gd name="T59" fmla="*/ 2 h 114"/>
                                  <a:gd name="T60" fmla="*/ 123 w 135"/>
                                  <a:gd name="T61" fmla="*/ 0 h 114"/>
                                  <a:gd name="T62" fmla="*/ 134 w 135"/>
                                  <a:gd name="T63" fmla="*/ 0 h 114"/>
                                  <a:gd name="T64" fmla="*/ 137 w 135"/>
                                  <a:gd name="T65" fmla="*/ 0 h 114"/>
                                  <a:gd name="T66" fmla="*/ 0 60000 65536"/>
                                  <a:gd name="T67" fmla="*/ 0 60000 65536"/>
                                  <a:gd name="T68" fmla="*/ 0 60000 65536"/>
                                  <a:gd name="T69" fmla="*/ 0 60000 65536"/>
                                  <a:gd name="T70" fmla="*/ 0 60000 65536"/>
                                  <a:gd name="T71" fmla="*/ 0 60000 65536"/>
                                  <a:gd name="T72" fmla="*/ 0 60000 65536"/>
                                  <a:gd name="T73" fmla="*/ 0 60000 65536"/>
                                  <a:gd name="T74" fmla="*/ 0 60000 65536"/>
                                  <a:gd name="T75" fmla="*/ 0 60000 65536"/>
                                  <a:gd name="T76" fmla="*/ 0 60000 65536"/>
                                  <a:gd name="T77" fmla="*/ 0 60000 65536"/>
                                  <a:gd name="T78" fmla="*/ 0 60000 65536"/>
                                  <a:gd name="T79" fmla="*/ 0 60000 65536"/>
                                  <a:gd name="T80" fmla="*/ 0 60000 65536"/>
                                  <a:gd name="T81" fmla="*/ 0 60000 65536"/>
                                  <a:gd name="T82" fmla="*/ 0 60000 65536"/>
                                  <a:gd name="T83" fmla="*/ 0 60000 65536"/>
                                  <a:gd name="T84" fmla="*/ 0 60000 65536"/>
                                  <a:gd name="T85" fmla="*/ 0 60000 65536"/>
                                  <a:gd name="T86" fmla="*/ 0 60000 65536"/>
                                  <a:gd name="T87" fmla="*/ 0 60000 65536"/>
                                  <a:gd name="T88" fmla="*/ 0 60000 65536"/>
                                  <a:gd name="T89" fmla="*/ 0 60000 65536"/>
                                  <a:gd name="T90" fmla="*/ 0 60000 65536"/>
                                  <a:gd name="T91" fmla="*/ 0 60000 65536"/>
                                  <a:gd name="T92" fmla="*/ 0 60000 65536"/>
                                  <a:gd name="T93" fmla="*/ 0 60000 65536"/>
                                  <a:gd name="T94" fmla="*/ 0 60000 65536"/>
                                  <a:gd name="T95" fmla="*/ 0 60000 65536"/>
                                  <a:gd name="T96" fmla="*/ 0 60000 65536"/>
                                  <a:gd name="T97" fmla="*/ 0 60000 65536"/>
                                  <a:gd name="T98" fmla="*/ 0 60000 65536"/>
                                </a:gdLst>
                                <a:ahLst/>
                                <a:cxnLst>
                                  <a:cxn ang="T66">
                                    <a:pos x="T0" y="T1"/>
                                  </a:cxn>
                                  <a:cxn ang="T67">
                                    <a:pos x="T2" y="T3"/>
                                  </a:cxn>
                                  <a:cxn ang="T68">
                                    <a:pos x="T4" y="T5"/>
                                  </a:cxn>
                                  <a:cxn ang="T69">
                                    <a:pos x="T6" y="T7"/>
                                  </a:cxn>
                                  <a:cxn ang="T70">
                                    <a:pos x="T8" y="T9"/>
                                  </a:cxn>
                                  <a:cxn ang="T71">
                                    <a:pos x="T10" y="T11"/>
                                  </a:cxn>
                                  <a:cxn ang="T72">
                                    <a:pos x="T12" y="T13"/>
                                  </a:cxn>
                                  <a:cxn ang="T73">
                                    <a:pos x="T14" y="T15"/>
                                  </a:cxn>
                                  <a:cxn ang="T74">
                                    <a:pos x="T16" y="T17"/>
                                  </a:cxn>
                                  <a:cxn ang="T75">
                                    <a:pos x="T18" y="T19"/>
                                  </a:cxn>
                                  <a:cxn ang="T76">
                                    <a:pos x="T20" y="T21"/>
                                  </a:cxn>
                                  <a:cxn ang="T77">
                                    <a:pos x="T22" y="T23"/>
                                  </a:cxn>
                                  <a:cxn ang="T78">
                                    <a:pos x="T24" y="T25"/>
                                  </a:cxn>
                                  <a:cxn ang="T79">
                                    <a:pos x="T26" y="T27"/>
                                  </a:cxn>
                                  <a:cxn ang="T80">
                                    <a:pos x="T28" y="T29"/>
                                  </a:cxn>
                                  <a:cxn ang="T81">
                                    <a:pos x="T30" y="T31"/>
                                  </a:cxn>
                                  <a:cxn ang="T82">
                                    <a:pos x="T32" y="T33"/>
                                  </a:cxn>
                                  <a:cxn ang="T83">
                                    <a:pos x="T34" y="T35"/>
                                  </a:cxn>
                                  <a:cxn ang="T84">
                                    <a:pos x="T36" y="T37"/>
                                  </a:cxn>
                                  <a:cxn ang="T85">
                                    <a:pos x="T38" y="T39"/>
                                  </a:cxn>
                                  <a:cxn ang="T86">
                                    <a:pos x="T40" y="T41"/>
                                  </a:cxn>
                                  <a:cxn ang="T87">
                                    <a:pos x="T42" y="T43"/>
                                  </a:cxn>
                                  <a:cxn ang="T88">
                                    <a:pos x="T44" y="T45"/>
                                  </a:cxn>
                                  <a:cxn ang="T89">
                                    <a:pos x="T46" y="T47"/>
                                  </a:cxn>
                                  <a:cxn ang="T90">
                                    <a:pos x="T48" y="T49"/>
                                  </a:cxn>
                                  <a:cxn ang="T91">
                                    <a:pos x="T50" y="T51"/>
                                  </a:cxn>
                                  <a:cxn ang="T92">
                                    <a:pos x="T52" y="T53"/>
                                  </a:cxn>
                                  <a:cxn ang="T93">
                                    <a:pos x="T54" y="T55"/>
                                  </a:cxn>
                                  <a:cxn ang="T94">
                                    <a:pos x="T56" y="T57"/>
                                  </a:cxn>
                                  <a:cxn ang="T95">
                                    <a:pos x="T58" y="T59"/>
                                  </a:cxn>
                                  <a:cxn ang="T96">
                                    <a:pos x="T60" y="T61"/>
                                  </a:cxn>
                                  <a:cxn ang="T97">
                                    <a:pos x="T62" y="T63"/>
                                  </a:cxn>
                                  <a:cxn ang="T98">
                                    <a:pos x="T64" y="T65"/>
                                  </a:cxn>
                                </a:cxnLst>
                                <a:rect l="0" t="0" r="r" b="b"/>
                                <a:pathLst>
                                  <a:path w="135" h="114">
                                    <a:moveTo>
                                      <a:pt x="77" y="0"/>
                                    </a:moveTo>
                                    <a:lnTo>
                                      <a:pt x="70" y="0"/>
                                    </a:lnTo>
                                    <a:lnTo>
                                      <a:pt x="64" y="3"/>
                                    </a:lnTo>
                                    <a:lnTo>
                                      <a:pt x="55" y="7"/>
                                    </a:lnTo>
                                    <a:lnTo>
                                      <a:pt x="48" y="12"/>
                                    </a:lnTo>
                                    <a:lnTo>
                                      <a:pt x="40" y="20"/>
                                    </a:lnTo>
                                    <a:lnTo>
                                      <a:pt x="33" y="28"/>
                                    </a:lnTo>
                                    <a:lnTo>
                                      <a:pt x="28" y="38"/>
                                    </a:lnTo>
                                    <a:lnTo>
                                      <a:pt x="25" y="47"/>
                                    </a:lnTo>
                                    <a:lnTo>
                                      <a:pt x="23" y="56"/>
                                    </a:lnTo>
                                    <a:lnTo>
                                      <a:pt x="25" y="66"/>
                                    </a:lnTo>
                                    <a:lnTo>
                                      <a:pt x="31" y="75"/>
                                    </a:lnTo>
                                    <a:lnTo>
                                      <a:pt x="41" y="84"/>
                                    </a:lnTo>
                                    <a:lnTo>
                                      <a:pt x="55" y="91"/>
                                    </a:lnTo>
                                    <a:lnTo>
                                      <a:pt x="75" y="97"/>
                                    </a:lnTo>
                                    <a:lnTo>
                                      <a:pt x="101" y="101"/>
                                    </a:lnTo>
                                    <a:lnTo>
                                      <a:pt x="134" y="102"/>
                                    </a:lnTo>
                                    <a:lnTo>
                                      <a:pt x="133" y="103"/>
                                    </a:lnTo>
                                    <a:lnTo>
                                      <a:pt x="130" y="104"/>
                                    </a:lnTo>
                                    <a:lnTo>
                                      <a:pt x="126" y="107"/>
                                    </a:lnTo>
                                    <a:lnTo>
                                      <a:pt x="121" y="107"/>
                                    </a:lnTo>
                                    <a:lnTo>
                                      <a:pt x="114" y="108"/>
                                    </a:lnTo>
                                    <a:lnTo>
                                      <a:pt x="107" y="109"/>
                                    </a:lnTo>
                                    <a:lnTo>
                                      <a:pt x="99" y="111"/>
                                    </a:lnTo>
                                    <a:lnTo>
                                      <a:pt x="92" y="111"/>
                                    </a:lnTo>
                                    <a:lnTo>
                                      <a:pt x="82" y="113"/>
                                    </a:lnTo>
                                    <a:lnTo>
                                      <a:pt x="74" y="113"/>
                                    </a:lnTo>
                                    <a:lnTo>
                                      <a:pt x="64" y="113"/>
                                    </a:lnTo>
                                    <a:lnTo>
                                      <a:pt x="55" y="113"/>
                                    </a:lnTo>
                                    <a:lnTo>
                                      <a:pt x="47" y="112"/>
                                    </a:lnTo>
                                    <a:lnTo>
                                      <a:pt x="39" y="110"/>
                                    </a:lnTo>
                                    <a:lnTo>
                                      <a:pt x="31" y="107"/>
                                    </a:lnTo>
                                    <a:lnTo>
                                      <a:pt x="25" y="103"/>
                                    </a:lnTo>
                                    <a:lnTo>
                                      <a:pt x="18" y="99"/>
                                    </a:lnTo>
                                    <a:lnTo>
                                      <a:pt x="13" y="95"/>
                                    </a:lnTo>
                                    <a:lnTo>
                                      <a:pt x="9" y="91"/>
                                    </a:lnTo>
                                    <a:lnTo>
                                      <a:pt x="6" y="87"/>
                                    </a:lnTo>
                                    <a:lnTo>
                                      <a:pt x="4" y="83"/>
                                    </a:lnTo>
                                    <a:lnTo>
                                      <a:pt x="2" y="79"/>
                                    </a:lnTo>
                                    <a:lnTo>
                                      <a:pt x="1" y="75"/>
                                    </a:lnTo>
                                    <a:lnTo>
                                      <a:pt x="1" y="70"/>
                                    </a:lnTo>
                                    <a:lnTo>
                                      <a:pt x="0" y="68"/>
                                    </a:lnTo>
                                    <a:lnTo>
                                      <a:pt x="0" y="64"/>
                                    </a:lnTo>
                                    <a:lnTo>
                                      <a:pt x="0" y="62"/>
                                    </a:lnTo>
                                    <a:lnTo>
                                      <a:pt x="1" y="58"/>
                                    </a:lnTo>
                                    <a:lnTo>
                                      <a:pt x="1" y="56"/>
                                    </a:lnTo>
                                    <a:lnTo>
                                      <a:pt x="2" y="55"/>
                                    </a:lnTo>
                                    <a:lnTo>
                                      <a:pt x="2" y="54"/>
                                    </a:lnTo>
                                    <a:lnTo>
                                      <a:pt x="3" y="53"/>
                                    </a:lnTo>
                                    <a:lnTo>
                                      <a:pt x="4" y="42"/>
                                    </a:lnTo>
                                    <a:lnTo>
                                      <a:pt x="6" y="33"/>
                                    </a:lnTo>
                                    <a:lnTo>
                                      <a:pt x="10" y="25"/>
                                    </a:lnTo>
                                    <a:lnTo>
                                      <a:pt x="15" y="18"/>
                                    </a:lnTo>
                                    <a:lnTo>
                                      <a:pt x="21" y="13"/>
                                    </a:lnTo>
                                    <a:lnTo>
                                      <a:pt x="27" y="9"/>
                                    </a:lnTo>
                                    <a:lnTo>
                                      <a:pt x="33" y="6"/>
                                    </a:lnTo>
                                    <a:lnTo>
                                      <a:pt x="41" y="3"/>
                                    </a:lnTo>
                                    <a:lnTo>
                                      <a:pt x="47" y="2"/>
                                    </a:lnTo>
                                    <a:lnTo>
                                      <a:pt x="53" y="1"/>
                                    </a:lnTo>
                                    <a:lnTo>
                                      <a:pt x="59" y="1"/>
                                    </a:lnTo>
                                    <a:lnTo>
                                      <a:pt x="65" y="0"/>
                                    </a:lnTo>
                                    <a:lnTo>
                                      <a:pt x="69" y="0"/>
                                    </a:lnTo>
                                    <a:lnTo>
                                      <a:pt x="73" y="0"/>
                                    </a:lnTo>
                                    <a:lnTo>
                                      <a:pt x="75" y="0"/>
                                    </a:lnTo>
                                    <a:lnTo>
                                      <a:pt x="77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C0C0C0"/>
                              </a:solidFill>
                              <a:ln w="8889" cap="flat" cmpd="sng">
                                <a:solidFill>
                                  <a:srgbClr val="C0C0C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51" name="Freeform 24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830" y="2165"/>
                                <a:ext cx="210" cy="175"/>
                              </a:xfrm>
                              <a:custGeom>
                                <a:avLst/>
                                <a:gdLst>
                                  <a:gd name="T0" fmla="*/ 53 w 118"/>
                                  <a:gd name="T1" fmla="*/ 1 h 117"/>
                                  <a:gd name="T2" fmla="*/ 84 w 118"/>
                                  <a:gd name="T3" fmla="*/ 12 h 117"/>
                                  <a:gd name="T4" fmla="*/ 117 w 118"/>
                                  <a:gd name="T5" fmla="*/ 30 h 117"/>
                                  <a:gd name="T6" fmla="*/ 148 w 118"/>
                                  <a:gd name="T7" fmla="*/ 57 h 117"/>
                                  <a:gd name="T8" fmla="*/ 166 w 118"/>
                                  <a:gd name="T9" fmla="*/ 85 h 117"/>
                                  <a:gd name="T10" fmla="*/ 160 w 118"/>
                                  <a:gd name="T11" fmla="*/ 115 h 117"/>
                                  <a:gd name="T12" fmla="*/ 128 w 118"/>
                                  <a:gd name="T13" fmla="*/ 142 h 117"/>
                                  <a:gd name="T14" fmla="*/ 53 w 118"/>
                                  <a:gd name="T15" fmla="*/ 162 h 117"/>
                                  <a:gd name="T16" fmla="*/ 0 w 118"/>
                                  <a:gd name="T17" fmla="*/ 169 h 117"/>
                                  <a:gd name="T18" fmla="*/ 9 w 118"/>
                                  <a:gd name="T19" fmla="*/ 171 h 117"/>
                                  <a:gd name="T20" fmla="*/ 23 w 118"/>
                                  <a:gd name="T21" fmla="*/ 172 h 117"/>
                                  <a:gd name="T22" fmla="*/ 44 w 118"/>
                                  <a:gd name="T23" fmla="*/ 172 h 117"/>
                                  <a:gd name="T24" fmla="*/ 69 w 118"/>
                                  <a:gd name="T25" fmla="*/ 174 h 117"/>
                                  <a:gd name="T26" fmla="*/ 98 w 118"/>
                                  <a:gd name="T27" fmla="*/ 172 h 117"/>
                                  <a:gd name="T28" fmla="*/ 125 w 118"/>
                                  <a:gd name="T29" fmla="*/ 168 h 117"/>
                                  <a:gd name="T30" fmla="*/ 151 w 118"/>
                                  <a:gd name="T31" fmla="*/ 160 h 117"/>
                                  <a:gd name="T32" fmla="*/ 174 w 118"/>
                                  <a:gd name="T33" fmla="*/ 147 h 117"/>
                                  <a:gd name="T34" fmla="*/ 189 w 118"/>
                                  <a:gd name="T35" fmla="*/ 136 h 117"/>
                                  <a:gd name="T36" fmla="*/ 199 w 118"/>
                                  <a:gd name="T37" fmla="*/ 123 h 117"/>
                                  <a:gd name="T38" fmla="*/ 203 w 118"/>
                                  <a:gd name="T39" fmla="*/ 111 h 117"/>
                                  <a:gd name="T40" fmla="*/ 206 w 118"/>
                                  <a:gd name="T41" fmla="*/ 102 h 117"/>
                                  <a:gd name="T42" fmla="*/ 206 w 118"/>
                                  <a:gd name="T43" fmla="*/ 93 h 117"/>
                                  <a:gd name="T44" fmla="*/ 205 w 118"/>
                                  <a:gd name="T45" fmla="*/ 85 h 117"/>
                                  <a:gd name="T46" fmla="*/ 205 w 118"/>
                                  <a:gd name="T47" fmla="*/ 82 h 117"/>
                                  <a:gd name="T48" fmla="*/ 201 w 118"/>
                                  <a:gd name="T49" fmla="*/ 64 h 117"/>
                                  <a:gd name="T50" fmla="*/ 185 w 118"/>
                                  <a:gd name="T51" fmla="*/ 39 h 117"/>
                                  <a:gd name="T52" fmla="*/ 162 w 118"/>
                                  <a:gd name="T53" fmla="*/ 21 h 117"/>
                                  <a:gd name="T54" fmla="*/ 137 w 118"/>
                                  <a:gd name="T55" fmla="*/ 10 h 117"/>
                                  <a:gd name="T56" fmla="*/ 109 w 118"/>
                                  <a:gd name="T57" fmla="*/ 3 h 117"/>
                                  <a:gd name="T58" fmla="*/ 80 w 118"/>
                                  <a:gd name="T59" fmla="*/ 1 h 117"/>
                                  <a:gd name="T60" fmla="*/ 59 w 118"/>
                                  <a:gd name="T61" fmla="*/ 0 h 117"/>
                                  <a:gd name="T62" fmla="*/ 46 w 118"/>
                                  <a:gd name="T63" fmla="*/ 0 h 117"/>
                                  <a:gd name="T64" fmla="*/ 46 w 118"/>
                                  <a:gd name="T65" fmla="*/ 0 h 117"/>
                                  <a:gd name="T66" fmla="*/ 0 60000 65536"/>
                                  <a:gd name="T67" fmla="*/ 0 60000 65536"/>
                                  <a:gd name="T68" fmla="*/ 0 60000 65536"/>
                                  <a:gd name="T69" fmla="*/ 0 60000 65536"/>
                                  <a:gd name="T70" fmla="*/ 0 60000 65536"/>
                                  <a:gd name="T71" fmla="*/ 0 60000 65536"/>
                                  <a:gd name="T72" fmla="*/ 0 60000 65536"/>
                                  <a:gd name="T73" fmla="*/ 0 60000 65536"/>
                                  <a:gd name="T74" fmla="*/ 0 60000 65536"/>
                                  <a:gd name="T75" fmla="*/ 0 60000 65536"/>
                                  <a:gd name="T76" fmla="*/ 0 60000 65536"/>
                                  <a:gd name="T77" fmla="*/ 0 60000 65536"/>
                                  <a:gd name="T78" fmla="*/ 0 60000 65536"/>
                                  <a:gd name="T79" fmla="*/ 0 60000 65536"/>
                                  <a:gd name="T80" fmla="*/ 0 60000 65536"/>
                                  <a:gd name="T81" fmla="*/ 0 60000 65536"/>
                                  <a:gd name="T82" fmla="*/ 0 60000 65536"/>
                                  <a:gd name="T83" fmla="*/ 0 60000 65536"/>
                                  <a:gd name="T84" fmla="*/ 0 60000 65536"/>
                                  <a:gd name="T85" fmla="*/ 0 60000 65536"/>
                                  <a:gd name="T86" fmla="*/ 0 60000 65536"/>
                                  <a:gd name="T87" fmla="*/ 0 60000 65536"/>
                                  <a:gd name="T88" fmla="*/ 0 60000 65536"/>
                                  <a:gd name="T89" fmla="*/ 0 60000 65536"/>
                                  <a:gd name="T90" fmla="*/ 0 60000 65536"/>
                                  <a:gd name="T91" fmla="*/ 0 60000 65536"/>
                                  <a:gd name="T92" fmla="*/ 0 60000 65536"/>
                                  <a:gd name="T93" fmla="*/ 0 60000 65536"/>
                                  <a:gd name="T94" fmla="*/ 0 60000 65536"/>
                                  <a:gd name="T95" fmla="*/ 0 60000 65536"/>
                                  <a:gd name="T96" fmla="*/ 0 60000 65536"/>
                                  <a:gd name="T97" fmla="*/ 0 60000 65536"/>
                                  <a:gd name="T98" fmla="*/ 0 60000 65536"/>
                                </a:gdLst>
                                <a:ahLst/>
                                <a:cxnLst>
                                  <a:cxn ang="T66">
                                    <a:pos x="T0" y="T1"/>
                                  </a:cxn>
                                  <a:cxn ang="T67">
                                    <a:pos x="T2" y="T3"/>
                                  </a:cxn>
                                  <a:cxn ang="T68">
                                    <a:pos x="T4" y="T5"/>
                                  </a:cxn>
                                  <a:cxn ang="T69">
                                    <a:pos x="T6" y="T7"/>
                                  </a:cxn>
                                  <a:cxn ang="T70">
                                    <a:pos x="T8" y="T9"/>
                                  </a:cxn>
                                  <a:cxn ang="T71">
                                    <a:pos x="T10" y="T11"/>
                                  </a:cxn>
                                  <a:cxn ang="T72">
                                    <a:pos x="T12" y="T13"/>
                                  </a:cxn>
                                  <a:cxn ang="T73">
                                    <a:pos x="T14" y="T15"/>
                                  </a:cxn>
                                  <a:cxn ang="T74">
                                    <a:pos x="T16" y="T17"/>
                                  </a:cxn>
                                  <a:cxn ang="T75">
                                    <a:pos x="T18" y="T19"/>
                                  </a:cxn>
                                  <a:cxn ang="T76">
                                    <a:pos x="T20" y="T21"/>
                                  </a:cxn>
                                  <a:cxn ang="T77">
                                    <a:pos x="T22" y="T23"/>
                                  </a:cxn>
                                  <a:cxn ang="T78">
                                    <a:pos x="T24" y="T25"/>
                                  </a:cxn>
                                  <a:cxn ang="T79">
                                    <a:pos x="T26" y="T27"/>
                                  </a:cxn>
                                  <a:cxn ang="T80">
                                    <a:pos x="T28" y="T29"/>
                                  </a:cxn>
                                  <a:cxn ang="T81">
                                    <a:pos x="T30" y="T31"/>
                                  </a:cxn>
                                  <a:cxn ang="T82">
                                    <a:pos x="T32" y="T33"/>
                                  </a:cxn>
                                  <a:cxn ang="T83">
                                    <a:pos x="T34" y="T35"/>
                                  </a:cxn>
                                  <a:cxn ang="T84">
                                    <a:pos x="T36" y="T37"/>
                                  </a:cxn>
                                  <a:cxn ang="T85">
                                    <a:pos x="T38" y="T39"/>
                                  </a:cxn>
                                  <a:cxn ang="T86">
                                    <a:pos x="T40" y="T41"/>
                                  </a:cxn>
                                  <a:cxn ang="T87">
                                    <a:pos x="T42" y="T43"/>
                                  </a:cxn>
                                  <a:cxn ang="T88">
                                    <a:pos x="T44" y="T45"/>
                                  </a:cxn>
                                  <a:cxn ang="T89">
                                    <a:pos x="T46" y="T47"/>
                                  </a:cxn>
                                  <a:cxn ang="T90">
                                    <a:pos x="T48" y="T49"/>
                                  </a:cxn>
                                  <a:cxn ang="T91">
                                    <a:pos x="T50" y="T51"/>
                                  </a:cxn>
                                  <a:cxn ang="T92">
                                    <a:pos x="T52" y="T53"/>
                                  </a:cxn>
                                  <a:cxn ang="T93">
                                    <a:pos x="T54" y="T55"/>
                                  </a:cxn>
                                  <a:cxn ang="T94">
                                    <a:pos x="T56" y="T57"/>
                                  </a:cxn>
                                  <a:cxn ang="T95">
                                    <a:pos x="T58" y="T59"/>
                                  </a:cxn>
                                  <a:cxn ang="T96">
                                    <a:pos x="T60" y="T61"/>
                                  </a:cxn>
                                  <a:cxn ang="T97">
                                    <a:pos x="T62" y="T63"/>
                                  </a:cxn>
                                  <a:cxn ang="T98">
                                    <a:pos x="T64" y="T65"/>
                                  </a:cxn>
                                </a:cxnLst>
                                <a:rect l="0" t="0" r="r" b="b"/>
                                <a:pathLst>
                                  <a:path w="118" h="117">
                                    <a:moveTo>
                                      <a:pt x="26" y="0"/>
                                    </a:moveTo>
                                    <a:lnTo>
                                      <a:pt x="30" y="1"/>
                                    </a:lnTo>
                                    <a:lnTo>
                                      <a:pt x="38" y="3"/>
                                    </a:lnTo>
                                    <a:lnTo>
                                      <a:pt x="47" y="8"/>
                                    </a:lnTo>
                                    <a:lnTo>
                                      <a:pt x="57" y="13"/>
                                    </a:lnTo>
                                    <a:lnTo>
                                      <a:pt x="66" y="20"/>
                                    </a:lnTo>
                                    <a:lnTo>
                                      <a:pt x="75" y="29"/>
                                    </a:lnTo>
                                    <a:lnTo>
                                      <a:pt x="83" y="38"/>
                                    </a:lnTo>
                                    <a:lnTo>
                                      <a:pt x="90" y="46"/>
                                    </a:lnTo>
                                    <a:lnTo>
                                      <a:pt x="93" y="57"/>
                                    </a:lnTo>
                                    <a:lnTo>
                                      <a:pt x="94" y="67"/>
                                    </a:lnTo>
                                    <a:lnTo>
                                      <a:pt x="90" y="77"/>
                                    </a:lnTo>
                                    <a:lnTo>
                                      <a:pt x="84" y="86"/>
                                    </a:lnTo>
                                    <a:lnTo>
                                      <a:pt x="72" y="95"/>
                                    </a:lnTo>
                                    <a:lnTo>
                                      <a:pt x="54" y="102"/>
                                    </a:lnTo>
                                    <a:lnTo>
                                      <a:pt x="30" y="108"/>
                                    </a:lnTo>
                                    <a:lnTo>
                                      <a:pt x="0" y="111"/>
                                    </a:lnTo>
                                    <a:lnTo>
                                      <a:pt x="0" y="113"/>
                                    </a:lnTo>
                                    <a:lnTo>
                                      <a:pt x="2" y="113"/>
                                    </a:lnTo>
                                    <a:lnTo>
                                      <a:pt x="5" y="114"/>
                                    </a:lnTo>
                                    <a:lnTo>
                                      <a:pt x="9" y="114"/>
                                    </a:lnTo>
                                    <a:lnTo>
                                      <a:pt x="13" y="115"/>
                                    </a:lnTo>
                                    <a:lnTo>
                                      <a:pt x="19" y="115"/>
                                    </a:lnTo>
                                    <a:lnTo>
                                      <a:pt x="25" y="115"/>
                                    </a:lnTo>
                                    <a:lnTo>
                                      <a:pt x="33" y="115"/>
                                    </a:lnTo>
                                    <a:lnTo>
                                      <a:pt x="39" y="116"/>
                                    </a:lnTo>
                                    <a:lnTo>
                                      <a:pt x="47" y="116"/>
                                    </a:lnTo>
                                    <a:lnTo>
                                      <a:pt x="55" y="115"/>
                                    </a:lnTo>
                                    <a:lnTo>
                                      <a:pt x="63" y="114"/>
                                    </a:lnTo>
                                    <a:lnTo>
                                      <a:pt x="70" y="112"/>
                                    </a:lnTo>
                                    <a:lnTo>
                                      <a:pt x="78" y="110"/>
                                    </a:lnTo>
                                    <a:lnTo>
                                      <a:pt x="85" y="107"/>
                                    </a:lnTo>
                                    <a:lnTo>
                                      <a:pt x="93" y="103"/>
                                    </a:lnTo>
                                    <a:lnTo>
                                      <a:pt x="98" y="98"/>
                                    </a:lnTo>
                                    <a:lnTo>
                                      <a:pt x="103" y="95"/>
                                    </a:lnTo>
                                    <a:lnTo>
                                      <a:pt x="106" y="91"/>
                                    </a:lnTo>
                                    <a:lnTo>
                                      <a:pt x="110" y="86"/>
                                    </a:lnTo>
                                    <a:lnTo>
                                      <a:pt x="112" y="82"/>
                                    </a:lnTo>
                                    <a:lnTo>
                                      <a:pt x="114" y="79"/>
                                    </a:lnTo>
                                    <a:lnTo>
                                      <a:pt x="114" y="74"/>
                                    </a:lnTo>
                                    <a:lnTo>
                                      <a:pt x="117" y="70"/>
                                    </a:lnTo>
                                    <a:lnTo>
                                      <a:pt x="116" y="68"/>
                                    </a:lnTo>
                                    <a:lnTo>
                                      <a:pt x="116" y="64"/>
                                    </a:lnTo>
                                    <a:lnTo>
                                      <a:pt x="116" y="62"/>
                                    </a:lnTo>
                                    <a:lnTo>
                                      <a:pt x="116" y="59"/>
                                    </a:lnTo>
                                    <a:lnTo>
                                      <a:pt x="115" y="57"/>
                                    </a:lnTo>
                                    <a:lnTo>
                                      <a:pt x="115" y="56"/>
                                    </a:lnTo>
                                    <a:lnTo>
                                      <a:pt x="115" y="55"/>
                                    </a:lnTo>
                                    <a:lnTo>
                                      <a:pt x="115" y="54"/>
                                    </a:lnTo>
                                    <a:lnTo>
                                      <a:pt x="113" y="43"/>
                                    </a:lnTo>
                                    <a:lnTo>
                                      <a:pt x="109" y="34"/>
                                    </a:lnTo>
                                    <a:lnTo>
                                      <a:pt x="104" y="26"/>
                                    </a:lnTo>
                                    <a:lnTo>
                                      <a:pt x="99" y="19"/>
                                    </a:lnTo>
                                    <a:lnTo>
                                      <a:pt x="91" y="14"/>
                                    </a:lnTo>
                                    <a:lnTo>
                                      <a:pt x="84" y="9"/>
                                    </a:lnTo>
                                    <a:lnTo>
                                      <a:pt x="77" y="7"/>
                                    </a:lnTo>
                                    <a:lnTo>
                                      <a:pt x="69" y="3"/>
                                    </a:lnTo>
                                    <a:lnTo>
                                      <a:pt x="61" y="2"/>
                                    </a:lnTo>
                                    <a:lnTo>
                                      <a:pt x="53" y="1"/>
                                    </a:lnTo>
                                    <a:lnTo>
                                      <a:pt x="45" y="1"/>
                                    </a:lnTo>
                                    <a:lnTo>
                                      <a:pt x="39" y="0"/>
                                    </a:lnTo>
                                    <a:lnTo>
                                      <a:pt x="33" y="0"/>
                                    </a:lnTo>
                                    <a:lnTo>
                                      <a:pt x="29" y="0"/>
                                    </a:lnTo>
                                    <a:lnTo>
                                      <a:pt x="26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C0C0C0"/>
                              </a:solidFill>
                              <a:ln w="8889" cap="flat" cmpd="sng">
                                <a:solidFill>
                                  <a:srgbClr val="C0C0C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52" name="Freeform 24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598" y="2241"/>
                                <a:ext cx="178" cy="179"/>
                              </a:xfrm>
                              <a:custGeom>
                                <a:avLst/>
                                <a:gdLst>
                                  <a:gd name="T0" fmla="*/ 171 w 100"/>
                                  <a:gd name="T1" fmla="*/ 5 h 119"/>
                                  <a:gd name="T2" fmla="*/ 158 w 100"/>
                                  <a:gd name="T3" fmla="*/ 12 h 119"/>
                                  <a:gd name="T4" fmla="*/ 132 w 100"/>
                                  <a:gd name="T5" fmla="*/ 26 h 119"/>
                                  <a:gd name="T6" fmla="*/ 101 w 100"/>
                                  <a:gd name="T7" fmla="*/ 42 h 119"/>
                                  <a:gd name="T8" fmla="*/ 69 w 100"/>
                                  <a:gd name="T9" fmla="*/ 57 h 119"/>
                                  <a:gd name="T10" fmla="*/ 41 w 100"/>
                                  <a:gd name="T11" fmla="*/ 75 h 119"/>
                                  <a:gd name="T12" fmla="*/ 14 w 100"/>
                                  <a:gd name="T13" fmla="*/ 87 h 119"/>
                                  <a:gd name="T14" fmla="*/ 2 w 100"/>
                                  <a:gd name="T15" fmla="*/ 95 h 119"/>
                                  <a:gd name="T16" fmla="*/ 9 w 100"/>
                                  <a:gd name="T17" fmla="*/ 102 h 119"/>
                                  <a:gd name="T18" fmla="*/ 21 w 100"/>
                                  <a:gd name="T19" fmla="*/ 114 h 119"/>
                                  <a:gd name="T20" fmla="*/ 25 w 100"/>
                                  <a:gd name="T21" fmla="*/ 131 h 119"/>
                                  <a:gd name="T22" fmla="*/ 23 w 100"/>
                                  <a:gd name="T23" fmla="*/ 143 h 119"/>
                                  <a:gd name="T24" fmla="*/ 20 w 100"/>
                                  <a:gd name="T25" fmla="*/ 156 h 119"/>
                                  <a:gd name="T26" fmla="*/ 12 w 100"/>
                                  <a:gd name="T27" fmla="*/ 168 h 119"/>
                                  <a:gd name="T28" fmla="*/ 7 w 100"/>
                                  <a:gd name="T29" fmla="*/ 174 h 119"/>
                                  <a:gd name="T30" fmla="*/ 4 w 100"/>
                                  <a:gd name="T31" fmla="*/ 177 h 119"/>
                                  <a:gd name="T32" fmla="*/ 5 w 100"/>
                                  <a:gd name="T33" fmla="*/ 176 h 119"/>
                                  <a:gd name="T34" fmla="*/ 18 w 100"/>
                                  <a:gd name="T35" fmla="*/ 161 h 119"/>
                                  <a:gd name="T36" fmla="*/ 43 w 100"/>
                                  <a:gd name="T37" fmla="*/ 137 h 119"/>
                                  <a:gd name="T38" fmla="*/ 71 w 100"/>
                                  <a:gd name="T39" fmla="*/ 107 h 119"/>
                                  <a:gd name="T40" fmla="*/ 103 w 100"/>
                                  <a:gd name="T41" fmla="*/ 74 h 119"/>
                                  <a:gd name="T42" fmla="*/ 134 w 100"/>
                                  <a:gd name="T43" fmla="*/ 42 h 119"/>
                                  <a:gd name="T44" fmla="*/ 158 w 100"/>
                                  <a:gd name="T45" fmla="*/ 18 h 119"/>
                                  <a:gd name="T46" fmla="*/ 171 w 100"/>
                                  <a:gd name="T47" fmla="*/ 3 h 119"/>
                                  <a:gd name="T48" fmla="*/ 176 w 100"/>
                                  <a:gd name="T49" fmla="*/ 2 h 119"/>
                                  <a:gd name="T50" fmla="*/ 176 w 100"/>
                                  <a:gd name="T51" fmla="*/ 2 h 119"/>
                                  <a:gd name="T52" fmla="*/ 176 w 100"/>
                                  <a:gd name="T53" fmla="*/ 2 h 119"/>
                                  <a:gd name="T54" fmla="*/ 176 w 100"/>
                                  <a:gd name="T55" fmla="*/ 2 h 119"/>
                                  <a:gd name="T56" fmla="*/ 176 w 100"/>
                                  <a:gd name="T57" fmla="*/ 2 h 119"/>
                                  <a:gd name="T58" fmla="*/ 176 w 100"/>
                                  <a:gd name="T59" fmla="*/ 2 h 119"/>
                                  <a:gd name="T60" fmla="*/ 176 w 100"/>
                                  <a:gd name="T61" fmla="*/ 2 h 119"/>
                                  <a:gd name="T62" fmla="*/ 176 w 100"/>
                                  <a:gd name="T63" fmla="*/ 2 h 119"/>
                                  <a:gd name="T64" fmla="*/ 176 w 100"/>
                                  <a:gd name="T65" fmla="*/ 2 h 119"/>
                                  <a:gd name="T66" fmla="*/ 0 60000 65536"/>
                                  <a:gd name="T67" fmla="*/ 0 60000 65536"/>
                                  <a:gd name="T68" fmla="*/ 0 60000 65536"/>
                                  <a:gd name="T69" fmla="*/ 0 60000 65536"/>
                                  <a:gd name="T70" fmla="*/ 0 60000 65536"/>
                                  <a:gd name="T71" fmla="*/ 0 60000 65536"/>
                                  <a:gd name="T72" fmla="*/ 0 60000 65536"/>
                                  <a:gd name="T73" fmla="*/ 0 60000 65536"/>
                                  <a:gd name="T74" fmla="*/ 0 60000 65536"/>
                                  <a:gd name="T75" fmla="*/ 0 60000 65536"/>
                                  <a:gd name="T76" fmla="*/ 0 60000 65536"/>
                                  <a:gd name="T77" fmla="*/ 0 60000 65536"/>
                                  <a:gd name="T78" fmla="*/ 0 60000 65536"/>
                                  <a:gd name="T79" fmla="*/ 0 60000 65536"/>
                                  <a:gd name="T80" fmla="*/ 0 60000 65536"/>
                                  <a:gd name="T81" fmla="*/ 0 60000 65536"/>
                                  <a:gd name="T82" fmla="*/ 0 60000 65536"/>
                                  <a:gd name="T83" fmla="*/ 0 60000 65536"/>
                                  <a:gd name="T84" fmla="*/ 0 60000 65536"/>
                                  <a:gd name="T85" fmla="*/ 0 60000 65536"/>
                                  <a:gd name="T86" fmla="*/ 0 60000 65536"/>
                                  <a:gd name="T87" fmla="*/ 0 60000 65536"/>
                                  <a:gd name="T88" fmla="*/ 0 60000 65536"/>
                                  <a:gd name="T89" fmla="*/ 0 60000 65536"/>
                                  <a:gd name="T90" fmla="*/ 0 60000 65536"/>
                                  <a:gd name="T91" fmla="*/ 0 60000 65536"/>
                                  <a:gd name="T92" fmla="*/ 0 60000 65536"/>
                                  <a:gd name="T93" fmla="*/ 0 60000 65536"/>
                                  <a:gd name="T94" fmla="*/ 0 60000 65536"/>
                                  <a:gd name="T95" fmla="*/ 0 60000 65536"/>
                                  <a:gd name="T96" fmla="*/ 0 60000 65536"/>
                                  <a:gd name="T97" fmla="*/ 0 60000 65536"/>
                                  <a:gd name="T98" fmla="*/ 0 60000 65536"/>
                                </a:gdLst>
                                <a:ahLst/>
                                <a:cxnLst>
                                  <a:cxn ang="T66">
                                    <a:pos x="T0" y="T1"/>
                                  </a:cxn>
                                  <a:cxn ang="T67">
                                    <a:pos x="T2" y="T3"/>
                                  </a:cxn>
                                  <a:cxn ang="T68">
                                    <a:pos x="T4" y="T5"/>
                                  </a:cxn>
                                  <a:cxn ang="T69">
                                    <a:pos x="T6" y="T7"/>
                                  </a:cxn>
                                  <a:cxn ang="T70">
                                    <a:pos x="T8" y="T9"/>
                                  </a:cxn>
                                  <a:cxn ang="T71">
                                    <a:pos x="T10" y="T11"/>
                                  </a:cxn>
                                  <a:cxn ang="T72">
                                    <a:pos x="T12" y="T13"/>
                                  </a:cxn>
                                  <a:cxn ang="T73">
                                    <a:pos x="T14" y="T15"/>
                                  </a:cxn>
                                  <a:cxn ang="T74">
                                    <a:pos x="T16" y="T17"/>
                                  </a:cxn>
                                  <a:cxn ang="T75">
                                    <a:pos x="T18" y="T19"/>
                                  </a:cxn>
                                  <a:cxn ang="T76">
                                    <a:pos x="T20" y="T21"/>
                                  </a:cxn>
                                  <a:cxn ang="T77">
                                    <a:pos x="T22" y="T23"/>
                                  </a:cxn>
                                  <a:cxn ang="T78">
                                    <a:pos x="T24" y="T25"/>
                                  </a:cxn>
                                  <a:cxn ang="T79">
                                    <a:pos x="T26" y="T27"/>
                                  </a:cxn>
                                  <a:cxn ang="T80">
                                    <a:pos x="T28" y="T29"/>
                                  </a:cxn>
                                  <a:cxn ang="T81">
                                    <a:pos x="T30" y="T31"/>
                                  </a:cxn>
                                  <a:cxn ang="T82">
                                    <a:pos x="T32" y="T33"/>
                                  </a:cxn>
                                  <a:cxn ang="T83">
                                    <a:pos x="T34" y="T35"/>
                                  </a:cxn>
                                  <a:cxn ang="T84">
                                    <a:pos x="T36" y="T37"/>
                                  </a:cxn>
                                  <a:cxn ang="T85">
                                    <a:pos x="T38" y="T39"/>
                                  </a:cxn>
                                  <a:cxn ang="T86">
                                    <a:pos x="T40" y="T41"/>
                                  </a:cxn>
                                  <a:cxn ang="T87">
                                    <a:pos x="T42" y="T43"/>
                                  </a:cxn>
                                  <a:cxn ang="T88">
                                    <a:pos x="T44" y="T45"/>
                                  </a:cxn>
                                  <a:cxn ang="T89">
                                    <a:pos x="T46" y="T47"/>
                                  </a:cxn>
                                  <a:cxn ang="T90">
                                    <a:pos x="T48" y="T49"/>
                                  </a:cxn>
                                  <a:cxn ang="T91">
                                    <a:pos x="T50" y="T51"/>
                                  </a:cxn>
                                  <a:cxn ang="T92">
                                    <a:pos x="T52" y="T53"/>
                                  </a:cxn>
                                  <a:cxn ang="T93">
                                    <a:pos x="T54" y="T55"/>
                                  </a:cxn>
                                  <a:cxn ang="T94">
                                    <a:pos x="T56" y="T57"/>
                                  </a:cxn>
                                  <a:cxn ang="T95">
                                    <a:pos x="T58" y="T59"/>
                                  </a:cxn>
                                  <a:cxn ang="T96">
                                    <a:pos x="T60" y="T61"/>
                                  </a:cxn>
                                  <a:cxn ang="T97">
                                    <a:pos x="T62" y="T63"/>
                                  </a:cxn>
                                  <a:cxn ang="T98">
                                    <a:pos x="T64" y="T65"/>
                                  </a:cxn>
                                </a:cxnLst>
                                <a:rect l="0" t="0" r="r" b="b"/>
                                <a:pathLst>
                                  <a:path w="100" h="119">
                                    <a:moveTo>
                                      <a:pt x="99" y="1"/>
                                    </a:moveTo>
                                    <a:lnTo>
                                      <a:pt x="96" y="3"/>
                                    </a:lnTo>
                                    <a:lnTo>
                                      <a:pt x="94" y="5"/>
                                    </a:lnTo>
                                    <a:lnTo>
                                      <a:pt x="89" y="8"/>
                                    </a:lnTo>
                                    <a:lnTo>
                                      <a:pt x="82" y="11"/>
                                    </a:lnTo>
                                    <a:lnTo>
                                      <a:pt x="74" y="17"/>
                                    </a:lnTo>
                                    <a:lnTo>
                                      <a:pt x="66" y="22"/>
                                    </a:lnTo>
                                    <a:lnTo>
                                      <a:pt x="57" y="28"/>
                                    </a:lnTo>
                                    <a:lnTo>
                                      <a:pt x="49" y="32"/>
                                    </a:lnTo>
                                    <a:lnTo>
                                      <a:pt x="39" y="38"/>
                                    </a:lnTo>
                                    <a:lnTo>
                                      <a:pt x="30" y="44"/>
                                    </a:lnTo>
                                    <a:lnTo>
                                      <a:pt x="23" y="50"/>
                                    </a:lnTo>
                                    <a:lnTo>
                                      <a:pt x="15" y="54"/>
                                    </a:lnTo>
                                    <a:lnTo>
                                      <a:pt x="8" y="58"/>
                                    </a:lnTo>
                                    <a:lnTo>
                                      <a:pt x="4" y="61"/>
                                    </a:lnTo>
                                    <a:lnTo>
                                      <a:pt x="1" y="63"/>
                                    </a:lnTo>
                                    <a:lnTo>
                                      <a:pt x="0" y="63"/>
                                    </a:lnTo>
                                    <a:lnTo>
                                      <a:pt x="5" y="68"/>
                                    </a:lnTo>
                                    <a:lnTo>
                                      <a:pt x="9" y="72"/>
                                    </a:lnTo>
                                    <a:lnTo>
                                      <a:pt x="12" y="76"/>
                                    </a:lnTo>
                                    <a:lnTo>
                                      <a:pt x="14" y="81"/>
                                    </a:lnTo>
                                    <a:lnTo>
                                      <a:pt x="14" y="87"/>
                                    </a:lnTo>
                                    <a:lnTo>
                                      <a:pt x="15" y="91"/>
                                    </a:lnTo>
                                    <a:lnTo>
                                      <a:pt x="13" y="95"/>
                                    </a:lnTo>
                                    <a:lnTo>
                                      <a:pt x="13" y="99"/>
                                    </a:lnTo>
                                    <a:lnTo>
                                      <a:pt x="11" y="104"/>
                                    </a:lnTo>
                                    <a:lnTo>
                                      <a:pt x="9" y="107"/>
                                    </a:lnTo>
                                    <a:lnTo>
                                      <a:pt x="7" y="112"/>
                                    </a:lnTo>
                                    <a:lnTo>
                                      <a:pt x="6" y="113"/>
                                    </a:lnTo>
                                    <a:lnTo>
                                      <a:pt x="4" y="116"/>
                                    </a:lnTo>
                                    <a:lnTo>
                                      <a:pt x="3" y="118"/>
                                    </a:lnTo>
                                    <a:lnTo>
                                      <a:pt x="2" y="118"/>
                                    </a:lnTo>
                                    <a:lnTo>
                                      <a:pt x="3" y="117"/>
                                    </a:lnTo>
                                    <a:lnTo>
                                      <a:pt x="6" y="113"/>
                                    </a:lnTo>
                                    <a:lnTo>
                                      <a:pt x="10" y="107"/>
                                    </a:lnTo>
                                    <a:lnTo>
                                      <a:pt x="17" y="100"/>
                                    </a:lnTo>
                                    <a:lnTo>
                                      <a:pt x="24" y="91"/>
                                    </a:lnTo>
                                    <a:lnTo>
                                      <a:pt x="32" y="81"/>
                                    </a:lnTo>
                                    <a:lnTo>
                                      <a:pt x="40" y="71"/>
                                    </a:lnTo>
                                    <a:lnTo>
                                      <a:pt x="50" y="59"/>
                                    </a:lnTo>
                                    <a:lnTo>
                                      <a:pt x="58" y="49"/>
                                    </a:lnTo>
                                    <a:lnTo>
                                      <a:pt x="68" y="38"/>
                                    </a:lnTo>
                                    <a:lnTo>
                                      <a:pt x="75" y="28"/>
                                    </a:lnTo>
                                    <a:lnTo>
                                      <a:pt x="83" y="19"/>
                                    </a:lnTo>
                                    <a:lnTo>
                                      <a:pt x="89" y="12"/>
                                    </a:lnTo>
                                    <a:lnTo>
                                      <a:pt x="94" y="5"/>
                                    </a:lnTo>
                                    <a:lnTo>
                                      <a:pt x="96" y="2"/>
                                    </a:lnTo>
                                    <a:lnTo>
                                      <a:pt x="99" y="0"/>
                                    </a:lnTo>
                                    <a:lnTo>
                                      <a:pt x="99" y="1"/>
                                    </a:lnTo>
                                  </a:path>
                                </a:pathLst>
                              </a:custGeom>
                              <a:solidFill>
                                <a:srgbClr val="C0C0C0"/>
                              </a:solidFill>
                              <a:ln w="8889" cap="flat" cmpd="sng">
                                <a:solidFill>
                                  <a:srgbClr val="C0C0C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53" name="Freeform 24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382" y="2322"/>
                                <a:ext cx="114" cy="87"/>
                              </a:xfrm>
                              <a:custGeom>
                                <a:avLst/>
                                <a:gdLst>
                                  <a:gd name="T0" fmla="*/ 109 w 64"/>
                                  <a:gd name="T1" fmla="*/ 33 h 58"/>
                                  <a:gd name="T2" fmla="*/ 100 w 64"/>
                                  <a:gd name="T3" fmla="*/ 27 h 58"/>
                                  <a:gd name="T4" fmla="*/ 89 w 64"/>
                                  <a:gd name="T5" fmla="*/ 18 h 58"/>
                                  <a:gd name="T6" fmla="*/ 71 w 64"/>
                                  <a:gd name="T7" fmla="*/ 11 h 58"/>
                                  <a:gd name="T8" fmla="*/ 57 w 64"/>
                                  <a:gd name="T9" fmla="*/ 5 h 58"/>
                                  <a:gd name="T10" fmla="*/ 45 w 64"/>
                                  <a:gd name="T11" fmla="*/ 3 h 58"/>
                                  <a:gd name="T12" fmla="*/ 32 w 64"/>
                                  <a:gd name="T13" fmla="*/ 5 h 58"/>
                                  <a:gd name="T14" fmla="*/ 18 w 64"/>
                                  <a:gd name="T15" fmla="*/ 9 h 58"/>
                                  <a:gd name="T16" fmla="*/ 7 w 64"/>
                                  <a:gd name="T17" fmla="*/ 15 h 58"/>
                                  <a:gd name="T18" fmla="*/ 0 w 64"/>
                                  <a:gd name="T19" fmla="*/ 29 h 58"/>
                                  <a:gd name="T20" fmla="*/ 2 w 64"/>
                                  <a:gd name="T21" fmla="*/ 42 h 58"/>
                                  <a:gd name="T22" fmla="*/ 2 w 64"/>
                                  <a:gd name="T23" fmla="*/ 51 h 58"/>
                                  <a:gd name="T24" fmla="*/ 2 w 64"/>
                                  <a:gd name="T25" fmla="*/ 62 h 58"/>
                                  <a:gd name="T26" fmla="*/ 7 w 64"/>
                                  <a:gd name="T27" fmla="*/ 71 h 58"/>
                                  <a:gd name="T28" fmla="*/ 20 w 64"/>
                                  <a:gd name="T29" fmla="*/ 80 h 58"/>
                                  <a:gd name="T30" fmla="*/ 37 w 64"/>
                                  <a:gd name="T31" fmla="*/ 84 h 58"/>
                                  <a:gd name="T32" fmla="*/ 57 w 64"/>
                                  <a:gd name="T33" fmla="*/ 86 h 58"/>
                                  <a:gd name="T34" fmla="*/ 73 w 64"/>
                                  <a:gd name="T35" fmla="*/ 80 h 58"/>
                                  <a:gd name="T36" fmla="*/ 84 w 64"/>
                                  <a:gd name="T37" fmla="*/ 71 h 58"/>
                                  <a:gd name="T38" fmla="*/ 86 w 64"/>
                                  <a:gd name="T39" fmla="*/ 62 h 58"/>
                                  <a:gd name="T40" fmla="*/ 87 w 64"/>
                                  <a:gd name="T41" fmla="*/ 56 h 58"/>
                                  <a:gd name="T42" fmla="*/ 87 w 64"/>
                                  <a:gd name="T43" fmla="*/ 50 h 58"/>
                                  <a:gd name="T44" fmla="*/ 86 w 64"/>
                                  <a:gd name="T45" fmla="*/ 38 h 58"/>
                                  <a:gd name="T46" fmla="*/ 80 w 64"/>
                                  <a:gd name="T47" fmla="*/ 36 h 58"/>
                                  <a:gd name="T48" fmla="*/ 77 w 64"/>
                                  <a:gd name="T49" fmla="*/ 38 h 58"/>
                                  <a:gd name="T50" fmla="*/ 71 w 64"/>
                                  <a:gd name="T51" fmla="*/ 41 h 58"/>
                                  <a:gd name="T52" fmla="*/ 71 w 64"/>
                                  <a:gd name="T53" fmla="*/ 41 h 58"/>
                                  <a:gd name="T54" fmla="*/ 66 w 64"/>
                                  <a:gd name="T55" fmla="*/ 45 h 58"/>
                                  <a:gd name="T56" fmla="*/ 62 w 64"/>
                                  <a:gd name="T57" fmla="*/ 51 h 58"/>
                                  <a:gd name="T58" fmla="*/ 57 w 64"/>
                                  <a:gd name="T59" fmla="*/ 57 h 58"/>
                                  <a:gd name="T60" fmla="*/ 57 w 64"/>
                                  <a:gd name="T61" fmla="*/ 66 h 58"/>
                                  <a:gd name="T62" fmla="*/ 57 w 64"/>
                                  <a:gd name="T63" fmla="*/ 69 h 58"/>
                                  <a:gd name="T64" fmla="*/ 41 w 64"/>
                                  <a:gd name="T65" fmla="*/ 66 h 58"/>
                                  <a:gd name="T66" fmla="*/ 29 w 64"/>
                                  <a:gd name="T67" fmla="*/ 59 h 58"/>
                                  <a:gd name="T68" fmla="*/ 23 w 64"/>
                                  <a:gd name="T69" fmla="*/ 50 h 58"/>
                                  <a:gd name="T70" fmla="*/ 21 w 64"/>
                                  <a:gd name="T71" fmla="*/ 42 h 58"/>
                                  <a:gd name="T72" fmla="*/ 23 w 64"/>
                                  <a:gd name="T73" fmla="*/ 36 h 58"/>
                                  <a:gd name="T74" fmla="*/ 25 w 64"/>
                                  <a:gd name="T75" fmla="*/ 32 h 58"/>
                                  <a:gd name="T76" fmla="*/ 32 w 64"/>
                                  <a:gd name="T77" fmla="*/ 20 h 58"/>
                                  <a:gd name="T78" fmla="*/ 41 w 64"/>
                                  <a:gd name="T79" fmla="*/ 17 h 58"/>
                                  <a:gd name="T80" fmla="*/ 48 w 64"/>
                                  <a:gd name="T81" fmla="*/ 14 h 58"/>
                                  <a:gd name="T82" fmla="*/ 55 w 64"/>
                                  <a:gd name="T83" fmla="*/ 14 h 58"/>
                                  <a:gd name="T84" fmla="*/ 62 w 64"/>
                                  <a:gd name="T85" fmla="*/ 14 h 58"/>
                                  <a:gd name="T86" fmla="*/ 71 w 64"/>
                                  <a:gd name="T87" fmla="*/ 17 h 58"/>
                                  <a:gd name="T88" fmla="*/ 82 w 64"/>
                                  <a:gd name="T89" fmla="*/ 23 h 58"/>
                                  <a:gd name="T90" fmla="*/ 94 w 64"/>
                                  <a:gd name="T91" fmla="*/ 27 h 58"/>
                                  <a:gd name="T92" fmla="*/ 105 w 64"/>
                                  <a:gd name="T93" fmla="*/ 33 h 58"/>
                                  <a:gd name="T94" fmla="*/ 109 w 64"/>
                                  <a:gd name="T95" fmla="*/ 36 h 58"/>
                                  <a:gd name="T96" fmla="*/ 0 60000 65536"/>
                                  <a:gd name="T97" fmla="*/ 0 60000 65536"/>
                                  <a:gd name="T98" fmla="*/ 0 60000 65536"/>
                                  <a:gd name="T99" fmla="*/ 0 60000 65536"/>
                                  <a:gd name="T100" fmla="*/ 0 60000 65536"/>
                                  <a:gd name="T101" fmla="*/ 0 60000 65536"/>
                                  <a:gd name="T102" fmla="*/ 0 60000 65536"/>
                                  <a:gd name="T103" fmla="*/ 0 60000 65536"/>
                                  <a:gd name="T104" fmla="*/ 0 60000 65536"/>
                                  <a:gd name="T105" fmla="*/ 0 60000 65536"/>
                                  <a:gd name="T106" fmla="*/ 0 60000 65536"/>
                                  <a:gd name="T107" fmla="*/ 0 60000 65536"/>
                                  <a:gd name="T108" fmla="*/ 0 60000 65536"/>
                                  <a:gd name="T109" fmla="*/ 0 60000 65536"/>
                                  <a:gd name="T110" fmla="*/ 0 60000 65536"/>
                                  <a:gd name="T111" fmla="*/ 0 60000 65536"/>
                                  <a:gd name="T112" fmla="*/ 0 60000 65536"/>
                                  <a:gd name="T113" fmla="*/ 0 60000 65536"/>
                                  <a:gd name="T114" fmla="*/ 0 60000 65536"/>
                                  <a:gd name="T115" fmla="*/ 0 60000 65536"/>
                                  <a:gd name="T116" fmla="*/ 0 60000 65536"/>
                                  <a:gd name="T117" fmla="*/ 0 60000 65536"/>
                                  <a:gd name="T118" fmla="*/ 0 60000 65536"/>
                                  <a:gd name="T119" fmla="*/ 0 60000 65536"/>
                                  <a:gd name="T120" fmla="*/ 0 60000 65536"/>
                                  <a:gd name="T121" fmla="*/ 0 60000 65536"/>
                                  <a:gd name="T122" fmla="*/ 0 60000 65536"/>
                                  <a:gd name="T123" fmla="*/ 0 60000 65536"/>
                                  <a:gd name="T124" fmla="*/ 0 60000 65536"/>
                                  <a:gd name="T125" fmla="*/ 0 60000 65536"/>
                                  <a:gd name="T126" fmla="*/ 0 60000 65536"/>
                                  <a:gd name="T127" fmla="*/ 0 60000 65536"/>
                                  <a:gd name="T128" fmla="*/ 0 60000 65536"/>
                                  <a:gd name="T129" fmla="*/ 0 60000 65536"/>
                                  <a:gd name="T130" fmla="*/ 0 60000 65536"/>
                                  <a:gd name="T131" fmla="*/ 0 60000 65536"/>
                                  <a:gd name="T132" fmla="*/ 0 60000 65536"/>
                                  <a:gd name="T133" fmla="*/ 0 60000 65536"/>
                                  <a:gd name="T134" fmla="*/ 0 60000 65536"/>
                                  <a:gd name="T135" fmla="*/ 0 60000 65536"/>
                                  <a:gd name="T136" fmla="*/ 0 60000 65536"/>
                                  <a:gd name="T137" fmla="*/ 0 60000 65536"/>
                                  <a:gd name="T138" fmla="*/ 0 60000 65536"/>
                                  <a:gd name="T139" fmla="*/ 0 60000 65536"/>
                                  <a:gd name="T140" fmla="*/ 0 60000 65536"/>
                                  <a:gd name="T141" fmla="*/ 0 60000 65536"/>
                                  <a:gd name="T142" fmla="*/ 0 60000 65536"/>
                                  <a:gd name="T143" fmla="*/ 0 60000 65536"/>
                                </a:gdLst>
                                <a:ahLst/>
                                <a:cxnLst>
                                  <a:cxn ang="T96">
                                    <a:pos x="T0" y="T1"/>
                                  </a:cxn>
                                  <a:cxn ang="T97">
                                    <a:pos x="T2" y="T3"/>
                                  </a:cxn>
                                  <a:cxn ang="T98">
                                    <a:pos x="T4" y="T5"/>
                                  </a:cxn>
                                  <a:cxn ang="T99">
                                    <a:pos x="T6" y="T7"/>
                                  </a:cxn>
                                  <a:cxn ang="T100">
                                    <a:pos x="T8" y="T9"/>
                                  </a:cxn>
                                  <a:cxn ang="T101">
                                    <a:pos x="T10" y="T11"/>
                                  </a:cxn>
                                  <a:cxn ang="T102">
                                    <a:pos x="T12" y="T13"/>
                                  </a:cxn>
                                  <a:cxn ang="T103">
                                    <a:pos x="T14" y="T15"/>
                                  </a:cxn>
                                  <a:cxn ang="T104">
                                    <a:pos x="T16" y="T17"/>
                                  </a:cxn>
                                  <a:cxn ang="T105">
                                    <a:pos x="T18" y="T19"/>
                                  </a:cxn>
                                  <a:cxn ang="T106">
                                    <a:pos x="T20" y="T21"/>
                                  </a:cxn>
                                  <a:cxn ang="T107">
                                    <a:pos x="T22" y="T23"/>
                                  </a:cxn>
                                  <a:cxn ang="T108">
                                    <a:pos x="T24" y="T25"/>
                                  </a:cxn>
                                  <a:cxn ang="T109">
                                    <a:pos x="T26" y="T27"/>
                                  </a:cxn>
                                  <a:cxn ang="T110">
                                    <a:pos x="T28" y="T29"/>
                                  </a:cxn>
                                  <a:cxn ang="T111">
                                    <a:pos x="T30" y="T31"/>
                                  </a:cxn>
                                  <a:cxn ang="T112">
                                    <a:pos x="T32" y="T33"/>
                                  </a:cxn>
                                  <a:cxn ang="T113">
                                    <a:pos x="T34" y="T35"/>
                                  </a:cxn>
                                  <a:cxn ang="T114">
                                    <a:pos x="T36" y="T37"/>
                                  </a:cxn>
                                  <a:cxn ang="T115">
                                    <a:pos x="T38" y="T39"/>
                                  </a:cxn>
                                  <a:cxn ang="T116">
                                    <a:pos x="T40" y="T41"/>
                                  </a:cxn>
                                  <a:cxn ang="T117">
                                    <a:pos x="T42" y="T43"/>
                                  </a:cxn>
                                  <a:cxn ang="T118">
                                    <a:pos x="T44" y="T45"/>
                                  </a:cxn>
                                  <a:cxn ang="T119">
                                    <a:pos x="T46" y="T47"/>
                                  </a:cxn>
                                  <a:cxn ang="T120">
                                    <a:pos x="T48" y="T49"/>
                                  </a:cxn>
                                  <a:cxn ang="T121">
                                    <a:pos x="T50" y="T51"/>
                                  </a:cxn>
                                  <a:cxn ang="T122">
                                    <a:pos x="T52" y="T53"/>
                                  </a:cxn>
                                  <a:cxn ang="T123">
                                    <a:pos x="T54" y="T55"/>
                                  </a:cxn>
                                  <a:cxn ang="T124">
                                    <a:pos x="T56" y="T57"/>
                                  </a:cxn>
                                  <a:cxn ang="T125">
                                    <a:pos x="T58" y="T59"/>
                                  </a:cxn>
                                  <a:cxn ang="T126">
                                    <a:pos x="T60" y="T61"/>
                                  </a:cxn>
                                  <a:cxn ang="T127">
                                    <a:pos x="T62" y="T63"/>
                                  </a:cxn>
                                  <a:cxn ang="T128">
                                    <a:pos x="T64" y="T65"/>
                                  </a:cxn>
                                  <a:cxn ang="T129">
                                    <a:pos x="T66" y="T67"/>
                                  </a:cxn>
                                  <a:cxn ang="T130">
                                    <a:pos x="T68" y="T69"/>
                                  </a:cxn>
                                  <a:cxn ang="T131">
                                    <a:pos x="T70" y="T71"/>
                                  </a:cxn>
                                  <a:cxn ang="T132">
                                    <a:pos x="T72" y="T73"/>
                                  </a:cxn>
                                  <a:cxn ang="T133">
                                    <a:pos x="T74" y="T75"/>
                                  </a:cxn>
                                  <a:cxn ang="T134">
                                    <a:pos x="T76" y="T77"/>
                                  </a:cxn>
                                  <a:cxn ang="T135">
                                    <a:pos x="T78" y="T79"/>
                                  </a:cxn>
                                  <a:cxn ang="T136">
                                    <a:pos x="T80" y="T81"/>
                                  </a:cxn>
                                  <a:cxn ang="T137">
                                    <a:pos x="T82" y="T83"/>
                                  </a:cxn>
                                  <a:cxn ang="T138">
                                    <a:pos x="T84" y="T85"/>
                                  </a:cxn>
                                  <a:cxn ang="T139">
                                    <a:pos x="T86" y="T87"/>
                                  </a:cxn>
                                  <a:cxn ang="T140">
                                    <a:pos x="T88" y="T89"/>
                                  </a:cxn>
                                  <a:cxn ang="T141">
                                    <a:pos x="T90" y="T91"/>
                                  </a:cxn>
                                  <a:cxn ang="T142">
                                    <a:pos x="T92" y="T93"/>
                                  </a:cxn>
                                  <a:cxn ang="T143">
                                    <a:pos x="T94" y="T95"/>
                                  </a:cxn>
                                </a:cxnLst>
                                <a:rect l="0" t="0" r="r" b="b"/>
                                <a:pathLst>
                                  <a:path w="64" h="58">
                                    <a:moveTo>
                                      <a:pt x="63" y="23"/>
                                    </a:moveTo>
                                    <a:lnTo>
                                      <a:pt x="62" y="23"/>
                                    </a:lnTo>
                                    <a:lnTo>
                                      <a:pt x="61" y="22"/>
                                    </a:lnTo>
                                    <a:lnTo>
                                      <a:pt x="60" y="22"/>
                                    </a:lnTo>
                                    <a:lnTo>
                                      <a:pt x="59" y="20"/>
                                    </a:lnTo>
                                    <a:lnTo>
                                      <a:pt x="56" y="18"/>
                                    </a:lnTo>
                                    <a:lnTo>
                                      <a:pt x="54" y="16"/>
                                    </a:lnTo>
                                    <a:lnTo>
                                      <a:pt x="52" y="15"/>
                                    </a:lnTo>
                                    <a:lnTo>
                                      <a:pt x="50" y="12"/>
                                    </a:lnTo>
                                    <a:lnTo>
                                      <a:pt x="46" y="11"/>
                                    </a:lnTo>
                                    <a:lnTo>
                                      <a:pt x="44" y="9"/>
                                    </a:lnTo>
                                    <a:lnTo>
                                      <a:pt x="40" y="7"/>
                                    </a:lnTo>
                                    <a:lnTo>
                                      <a:pt x="38" y="5"/>
                                    </a:lnTo>
                                    <a:lnTo>
                                      <a:pt x="34" y="4"/>
                                    </a:lnTo>
                                    <a:lnTo>
                                      <a:pt x="32" y="3"/>
                                    </a:lnTo>
                                    <a:lnTo>
                                      <a:pt x="30" y="2"/>
                                    </a:lnTo>
                                    <a:lnTo>
                                      <a:pt x="28" y="0"/>
                                    </a:lnTo>
                                    <a:lnTo>
                                      <a:pt x="25" y="2"/>
                                    </a:lnTo>
                                    <a:lnTo>
                                      <a:pt x="22" y="2"/>
                                    </a:lnTo>
                                    <a:lnTo>
                                      <a:pt x="20" y="3"/>
                                    </a:lnTo>
                                    <a:lnTo>
                                      <a:pt x="18" y="3"/>
                                    </a:lnTo>
                                    <a:lnTo>
                                      <a:pt x="14" y="4"/>
                                    </a:lnTo>
                                    <a:lnTo>
                                      <a:pt x="12" y="4"/>
                                    </a:lnTo>
                                    <a:lnTo>
                                      <a:pt x="10" y="6"/>
                                    </a:lnTo>
                                    <a:lnTo>
                                      <a:pt x="8" y="6"/>
                                    </a:lnTo>
                                    <a:lnTo>
                                      <a:pt x="6" y="9"/>
                                    </a:lnTo>
                                    <a:lnTo>
                                      <a:pt x="4" y="10"/>
                                    </a:lnTo>
                                    <a:lnTo>
                                      <a:pt x="2" y="13"/>
                                    </a:lnTo>
                                    <a:lnTo>
                                      <a:pt x="1" y="15"/>
                                    </a:lnTo>
                                    <a:lnTo>
                                      <a:pt x="0" y="19"/>
                                    </a:lnTo>
                                    <a:lnTo>
                                      <a:pt x="0" y="21"/>
                                    </a:lnTo>
                                    <a:lnTo>
                                      <a:pt x="0" y="25"/>
                                    </a:lnTo>
                                    <a:lnTo>
                                      <a:pt x="1" y="28"/>
                                    </a:lnTo>
                                    <a:lnTo>
                                      <a:pt x="1" y="30"/>
                                    </a:lnTo>
                                    <a:lnTo>
                                      <a:pt x="1" y="32"/>
                                    </a:lnTo>
                                    <a:lnTo>
                                      <a:pt x="1" y="34"/>
                                    </a:lnTo>
                                    <a:lnTo>
                                      <a:pt x="1" y="36"/>
                                    </a:lnTo>
                                    <a:lnTo>
                                      <a:pt x="1" y="39"/>
                                    </a:lnTo>
                                    <a:lnTo>
                                      <a:pt x="1" y="41"/>
                                    </a:lnTo>
                                    <a:lnTo>
                                      <a:pt x="2" y="43"/>
                                    </a:lnTo>
                                    <a:lnTo>
                                      <a:pt x="4" y="45"/>
                                    </a:lnTo>
                                    <a:lnTo>
                                      <a:pt x="4" y="47"/>
                                    </a:lnTo>
                                    <a:lnTo>
                                      <a:pt x="6" y="50"/>
                                    </a:lnTo>
                                    <a:lnTo>
                                      <a:pt x="8" y="52"/>
                                    </a:lnTo>
                                    <a:lnTo>
                                      <a:pt x="11" y="53"/>
                                    </a:lnTo>
                                    <a:lnTo>
                                      <a:pt x="13" y="55"/>
                                    </a:lnTo>
                                    <a:lnTo>
                                      <a:pt x="17" y="56"/>
                                    </a:lnTo>
                                    <a:lnTo>
                                      <a:pt x="21" y="56"/>
                                    </a:lnTo>
                                    <a:lnTo>
                                      <a:pt x="26" y="56"/>
                                    </a:lnTo>
                                    <a:lnTo>
                                      <a:pt x="29" y="57"/>
                                    </a:lnTo>
                                    <a:lnTo>
                                      <a:pt x="32" y="57"/>
                                    </a:lnTo>
                                    <a:lnTo>
                                      <a:pt x="35" y="56"/>
                                    </a:lnTo>
                                    <a:lnTo>
                                      <a:pt x="38" y="54"/>
                                    </a:lnTo>
                                    <a:lnTo>
                                      <a:pt x="41" y="53"/>
                                    </a:lnTo>
                                    <a:lnTo>
                                      <a:pt x="43" y="51"/>
                                    </a:lnTo>
                                    <a:lnTo>
                                      <a:pt x="44" y="49"/>
                                    </a:lnTo>
                                    <a:lnTo>
                                      <a:pt x="47" y="47"/>
                                    </a:lnTo>
                                    <a:lnTo>
                                      <a:pt x="47" y="46"/>
                                    </a:lnTo>
                                    <a:lnTo>
                                      <a:pt x="48" y="44"/>
                                    </a:lnTo>
                                    <a:lnTo>
                                      <a:pt x="48" y="41"/>
                                    </a:lnTo>
                                    <a:lnTo>
                                      <a:pt x="49" y="39"/>
                                    </a:lnTo>
                                    <a:lnTo>
                                      <a:pt x="49" y="37"/>
                                    </a:lnTo>
                                    <a:lnTo>
                                      <a:pt x="51" y="35"/>
                                    </a:lnTo>
                                    <a:lnTo>
                                      <a:pt x="49" y="33"/>
                                    </a:lnTo>
                                    <a:lnTo>
                                      <a:pt x="49" y="29"/>
                                    </a:lnTo>
                                    <a:lnTo>
                                      <a:pt x="48" y="27"/>
                                    </a:lnTo>
                                    <a:lnTo>
                                      <a:pt x="48" y="25"/>
                                    </a:lnTo>
                                    <a:lnTo>
                                      <a:pt x="45" y="25"/>
                                    </a:lnTo>
                                    <a:lnTo>
                                      <a:pt x="45" y="24"/>
                                    </a:lnTo>
                                    <a:lnTo>
                                      <a:pt x="45" y="22"/>
                                    </a:lnTo>
                                    <a:lnTo>
                                      <a:pt x="43" y="25"/>
                                    </a:lnTo>
                                    <a:lnTo>
                                      <a:pt x="42" y="25"/>
                                    </a:lnTo>
                                    <a:lnTo>
                                      <a:pt x="40" y="27"/>
                                    </a:lnTo>
                                    <a:lnTo>
                                      <a:pt x="38" y="28"/>
                                    </a:lnTo>
                                    <a:lnTo>
                                      <a:pt x="37" y="30"/>
                                    </a:lnTo>
                                    <a:lnTo>
                                      <a:pt x="35" y="32"/>
                                    </a:lnTo>
                                    <a:lnTo>
                                      <a:pt x="35" y="34"/>
                                    </a:lnTo>
                                    <a:lnTo>
                                      <a:pt x="35" y="36"/>
                                    </a:lnTo>
                                    <a:lnTo>
                                      <a:pt x="32" y="38"/>
                                    </a:lnTo>
                                    <a:lnTo>
                                      <a:pt x="32" y="40"/>
                                    </a:lnTo>
                                    <a:lnTo>
                                      <a:pt x="32" y="42"/>
                                    </a:lnTo>
                                    <a:lnTo>
                                      <a:pt x="32" y="44"/>
                                    </a:lnTo>
                                    <a:lnTo>
                                      <a:pt x="32" y="46"/>
                                    </a:lnTo>
                                    <a:lnTo>
                                      <a:pt x="27" y="46"/>
                                    </a:lnTo>
                                    <a:lnTo>
                                      <a:pt x="23" y="44"/>
                                    </a:lnTo>
                                    <a:lnTo>
                                      <a:pt x="20" y="43"/>
                                    </a:lnTo>
                                    <a:lnTo>
                                      <a:pt x="18" y="41"/>
                                    </a:lnTo>
                                    <a:lnTo>
                                      <a:pt x="16" y="39"/>
                                    </a:lnTo>
                                    <a:lnTo>
                                      <a:pt x="14" y="37"/>
                                    </a:lnTo>
                                    <a:lnTo>
                                      <a:pt x="13" y="35"/>
                                    </a:lnTo>
                                    <a:lnTo>
                                      <a:pt x="13" y="33"/>
                                    </a:lnTo>
                                    <a:lnTo>
                                      <a:pt x="12" y="32"/>
                                    </a:lnTo>
                                    <a:lnTo>
                                      <a:pt x="12" y="30"/>
                                    </a:lnTo>
                                    <a:lnTo>
                                      <a:pt x="12" y="28"/>
                                    </a:lnTo>
                                    <a:lnTo>
                                      <a:pt x="13" y="26"/>
                                    </a:lnTo>
                                    <a:lnTo>
                                      <a:pt x="13" y="24"/>
                                    </a:lnTo>
                                    <a:lnTo>
                                      <a:pt x="14" y="22"/>
                                    </a:lnTo>
                                    <a:lnTo>
                                      <a:pt x="14" y="21"/>
                                    </a:lnTo>
                                    <a:lnTo>
                                      <a:pt x="16" y="17"/>
                                    </a:lnTo>
                                    <a:lnTo>
                                      <a:pt x="16" y="15"/>
                                    </a:lnTo>
                                    <a:lnTo>
                                      <a:pt x="18" y="13"/>
                                    </a:lnTo>
                                    <a:lnTo>
                                      <a:pt x="19" y="13"/>
                                    </a:lnTo>
                                    <a:lnTo>
                                      <a:pt x="21" y="11"/>
                                    </a:lnTo>
                                    <a:lnTo>
                                      <a:pt x="23" y="11"/>
                                    </a:lnTo>
                                    <a:lnTo>
                                      <a:pt x="25" y="9"/>
                                    </a:lnTo>
                                    <a:lnTo>
                                      <a:pt x="27" y="9"/>
                                    </a:lnTo>
                                    <a:lnTo>
                                      <a:pt x="29" y="9"/>
                                    </a:lnTo>
                                    <a:lnTo>
                                      <a:pt x="31" y="9"/>
                                    </a:lnTo>
                                    <a:lnTo>
                                      <a:pt x="33" y="9"/>
                                    </a:lnTo>
                                    <a:lnTo>
                                      <a:pt x="35" y="9"/>
                                    </a:lnTo>
                                    <a:lnTo>
                                      <a:pt x="36" y="10"/>
                                    </a:lnTo>
                                    <a:lnTo>
                                      <a:pt x="38" y="10"/>
                                    </a:lnTo>
                                    <a:lnTo>
                                      <a:pt x="40" y="11"/>
                                    </a:lnTo>
                                    <a:lnTo>
                                      <a:pt x="42" y="11"/>
                                    </a:lnTo>
                                    <a:lnTo>
                                      <a:pt x="44" y="13"/>
                                    </a:lnTo>
                                    <a:lnTo>
                                      <a:pt x="46" y="15"/>
                                    </a:lnTo>
                                    <a:lnTo>
                                      <a:pt x="48" y="16"/>
                                    </a:lnTo>
                                    <a:lnTo>
                                      <a:pt x="51" y="16"/>
                                    </a:lnTo>
                                    <a:lnTo>
                                      <a:pt x="53" y="18"/>
                                    </a:lnTo>
                                    <a:lnTo>
                                      <a:pt x="55" y="20"/>
                                    </a:lnTo>
                                    <a:lnTo>
                                      <a:pt x="57" y="22"/>
                                    </a:lnTo>
                                    <a:lnTo>
                                      <a:pt x="59" y="22"/>
                                    </a:lnTo>
                                    <a:lnTo>
                                      <a:pt x="60" y="24"/>
                                    </a:lnTo>
                                    <a:lnTo>
                                      <a:pt x="61" y="24"/>
                                    </a:lnTo>
                                    <a:lnTo>
                                      <a:pt x="63" y="23"/>
                                    </a:lnTo>
                                  </a:path>
                                </a:pathLst>
                              </a:custGeom>
                              <a:solidFill>
                                <a:srgbClr val="C0C0C0"/>
                              </a:solidFill>
                              <a:ln w="8889" cap="flat" cmpd="sng">
                                <a:solidFill>
                                  <a:srgbClr val="C0C0C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</p:grpSp>
              <p:sp>
                <p:nvSpPr>
                  <p:cNvPr id="31" name="Freeform 245"/>
                  <p:cNvSpPr>
                    <a:spLocks/>
                  </p:cNvSpPr>
                  <p:nvPr/>
                </p:nvSpPr>
                <p:spPr bwMode="auto">
                  <a:xfrm flipH="1">
                    <a:off x="5450" y="8200"/>
                    <a:ext cx="500" cy="210"/>
                  </a:xfrm>
                  <a:custGeom>
                    <a:avLst/>
                    <a:gdLst>
                      <a:gd name="T0" fmla="*/ 498 w 607"/>
                      <a:gd name="T1" fmla="*/ 7 h 152"/>
                      <a:gd name="T2" fmla="*/ 498 w 607"/>
                      <a:gd name="T3" fmla="*/ 37 h 152"/>
                      <a:gd name="T4" fmla="*/ 498 w 607"/>
                      <a:gd name="T5" fmla="*/ 82 h 152"/>
                      <a:gd name="T6" fmla="*/ 498 w 607"/>
                      <a:gd name="T7" fmla="*/ 134 h 152"/>
                      <a:gd name="T8" fmla="*/ 498 w 607"/>
                      <a:gd name="T9" fmla="*/ 182 h 152"/>
                      <a:gd name="T10" fmla="*/ 493 w 607"/>
                      <a:gd name="T11" fmla="*/ 209 h 152"/>
                      <a:gd name="T12" fmla="*/ 420 w 607"/>
                      <a:gd name="T13" fmla="*/ 209 h 152"/>
                      <a:gd name="T14" fmla="*/ 296 w 607"/>
                      <a:gd name="T15" fmla="*/ 209 h 152"/>
                      <a:gd name="T16" fmla="*/ 157 w 607"/>
                      <a:gd name="T17" fmla="*/ 209 h 152"/>
                      <a:gd name="T18" fmla="*/ 45 w 607"/>
                      <a:gd name="T19" fmla="*/ 209 h 152"/>
                      <a:gd name="T20" fmla="*/ 0 w 607"/>
                      <a:gd name="T21" fmla="*/ 206 h 152"/>
                      <a:gd name="T22" fmla="*/ 7 w 607"/>
                      <a:gd name="T23" fmla="*/ 206 h 152"/>
                      <a:gd name="T24" fmla="*/ 21 w 607"/>
                      <a:gd name="T25" fmla="*/ 200 h 152"/>
                      <a:gd name="T26" fmla="*/ 34 w 607"/>
                      <a:gd name="T27" fmla="*/ 198 h 152"/>
                      <a:gd name="T28" fmla="*/ 48 w 607"/>
                      <a:gd name="T29" fmla="*/ 193 h 152"/>
                      <a:gd name="T30" fmla="*/ 58 w 607"/>
                      <a:gd name="T31" fmla="*/ 191 h 152"/>
                      <a:gd name="T32" fmla="*/ 69 w 607"/>
                      <a:gd name="T33" fmla="*/ 188 h 152"/>
                      <a:gd name="T34" fmla="*/ 91 w 607"/>
                      <a:gd name="T35" fmla="*/ 187 h 152"/>
                      <a:gd name="T36" fmla="*/ 119 w 607"/>
                      <a:gd name="T37" fmla="*/ 180 h 152"/>
                      <a:gd name="T38" fmla="*/ 145 w 607"/>
                      <a:gd name="T39" fmla="*/ 180 h 152"/>
                      <a:gd name="T40" fmla="*/ 167 w 607"/>
                      <a:gd name="T41" fmla="*/ 175 h 152"/>
                      <a:gd name="T42" fmla="*/ 180 w 607"/>
                      <a:gd name="T43" fmla="*/ 173 h 152"/>
                      <a:gd name="T44" fmla="*/ 198 w 607"/>
                      <a:gd name="T45" fmla="*/ 171 h 152"/>
                      <a:gd name="T46" fmla="*/ 221 w 607"/>
                      <a:gd name="T47" fmla="*/ 169 h 152"/>
                      <a:gd name="T48" fmla="*/ 246 w 607"/>
                      <a:gd name="T49" fmla="*/ 164 h 152"/>
                      <a:gd name="T50" fmla="*/ 269 w 607"/>
                      <a:gd name="T51" fmla="*/ 163 h 152"/>
                      <a:gd name="T52" fmla="*/ 284 w 607"/>
                      <a:gd name="T53" fmla="*/ 158 h 152"/>
                      <a:gd name="T54" fmla="*/ 296 w 607"/>
                      <a:gd name="T55" fmla="*/ 158 h 152"/>
                      <a:gd name="T56" fmla="*/ 314 w 607"/>
                      <a:gd name="T57" fmla="*/ 155 h 152"/>
                      <a:gd name="T58" fmla="*/ 334 w 607"/>
                      <a:gd name="T59" fmla="*/ 152 h 152"/>
                      <a:gd name="T60" fmla="*/ 353 w 607"/>
                      <a:gd name="T61" fmla="*/ 148 h 152"/>
                      <a:gd name="T62" fmla="*/ 367 w 607"/>
                      <a:gd name="T63" fmla="*/ 148 h 152"/>
                      <a:gd name="T64" fmla="*/ 388 w 607"/>
                      <a:gd name="T65" fmla="*/ 140 h 152"/>
                      <a:gd name="T66" fmla="*/ 408 w 607"/>
                      <a:gd name="T67" fmla="*/ 128 h 152"/>
                      <a:gd name="T68" fmla="*/ 424 w 607"/>
                      <a:gd name="T69" fmla="*/ 115 h 152"/>
                      <a:gd name="T70" fmla="*/ 434 w 607"/>
                      <a:gd name="T71" fmla="*/ 105 h 152"/>
                      <a:gd name="T72" fmla="*/ 442 w 607"/>
                      <a:gd name="T73" fmla="*/ 95 h 152"/>
                      <a:gd name="T74" fmla="*/ 445 w 607"/>
                      <a:gd name="T75" fmla="*/ 90 h 152"/>
                      <a:gd name="T76" fmla="*/ 448 w 607"/>
                      <a:gd name="T77" fmla="*/ 77 h 152"/>
                      <a:gd name="T78" fmla="*/ 453 w 607"/>
                      <a:gd name="T79" fmla="*/ 62 h 152"/>
                      <a:gd name="T80" fmla="*/ 461 w 607"/>
                      <a:gd name="T81" fmla="*/ 40 h 152"/>
                      <a:gd name="T82" fmla="*/ 467 w 607"/>
                      <a:gd name="T83" fmla="*/ 21 h 152"/>
                      <a:gd name="T84" fmla="*/ 477 w 607"/>
                      <a:gd name="T85" fmla="*/ 0 h 152"/>
                      <a:gd name="T86" fmla="*/ 479 w 607"/>
                      <a:gd name="T87" fmla="*/ 0 h 152"/>
                      <a:gd name="T88" fmla="*/ 484 w 607"/>
                      <a:gd name="T89" fmla="*/ 0 h 152"/>
                      <a:gd name="T90" fmla="*/ 488 w 607"/>
                      <a:gd name="T91" fmla="*/ 0 h 152"/>
                      <a:gd name="T92" fmla="*/ 493 w 607"/>
                      <a:gd name="T93" fmla="*/ 0 h 152"/>
                      <a:gd name="T94" fmla="*/ 496 w 607"/>
                      <a:gd name="T95" fmla="*/ 0 h 152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607" h="152">
                        <a:moveTo>
                          <a:pt x="604" y="0"/>
                        </a:moveTo>
                        <a:lnTo>
                          <a:pt x="604" y="2"/>
                        </a:lnTo>
                        <a:lnTo>
                          <a:pt x="604" y="5"/>
                        </a:lnTo>
                        <a:lnTo>
                          <a:pt x="604" y="11"/>
                        </a:lnTo>
                        <a:lnTo>
                          <a:pt x="604" y="17"/>
                        </a:lnTo>
                        <a:lnTo>
                          <a:pt x="604" y="27"/>
                        </a:lnTo>
                        <a:lnTo>
                          <a:pt x="604" y="37"/>
                        </a:lnTo>
                        <a:lnTo>
                          <a:pt x="604" y="48"/>
                        </a:lnTo>
                        <a:lnTo>
                          <a:pt x="604" y="59"/>
                        </a:lnTo>
                        <a:lnTo>
                          <a:pt x="604" y="72"/>
                        </a:lnTo>
                        <a:lnTo>
                          <a:pt x="604" y="85"/>
                        </a:lnTo>
                        <a:lnTo>
                          <a:pt x="604" y="97"/>
                        </a:lnTo>
                        <a:lnTo>
                          <a:pt x="604" y="109"/>
                        </a:lnTo>
                        <a:lnTo>
                          <a:pt x="604" y="121"/>
                        </a:lnTo>
                        <a:lnTo>
                          <a:pt x="604" y="132"/>
                        </a:lnTo>
                        <a:lnTo>
                          <a:pt x="604" y="143"/>
                        </a:lnTo>
                        <a:lnTo>
                          <a:pt x="606" y="151"/>
                        </a:lnTo>
                        <a:lnTo>
                          <a:pt x="598" y="151"/>
                        </a:lnTo>
                        <a:lnTo>
                          <a:pt x="579" y="151"/>
                        </a:lnTo>
                        <a:lnTo>
                          <a:pt x="549" y="151"/>
                        </a:lnTo>
                        <a:lnTo>
                          <a:pt x="510" y="151"/>
                        </a:lnTo>
                        <a:lnTo>
                          <a:pt x="464" y="151"/>
                        </a:lnTo>
                        <a:lnTo>
                          <a:pt x="413" y="151"/>
                        </a:lnTo>
                        <a:lnTo>
                          <a:pt x="359" y="151"/>
                        </a:lnTo>
                        <a:lnTo>
                          <a:pt x="303" y="151"/>
                        </a:lnTo>
                        <a:lnTo>
                          <a:pt x="245" y="151"/>
                        </a:lnTo>
                        <a:lnTo>
                          <a:pt x="191" y="151"/>
                        </a:lnTo>
                        <a:lnTo>
                          <a:pt x="139" y="151"/>
                        </a:lnTo>
                        <a:lnTo>
                          <a:pt x="94" y="151"/>
                        </a:lnTo>
                        <a:lnTo>
                          <a:pt x="55" y="151"/>
                        </a:lnTo>
                        <a:lnTo>
                          <a:pt x="25" y="151"/>
                        </a:lnTo>
                        <a:lnTo>
                          <a:pt x="6" y="151"/>
                        </a:lnTo>
                        <a:lnTo>
                          <a:pt x="0" y="149"/>
                        </a:lnTo>
                        <a:lnTo>
                          <a:pt x="1" y="149"/>
                        </a:lnTo>
                        <a:lnTo>
                          <a:pt x="6" y="149"/>
                        </a:lnTo>
                        <a:lnTo>
                          <a:pt x="9" y="149"/>
                        </a:lnTo>
                        <a:lnTo>
                          <a:pt x="15" y="147"/>
                        </a:lnTo>
                        <a:lnTo>
                          <a:pt x="19" y="147"/>
                        </a:lnTo>
                        <a:lnTo>
                          <a:pt x="25" y="145"/>
                        </a:lnTo>
                        <a:lnTo>
                          <a:pt x="30" y="145"/>
                        </a:lnTo>
                        <a:lnTo>
                          <a:pt x="36" y="143"/>
                        </a:lnTo>
                        <a:lnTo>
                          <a:pt x="41" y="143"/>
                        </a:lnTo>
                        <a:lnTo>
                          <a:pt x="47" y="142"/>
                        </a:lnTo>
                        <a:lnTo>
                          <a:pt x="52" y="142"/>
                        </a:lnTo>
                        <a:lnTo>
                          <a:pt x="58" y="140"/>
                        </a:lnTo>
                        <a:lnTo>
                          <a:pt x="62" y="140"/>
                        </a:lnTo>
                        <a:lnTo>
                          <a:pt x="67" y="138"/>
                        </a:lnTo>
                        <a:lnTo>
                          <a:pt x="70" y="138"/>
                        </a:lnTo>
                        <a:lnTo>
                          <a:pt x="74" y="136"/>
                        </a:lnTo>
                        <a:lnTo>
                          <a:pt x="78" y="136"/>
                        </a:lnTo>
                        <a:lnTo>
                          <a:pt x="84" y="136"/>
                        </a:lnTo>
                        <a:lnTo>
                          <a:pt x="91" y="136"/>
                        </a:lnTo>
                        <a:lnTo>
                          <a:pt x="100" y="135"/>
                        </a:lnTo>
                        <a:lnTo>
                          <a:pt x="110" y="135"/>
                        </a:lnTo>
                        <a:lnTo>
                          <a:pt x="120" y="132"/>
                        </a:lnTo>
                        <a:lnTo>
                          <a:pt x="132" y="132"/>
                        </a:lnTo>
                        <a:lnTo>
                          <a:pt x="144" y="130"/>
                        </a:lnTo>
                        <a:lnTo>
                          <a:pt x="154" y="130"/>
                        </a:lnTo>
                        <a:lnTo>
                          <a:pt x="166" y="130"/>
                        </a:lnTo>
                        <a:lnTo>
                          <a:pt x="176" y="130"/>
                        </a:lnTo>
                        <a:lnTo>
                          <a:pt x="187" y="128"/>
                        </a:lnTo>
                        <a:lnTo>
                          <a:pt x="195" y="128"/>
                        </a:lnTo>
                        <a:lnTo>
                          <a:pt x="203" y="127"/>
                        </a:lnTo>
                        <a:lnTo>
                          <a:pt x="209" y="127"/>
                        </a:lnTo>
                        <a:lnTo>
                          <a:pt x="215" y="125"/>
                        </a:lnTo>
                        <a:lnTo>
                          <a:pt x="218" y="125"/>
                        </a:lnTo>
                        <a:lnTo>
                          <a:pt x="224" y="125"/>
                        </a:lnTo>
                        <a:lnTo>
                          <a:pt x="231" y="125"/>
                        </a:lnTo>
                        <a:lnTo>
                          <a:pt x="240" y="124"/>
                        </a:lnTo>
                        <a:lnTo>
                          <a:pt x="248" y="124"/>
                        </a:lnTo>
                        <a:lnTo>
                          <a:pt x="258" y="122"/>
                        </a:lnTo>
                        <a:lnTo>
                          <a:pt x="268" y="122"/>
                        </a:lnTo>
                        <a:lnTo>
                          <a:pt x="280" y="120"/>
                        </a:lnTo>
                        <a:lnTo>
                          <a:pt x="289" y="120"/>
                        </a:lnTo>
                        <a:lnTo>
                          <a:pt x="299" y="119"/>
                        </a:lnTo>
                        <a:lnTo>
                          <a:pt x="309" y="119"/>
                        </a:lnTo>
                        <a:lnTo>
                          <a:pt x="319" y="118"/>
                        </a:lnTo>
                        <a:lnTo>
                          <a:pt x="327" y="118"/>
                        </a:lnTo>
                        <a:lnTo>
                          <a:pt x="334" y="116"/>
                        </a:lnTo>
                        <a:lnTo>
                          <a:pt x="340" y="116"/>
                        </a:lnTo>
                        <a:lnTo>
                          <a:pt x="345" y="114"/>
                        </a:lnTo>
                        <a:lnTo>
                          <a:pt x="349" y="114"/>
                        </a:lnTo>
                        <a:lnTo>
                          <a:pt x="353" y="114"/>
                        </a:lnTo>
                        <a:lnTo>
                          <a:pt x="359" y="114"/>
                        </a:lnTo>
                        <a:lnTo>
                          <a:pt x="365" y="112"/>
                        </a:lnTo>
                        <a:lnTo>
                          <a:pt x="372" y="112"/>
                        </a:lnTo>
                        <a:lnTo>
                          <a:pt x="381" y="112"/>
                        </a:lnTo>
                        <a:lnTo>
                          <a:pt x="388" y="112"/>
                        </a:lnTo>
                        <a:lnTo>
                          <a:pt x="398" y="110"/>
                        </a:lnTo>
                        <a:lnTo>
                          <a:pt x="406" y="110"/>
                        </a:lnTo>
                        <a:lnTo>
                          <a:pt x="414" y="110"/>
                        </a:lnTo>
                        <a:lnTo>
                          <a:pt x="421" y="110"/>
                        </a:lnTo>
                        <a:lnTo>
                          <a:pt x="429" y="107"/>
                        </a:lnTo>
                        <a:lnTo>
                          <a:pt x="435" y="107"/>
                        </a:lnTo>
                        <a:lnTo>
                          <a:pt x="442" y="107"/>
                        </a:lnTo>
                        <a:lnTo>
                          <a:pt x="446" y="107"/>
                        </a:lnTo>
                        <a:lnTo>
                          <a:pt x="450" y="105"/>
                        </a:lnTo>
                        <a:lnTo>
                          <a:pt x="460" y="103"/>
                        </a:lnTo>
                        <a:lnTo>
                          <a:pt x="471" y="101"/>
                        </a:lnTo>
                        <a:lnTo>
                          <a:pt x="478" y="99"/>
                        </a:lnTo>
                        <a:lnTo>
                          <a:pt x="488" y="95"/>
                        </a:lnTo>
                        <a:lnTo>
                          <a:pt x="495" y="93"/>
                        </a:lnTo>
                        <a:lnTo>
                          <a:pt x="502" y="89"/>
                        </a:lnTo>
                        <a:lnTo>
                          <a:pt x="508" y="87"/>
                        </a:lnTo>
                        <a:lnTo>
                          <a:pt x="515" y="83"/>
                        </a:lnTo>
                        <a:lnTo>
                          <a:pt x="519" y="81"/>
                        </a:lnTo>
                        <a:lnTo>
                          <a:pt x="524" y="78"/>
                        </a:lnTo>
                        <a:lnTo>
                          <a:pt x="527" y="76"/>
                        </a:lnTo>
                        <a:lnTo>
                          <a:pt x="531" y="72"/>
                        </a:lnTo>
                        <a:lnTo>
                          <a:pt x="533" y="71"/>
                        </a:lnTo>
                        <a:lnTo>
                          <a:pt x="536" y="69"/>
                        </a:lnTo>
                        <a:lnTo>
                          <a:pt x="538" y="66"/>
                        </a:lnTo>
                        <a:lnTo>
                          <a:pt x="540" y="65"/>
                        </a:lnTo>
                        <a:lnTo>
                          <a:pt x="541" y="63"/>
                        </a:lnTo>
                        <a:lnTo>
                          <a:pt x="542" y="60"/>
                        </a:lnTo>
                        <a:lnTo>
                          <a:pt x="544" y="56"/>
                        </a:lnTo>
                        <a:lnTo>
                          <a:pt x="546" y="53"/>
                        </a:lnTo>
                        <a:lnTo>
                          <a:pt x="548" y="49"/>
                        </a:lnTo>
                        <a:lnTo>
                          <a:pt x="550" y="45"/>
                        </a:lnTo>
                        <a:lnTo>
                          <a:pt x="554" y="39"/>
                        </a:lnTo>
                        <a:lnTo>
                          <a:pt x="556" y="35"/>
                        </a:lnTo>
                        <a:lnTo>
                          <a:pt x="560" y="29"/>
                        </a:lnTo>
                        <a:lnTo>
                          <a:pt x="561" y="25"/>
                        </a:lnTo>
                        <a:lnTo>
                          <a:pt x="566" y="19"/>
                        </a:lnTo>
                        <a:lnTo>
                          <a:pt x="567" y="15"/>
                        </a:lnTo>
                        <a:lnTo>
                          <a:pt x="572" y="9"/>
                        </a:lnTo>
                        <a:lnTo>
                          <a:pt x="576" y="5"/>
                        </a:lnTo>
                        <a:lnTo>
                          <a:pt x="579" y="0"/>
                        </a:lnTo>
                        <a:lnTo>
                          <a:pt x="580" y="0"/>
                        </a:lnTo>
                        <a:lnTo>
                          <a:pt x="581" y="0"/>
                        </a:lnTo>
                        <a:lnTo>
                          <a:pt x="583" y="0"/>
                        </a:lnTo>
                        <a:lnTo>
                          <a:pt x="585" y="0"/>
                        </a:lnTo>
                        <a:lnTo>
                          <a:pt x="587" y="0"/>
                        </a:lnTo>
                        <a:lnTo>
                          <a:pt x="589" y="0"/>
                        </a:lnTo>
                        <a:lnTo>
                          <a:pt x="591" y="0"/>
                        </a:lnTo>
                        <a:lnTo>
                          <a:pt x="593" y="0"/>
                        </a:lnTo>
                        <a:lnTo>
                          <a:pt x="595" y="0"/>
                        </a:lnTo>
                        <a:lnTo>
                          <a:pt x="597" y="0"/>
                        </a:lnTo>
                        <a:lnTo>
                          <a:pt x="599" y="0"/>
                        </a:lnTo>
                        <a:lnTo>
                          <a:pt x="600" y="0"/>
                        </a:lnTo>
                        <a:lnTo>
                          <a:pt x="602" y="0"/>
                        </a:lnTo>
                        <a:lnTo>
                          <a:pt x="604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6" name="Freeform 246"/>
              <p:cNvSpPr>
                <a:spLocks/>
              </p:cNvSpPr>
              <p:nvPr/>
            </p:nvSpPr>
            <p:spPr bwMode="auto">
              <a:xfrm>
                <a:off x="5400" y="9131"/>
                <a:ext cx="1440" cy="229"/>
              </a:xfrm>
              <a:custGeom>
                <a:avLst/>
                <a:gdLst>
                  <a:gd name="T0" fmla="*/ 0 w 615"/>
                  <a:gd name="T1" fmla="*/ 0 h 153"/>
                  <a:gd name="T2" fmla="*/ 0 w 615"/>
                  <a:gd name="T3" fmla="*/ 228 h 153"/>
                  <a:gd name="T4" fmla="*/ 1438 w 615"/>
                  <a:gd name="T5" fmla="*/ 228 h 153"/>
                  <a:gd name="T6" fmla="*/ 1438 w 615"/>
                  <a:gd name="T7" fmla="*/ 0 h 153"/>
                  <a:gd name="T8" fmla="*/ 0 w 615"/>
                  <a:gd name="T9" fmla="*/ 0 h 153"/>
                  <a:gd name="T10" fmla="*/ 0 w 615"/>
                  <a:gd name="T11" fmla="*/ 0 h 1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15" h="153">
                    <a:moveTo>
                      <a:pt x="0" y="0"/>
                    </a:moveTo>
                    <a:lnTo>
                      <a:pt x="0" y="152"/>
                    </a:lnTo>
                    <a:lnTo>
                      <a:pt x="614" y="152"/>
                    </a:lnTo>
                    <a:lnTo>
                      <a:pt x="614" y="0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EFEFEF"/>
                  </a:gs>
                  <a:gs pos="100000">
                    <a:srgbClr val="C0C0C0"/>
                  </a:gs>
                </a:gsLst>
                <a:lin ang="2700000" scaled="1"/>
              </a:gradFill>
              <a:ln w="18494" cap="flat" cmpd="sng">
                <a:solidFill>
                  <a:srgbClr val="C0C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248"/>
            <p:cNvGrpSpPr>
              <a:grpSpLocks/>
            </p:cNvGrpSpPr>
            <p:nvPr/>
          </p:nvGrpSpPr>
          <p:grpSpPr bwMode="auto">
            <a:xfrm>
              <a:off x="288" y="144"/>
              <a:ext cx="5280" cy="1124"/>
              <a:chOff x="1980" y="1260"/>
              <a:chExt cx="8639" cy="2253"/>
            </a:xfrm>
          </p:grpSpPr>
          <p:grpSp>
            <p:nvGrpSpPr>
              <p:cNvPr id="21" name="Group 249"/>
              <p:cNvGrpSpPr>
                <a:grpSpLocks/>
              </p:cNvGrpSpPr>
              <p:nvPr/>
            </p:nvGrpSpPr>
            <p:grpSpPr bwMode="auto">
              <a:xfrm>
                <a:off x="1980" y="1260"/>
                <a:ext cx="8639" cy="2253"/>
                <a:chOff x="1814" y="9503"/>
                <a:chExt cx="8639" cy="2253"/>
              </a:xfrm>
            </p:grpSpPr>
            <p:sp>
              <p:nvSpPr>
                <p:cNvPr id="23" name="Freeform 250" descr="White marble"/>
                <p:cNvSpPr>
                  <a:spLocks/>
                </p:cNvSpPr>
                <p:nvPr/>
              </p:nvSpPr>
              <p:spPr bwMode="auto">
                <a:xfrm>
                  <a:off x="1814" y="9503"/>
                  <a:ext cx="8639" cy="2253"/>
                </a:xfrm>
                <a:custGeom>
                  <a:avLst/>
                  <a:gdLst>
                    <a:gd name="T0" fmla="*/ 0 w 4526"/>
                    <a:gd name="T1" fmla="*/ 2251 h 1049"/>
                    <a:gd name="T2" fmla="*/ 8638 w 4526"/>
                    <a:gd name="T3" fmla="*/ 2251 h 1049"/>
                    <a:gd name="T4" fmla="*/ 4293 w 4526"/>
                    <a:gd name="T5" fmla="*/ 0 h 1049"/>
                    <a:gd name="T6" fmla="*/ 0 w 4526"/>
                    <a:gd name="T7" fmla="*/ 2251 h 1049"/>
                    <a:gd name="T8" fmla="*/ 0 w 4526"/>
                    <a:gd name="T9" fmla="*/ 2251 h 10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526" h="1049">
                      <a:moveTo>
                        <a:pt x="0" y="1048"/>
                      </a:moveTo>
                      <a:lnTo>
                        <a:pt x="4525" y="1048"/>
                      </a:lnTo>
                      <a:lnTo>
                        <a:pt x="2249" y="0"/>
                      </a:lnTo>
                      <a:lnTo>
                        <a:pt x="0" y="1048"/>
                      </a:lnTo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017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AutoShape 251"/>
                <p:cNvSpPr>
                  <a:spLocks noChangeArrowheads="1"/>
                </p:cNvSpPr>
                <p:nvPr/>
              </p:nvSpPr>
              <p:spPr bwMode="auto">
                <a:xfrm>
                  <a:off x="2894" y="9863"/>
                  <a:ext cx="6480" cy="162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" name="Text Box 252"/>
              <p:cNvSpPr txBox="1">
                <a:spLocks noChangeArrowheads="1"/>
              </p:cNvSpPr>
              <p:nvPr/>
            </p:nvSpPr>
            <p:spPr bwMode="auto">
              <a:xfrm>
                <a:off x="4126" y="2700"/>
                <a:ext cx="468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en-US" altLang="ja-JP" sz="1600" b="1">
                    <a:ea typeface="ＭＳ 明朝" pitchFamily="49" charset="-128"/>
                    <a:cs typeface="Angsana New" pitchFamily="18" charset="-34"/>
                  </a:rPr>
                  <a:t>FOREST GOVERNANCE MONITORING</a:t>
                </a:r>
                <a:endParaRPr lang="en-US" sz="1600">
                  <a:ea typeface="ＭＳ 明朝" pitchFamily="49" charset="-128"/>
                  <a:cs typeface="Angsana New" pitchFamily="18" charset="-34"/>
                </a:endParaRPr>
              </a:p>
            </p:txBody>
          </p:sp>
        </p:grpSp>
        <p:sp>
          <p:nvSpPr>
            <p:cNvPr id="18" name="Rectangle 253"/>
            <p:cNvSpPr>
              <a:spLocks noChangeArrowheads="1"/>
            </p:cNvSpPr>
            <p:nvPr/>
          </p:nvSpPr>
          <p:spPr bwMode="auto">
            <a:xfrm rot="16200000">
              <a:off x="2042" y="2297"/>
              <a:ext cx="1754" cy="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defTabSz="446088" eaLnBrk="0" hangingPunct="0"/>
              <a:r>
                <a:rPr lang="en-US" altLang="ja-JP" sz="1600" b="1" dirty="0"/>
                <a:t>Planning &amp; decision </a:t>
              </a:r>
            </a:p>
            <a:p>
              <a:pPr algn="ctr" defTabSz="446088" eaLnBrk="0" hangingPunct="0"/>
              <a:r>
                <a:rPr lang="en-US" altLang="ja-JP" sz="1600" b="1" dirty="0"/>
                <a:t>making process</a:t>
              </a:r>
              <a:endParaRPr lang="en-US" sz="1600" dirty="0"/>
            </a:p>
            <a:p>
              <a:pPr algn="ctr" defTabSz="446088" eaLnBrk="0" hangingPunct="0"/>
              <a:endParaRPr lang="en-US" altLang="ja-JP" sz="1600" b="1" dirty="0">
                <a:solidFill>
                  <a:srgbClr val="0341EF"/>
                </a:solidFill>
              </a:endParaRPr>
            </a:p>
          </p:txBody>
        </p:sp>
        <p:sp>
          <p:nvSpPr>
            <p:cNvPr id="19" name="Rectangle 480"/>
            <p:cNvSpPr>
              <a:spLocks noChangeArrowheads="1"/>
            </p:cNvSpPr>
            <p:nvPr/>
          </p:nvSpPr>
          <p:spPr bwMode="auto">
            <a:xfrm rot="16200000">
              <a:off x="1042" y="2282"/>
              <a:ext cx="1660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defTabSz="446088"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</a:pPr>
              <a:r>
                <a:rPr lang="en-US" altLang="ja-JP" sz="1400" b="1" dirty="0">
                  <a:solidFill>
                    <a:srgbClr val="000000"/>
                  </a:solidFill>
                </a:rPr>
                <a:t>Policy, legal, institutional  and </a:t>
              </a:r>
            </a:p>
            <a:p>
              <a:pPr algn="ctr" defTabSz="446088"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</a:pPr>
              <a:r>
                <a:rPr lang="en-US" altLang="ja-JP" sz="1400" b="1" dirty="0">
                  <a:solidFill>
                    <a:srgbClr val="000000"/>
                  </a:solidFill>
                </a:rPr>
                <a:t>Regulatory  framework </a:t>
              </a:r>
            </a:p>
            <a:p>
              <a:pPr algn="ctr" defTabSz="446088" eaLnBrk="0" hangingPunct="0"/>
              <a:endParaRPr lang="en-US" altLang="ja-JP" sz="1400" b="1" dirty="0">
                <a:solidFill>
                  <a:srgbClr val="0341EF"/>
                </a:solidFill>
              </a:endParaRPr>
            </a:p>
          </p:txBody>
        </p:sp>
        <p:sp>
          <p:nvSpPr>
            <p:cNvPr id="20" name="Rectangle 481"/>
            <p:cNvSpPr>
              <a:spLocks noChangeArrowheads="1"/>
            </p:cNvSpPr>
            <p:nvPr/>
          </p:nvSpPr>
          <p:spPr bwMode="auto">
            <a:xfrm rot="16200000">
              <a:off x="2980" y="2269"/>
              <a:ext cx="1925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defTabSz="446088" eaLnBrk="0" hangingPunct="0">
                <a:buClr>
                  <a:srgbClr val="000080"/>
                </a:buClr>
                <a:buSzPct val="90000"/>
                <a:buFont typeface="Monotype Sorts" pitchFamily="2" charset="2"/>
                <a:buNone/>
              </a:pPr>
              <a:r>
                <a:rPr lang="en-US" altLang="ja-JP" sz="1600" b="1" dirty="0">
                  <a:solidFill>
                    <a:srgbClr val="000000"/>
                  </a:solidFill>
                </a:rPr>
                <a:t>Implementation, Enforcement </a:t>
              </a:r>
            </a:p>
            <a:p>
              <a:pPr algn="ctr" defTabSz="446088" eaLnBrk="0" hangingPunct="0">
                <a:buClr>
                  <a:srgbClr val="000080"/>
                </a:buClr>
                <a:buSzPct val="90000"/>
                <a:buFont typeface="Monotype Sorts" pitchFamily="2" charset="2"/>
                <a:buNone/>
              </a:pPr>
              <a:r>
                <a:rPr lang="en-US" altLang="ja-JP" sz="1600" b="1" dirty="0">
                  <a:solidFill>
                    <a:srgbClr val="000000"/>
                  </a:solidFill>
                </a:rPr>
                <a:t>and compliance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849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i-FI" b="1" dirty="0"/>
              <a:t>The most important ISSUES in fgm</a:t>
            </a:r>
            <a:br>
              <a:rPr lang="fi-FI" b="1" dirty="0"/>
            </a:br>
            <a:r>
              <a:rPr lang="fi-FI" sz="2200" b="1" dirty="0"/>
              <a:t>(</a:t>
            </a:r>
            <a:r>
              <a:rPr lang="fi-FI" sz="2200" b="1" dirty="0" smtClean="0"/>
              <a:t>Results </a:t>
            </a:r>
            <a:r>
              <a:rPr lang="fi-FI" sz="2200" b="1" dirty="0"/>
              <a:t>of three working groups on </a:t>
            </a:r>
            <a:r>
              <a:rPr lang="fi-FI" sz="2200" b="1" dirty="0" smtClean="0"/>
              <a:t>1st </a:t>
            </a:r>
            <a:r>
              <a:rPr lang="fi-FI" sz="2200" b="1" dirty="0"/>
              <a:t>day)</a:t>
            </a:r>
            <a:endParaRPr lang="en-US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3749"/>
            <a:ext cx="8229600" cy="43735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GB" dirty="0" smtClean="0"/>
              <a:t>Decision-making</a:t>
            </a:r>
          </a:p>
          <a:p>
            <a:pPr lvl="1"/>
            <a:r>
              <a:rPr lang="en-GB" dirty="0" smtClean="0"/>
              <a:t>verify </a:t>
            </a:r>
            <a:r>
              <a:rPr lang="en-GB" dirty="0"/>
              <a:t>participation in development of laws and </a:t>
            </a:r>
            <a:r>
              <a:rPr lang="en-GB" dirty="0" smtClean="0"/>
              <a:t>regulations</a:t>
            </a:r>
          </a:p>
          <a:p>
            <a:pPr lvl="1"/>
            <a:r>
              <a:rPr lang="en-GB" dirty="0" smtClean="0"/>
              <a:t>verification </a:t>
            </a:r>
            <a:r>
              <a:rPr lang="en-GB" dirty="0"/>
              <a:t>by </a:t>
            </a:r>
            <a:r>
              <a:rPr lang="en-GB" dirty="0" smtClean="0"/>
              <a:t>third parties </a:t>
            </a:r>
          </a:p>
          <a:p>
            <a:pPr lvl="1"/>
            <a:r>
              <a:rPr lang="en-GB" dirty="0" smtClean="0"/>
              <a:t>participatory </a:t>
            </a:r>
            <a:r>
              <a:rPr lang="en-GB" dirty="0"/>
              <a:t>approaches at local </a:t>
            </a:r>
            <a:r>
              <a:rPr lang="en-GB" dirty="0" smtClean="0"/>
              <a:t>level</a:t>
            </a:r>
            <a:endParaRPr lang="en-US" dirty="0"/>
          </a:p>
          <a:p>
            <a:pPr lvl="0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Land tenure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Forest land/forest allocation and rental with clear boundary and landmarks in the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field</a:t>
            </a:r>
          </a:p>
          <a:p>
            <a:pPr lvl="1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including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boundaries of the 3 types of forest in map and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field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0" hangingPunct="0"/>
            <a:r>
              <a:rPr lang="en-GB" dirty="0">
                <a:solidFill>
                  <a:srgbClr val="FF0000"/>
                </a:solidFill>
              </a:rPr>
              <a:t>Timber harvesting from natural forests.</a:t>
            </a:r>
            <a:endParaRPr lang="en-US" dirty="0">
              <a:solidFill>
                <a:srgbClr val="FF0000"/>
              </a:solidFill>
            </a:endParaRPr>
          </a:p>
          <a:p>
            <a:pPr lvl="0" hangingPunct="0"/>
            <a:r>
              <a:rPr lang="en-GB" dirty="0">
                <a:solidFill>
                  <a:srgbClr val="FF0000"/>
                </a:solidFill>
              </a:rPr>
              <a:t>Timber harvesting, </a:t>
            </a:r>
            <a:r>
              <a:rPr lang="en-GB" dirty="0" smtClean="0">
                <a:solidFill>
                  <a:srgbClr val="FF0000"/>
                </a:solidFill>
              </a:rPr>
              <a:t>benefits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GB" dirty="0">
                <a:solidFill>
                  <a:srgbClr val="FF0000"/>
                </a:solidFill>
              </a:rPr>
              <a:t>Benefits </a:t>
            </a:r>
            <a:r>
              <a:rPr lang="en-GB" dirty="0" smtClean="0">
                <a:solidFill>
                  <a:srgbClr val="FF0000"/>
                </a:solidFill>
              </a:rPr>
              <a:t>sharing</a:t>
            </a:r>
            <a:endParaRPr lang="en-US" dirty="0">
              <a:solidFill>
                <a:srgbClr val="FF0000"/>
              </a:solidFill>
            </a:endParaRPr>
          </a:p>
          <a:p>
            <a:pPr lvl="0" hangingPunct="0"/>
            <a:r>
              <a:rPr lang="en-GB" dirty="0">
                <a:solidFill>
                  <a:srgbClr val="002060"/>
                </a:solidFill>
              </a:rPr>
              <a:t>Role of forest </a:t>
            </a:r>
            <a:r>
              <a:rPr lang="en-GB" dirty="0" smtClean="0">
                <a:solidFill>
                  <a:srgbClr val="002060"/>
                </a:solidFill>
              </a:rPr>
              <a:t>owners/managers</a:t>
            </a:r>
            <a:endParaRPr lang="en-US" dirty="0">
              <a:solidFill>
                <a:srgbClr val="002060"/>
              </a:solidFill>
            </a:endParaRPr>
          </a:p>
          <a:p>
            <a:pPr lvl="0" hangingPunct="0"/>
            <a:r>
              <a:rPr lang="en-GB" dirty="0">
                <a:solidFill>
                  <a:srgbClr val="002060"/>
                </a:solidFill>
              </a:rPr>
              <a:t>Staff </a:t>
            </a:r>
            <a:r>
              <a:rPr lang="en-GB" dirty="0" smtClean="0">
                <a:solidFill>
                  <a:srgbClr val="002060"/>
                </a:solidFill>
              </a:rPr>
              <a:t>capacity/capability</a:t>
            </a:r>
            <a:endParaRPr lang="en-US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dirty="0" smtClean="0"/>
              <a:t>.3.2012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ECE4-C9DB-4B04-9099-09EC63C0ACF1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762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b="1" dirty="0" smtClean="0"/>
              <a:t>ISSUES and concerns</a:t>
            </a:r>
            <a:br>
              <a:rPr lang="fi-FI" b="1" dirty="0" smtClean="0"/>
            </a:br>
            <a:r>
              <a:rPr lang="fi-FI" sz="2200" b="1" dirty="0" smtClean="0"/>
              <a:t>(Results of working groups on 2nd day)</a:t>
            </a:r>
            <a:endParaRPr lang="en-US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608512"/>
          </a:xfrm>
        </p:spPr>
        <p:txBody>
          <a:bodyPr>
            <a:normAutofit/>
          </a:bodyPr>
          <a:lstStyle/>
          <a:p>
            <a:pPr marL="571500" indent="-457200">
              <a:lnSpc>
                <a:spcPct val="300000"/>
              </a:lnSpc>
              <a:buFont typeface="+mj-lt"/>
              <a:buAutoNum type="arabicPeriod"/>
            </a:pPr>
            <a:r>
              <a:rPr lang="fi-FI" sz="3600" dirty="0" smtClean="0">
                <a:ea typeface="ＭＳ Ｐゴシック" pitchFamily="34" charset="-128"/>
              </a:rPr>
              <a:t>Leadership, institutional enbedding</a:t>
            </a:r>
          </a:p>
          <a:p>
            <a:pPr marL="571500" indent="-457200">
              <a:lnSpc>
                <a:spcPct val="300000"/>
              </a:lnSpc>
              <a:buFont typeface="+mj-lt"/>
              <a:buAutoNum type="arabicPeriod"/>
            </a:pPr>
            <a:r>
              <a:rPr lang="fi-FI" sz="3600" dirty="0" smtClean="0">
                <a:ea typeface="ＭＳ Ｐゴシック" pitchFamily="34" charset="-128"/>
              </a:rPr>
              <a:t>Participation</a:t>
            </a:r>
            <a:endParaRPr lang="en-US" sz="3600" dirty="0">
              <a:ea typeface="ＭＳ Ｐゴシック" pitchFamily="34" charset="-128"/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11480" lvl="1" indent="0">
              <a:buNone/>
            </a:pPr>
            <a:endParaRPr lang="fi-FI" dirty="0" smtClean="0"/>
          </a:p>
          <a:p>
            <a:endParaRPr lang="fi-FI" dirty="0" smtClean="0"/>
          </a:p>
          <a:p>
            <a:pPr lvl="1"/>
            <a:endParaRPr lang="fi-FI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dirty="0" smtClean="0"/>
              <a:t>.3.2012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ECE4-C9DB-4B04-9099-09EC63C0ACF1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101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i-FI" dirty="0" smtClean="0"/>
              <a:t>1) leadership, institutional enbedding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73563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FGM should be integrated into existing monitoring systems</a:t>
            </a:r>
          </a:p>
          <a:p>
            <a:r>
              <a:rPr lang="fi-FI" dirty="0" smtClean="0"/>
              <a:t>Leadership in FGM</a:t>
            </a:r>
          </a:p>
          <a:p>
            <a:pPr lvl="1"/>
            <a:r>
              <a:rPr lang="fi-FI" sz="1800" dirty="0" smtClean="0"/>
              <a:t>Central level: VNFOREST</a:t>
            </a:r>
          </a:p>
          <a:p>
            <a:pPr lvl="1"/>
            <a:r>
              <a:rPr lang="fi-FI" sz="1800" dirty="0" smtClean="0"/>
              <a:t>Provincial level: DARD</a:t>
            </a:r>
          </a:p>
          <a:p>
            <a:pPr lvl="1"/>
            <a:r>
              <a:rPr lang="fi-FI" sz="1800" dirty="0" smtClean="0"/>
              <a:t>District level: District agriculture and rural development and district forest protection sections</a:t>
            </a:r>
          </a:p>
          <a:p>
            <a:pPr lvl="1"/>
            <a:r>
              <a:rPr lang="fi-FI" sz="1800" dirty="0" smtClean="0"/>
              <a:t>Commune level: commune forest ranger</a:t>
            </a:r>
          </a:p>
          <a:p>
            <a:r>
              <a:rPr lang="fi-FI" sz="2600" dirty="0" smtClean="0"/>
              <a:t>Types of monitoring</a:t>
            </a:r>
          </a:p>
          <a:p>
            <a:pPr lvl="1"/>
            <a:r>
              <a:rPr lang="fi-FI" sz="1800" dirty="0" smtClean="0"/>
              <a:t>Self-monitoring</a:t>
            </a:r>
          </a:p>
          <a:p>
            <a:pPr lvl="1"/>
            <a:r>
              <a:rPr lang="fi-FI" sz="1800" dirty="0" smtClean="0"/>
              <a:t>Monitoring from outside</a:t>
            </a:r>
          </a:p>
          <a:p>
            <a:pPr lvl="1"/>
            <a:r>
              <a:rPr lang="fi-FI" sz="1800" dirty="0" smtClean="0"/>
              <a:t>Top-down, participatory, sectoral monitoring</a:t>
            </a:r>
          </a:p>
          <a:p>
            <a:r>
              <a:rPr lang="fi-FI" sz="2600" dirty="0" smtClean="0"/>
              <a:t>Monitoring to be carried out by:</a:t>
            </a:r>
          </a:p>
          <a:p>
            <a:pPr lvl="1"/>
            <a:r>
              <a:rPr lang="fi-FI" sz="1900" dirty="0" smtClean="0"/>
              <a:t>DARD (technical), PPC, DPC, CPC, NGO’s, third parties</a:t>
            </a:r>
            <a:endParaRPr lang="en-US" sz="19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6.3</a:t>
            </a:r>
            <a:r>
              <a:rPr lang="en-US" dirty="0" smtClean="0"/>
              <a:t>.2012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ECE4-C9DB-4B04-9099-09EC63C0ACF1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3000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dirty="0"/>
              <a:t>2</a:t>
            </a:r>
            <a:r>
              <a:rPr lang="fi-FI" dirty="0" smtClean="0"/>
              <a:t>)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How to create favourable conditions for communities to participate?</a:t>
            </a:r>
          </a:p>
          <a:p>
            <a:pPr lvl="1"/>
            <a:r>
              <a:rPr lang="fi-FI" sz="1800" dirty="0" smtClean="0"/>
              <a:t>Capasity building by training and information sharing</a:t>
            </a:r>
          </a:p>
          <a:p>
            <a:pPr lvl="1"/>
            <a:r>
              <a:rPr lang="fi-FI" sz="1800" dirty="0" smtClean="0"/>
              <a:t>Ensure the access rights for information and transparent policy implementation</a:t>
            </a:r>
            <a:endParaRPr lang="fi-FI" dirty="0" smtClean="0"/>
          </a:p>
          <a:p>
            <a:r>
              <a:rPr lang="fi-FI" dirty="0" smtClean="0"/>
              <a:t>Role of FGM stakeholders outside Government and their means to influence the FGM process</a:t>
            </a:r>
          </a:p>
          <a:p>
            <a:pPr lvl="1"/>
            <a:r>
              <a:rPr lang="fi-FI" sz="1800" dirty="0" smtClean="0"/>
              <a:t>Government should seekd for feedback from outside to improve FGM</a:t>
            </a:r>
          </a:p>
          <a:p>
            <a:pPr lvl="1"/>
            <a:r>
              <a:rPr lang="fi-FI" sz="1800" dirty="0" smtClean="0"/>
              <a:t>How to engage local people in discussions and actual monitoring work?</a:t>
            </a:r>
          </a:p>
          <a:p>
            <a:pPr lvl="1"/>
            <a:r>
              <a:rPr lang="fi-FI" sz="1800" dirty="0" smtClean="0"/>
              <a:t>Local involvement is needed</a:t>
            </a:r>
            <a:r>
              <a:rPr lang="fi-FI" sz="1800" dirty="0"/>
              <a:t> </a:t>
            </a:r>
            <a:r>
              <a:rPr lang="fi-FI" sz="1800" dirty="0" smtClean="0"/>
              <a:t>to develop parameters and indicators</a:t>
            </a:r>
            <a:endParaRPr lang="fi-FI" dirty="0"/>
          </a:p>
          <a:p>
            <a:r>
              <a:rPr lang="fi-FI" dirty="0" smtClean="0"/>
              <a:t>Awaraness raising of managers and leaders at local level is important</a:t>
            </a:r>
          </a:p>
          <a:p>
            <a:pPr lvl="1"/>
            <a:r>
              <a:rPr lang="fi-FI" sz="1800" dirty="0" smtClean="0"/>
              <a:t>Transparency, accountability and fairness, awareness raising and implementation needed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dirty="0" smtClean="0"/>
              <a:t>.3.2012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ECE4-C9DB-4B04-9099-09EC63C0ACF1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7180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b="1" dirty="0" smtClean="0"/>
              <a:t>Conclusions and next steps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 smtClean="0"/>
              <a:t>Translation of Forest Governance Monitoring into Vietnamese is not very clear, needs improvement</a:t>
            </a:r>
          </a:p>
          <a:p>
            <a:r>
              <a:rPr lang="fi-FI" dirty="0" smtClean="0"/>
              <a:t>Clearly clarified FGM leadership and implementation responsibilities are crusial for future success and avoidance of duplicate work by different agencies / initiatives</a:t>
            </a:r>
          </a:p>
          <a:p>
            <a:r>
              <a:rPr lang="fi-FI" dirty="0" smtClean="0"/>
              <a:t>Workshop report with executive summary (after approval) will be presented to highest level of VNFOREST and MARD to create ownership and get guidance for the next steps of implementation</a:t>
            </a:r>
          </a:p>
          <a:p>
            <a:r>
              <a:rPr lang="fi-FI" dirty="0" smtClean="0"/>
              <a:t>Project proposal for strengthening of FGM in Viet Nam is to be prepared by VNFOREST working group where NFA project should participate (working group is not yet established)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</a:t>
            </a:r>
            <a:r>
              <a:rPr lang="en-US" smtClean="0"/>
              <a:t>.3.201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ECE4-C9DB-4B04-9099-09EC63C0ACF1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306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dirty="0" smtClean="0"/>
              <a:t>FGM Project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52600"/>
            <a:ext cx="8496944" cy="4373563"/>
          </a:xfrm>
        </p:spPr>
        <p:txBody>
          <a:bodyPr>
            <a:noAutofit/>
          </a:bodyPr>
          <a:lstStyle/>
          <a:p>
            <a:pPr marL="571500" indent="-457200">
              <a:buAutoNum type="arabicParenR"/>
            </a:pPr>
            <a:r>
              <a:rPr lang="fi-FI" sz="2000" dirty="0" smtClean="0"/>
              <a:t>Project proposal should include the following topics:</a:t>
            </a:r>
          </a:p>
          <a:p>
            <a:pPr lvl="1"/>
            <a:r>
              <a:rPr lang="fi-FI" sz="1600" dirty="0" smtClean="0"/>
              <a:t>Clear definition and concept of FG anf FGM in Viet Nam</a:t>
            </a:r>
          </a:p>
          <a:p>
            <a:pPr lvl="1"/>
            <a:r>
              <a:rPr lang="fi-FI" sz="1600" dirty="0" smtClean="0"/>
              <a:t>Identification of all needs for FGM in Viet Nam</a:t>
            </a:r>
          </a:p>
          <a:p>
            <a:pPr lvl="1"/>
            <a:r>
              <a:rPr lang="fi-FI" sz="1600" dirty="0" smtClean="0"/>
              <a:t>Identification of FGM pilot provinces</a:t>
            </a:r>
          </a:p>
          <a:p>
            <a:pPr lvl="1"/>
            <a:r>
              <a:rPr lang="fi-FI" sz="1600" dirty="0" smtClean="0"/>
              <a:t>Indicators to address all identified need of FGM in Viet Nam to be developed and institutionalized</a:t>
            </a:r>
          </a:p>
          <a:p>
            <a:pPr lvl="1"/>
            <a:r>
              <a:rPr lang="fi-FI" sz="1600" dirty="0" smtClean="0"/>
              <a:t>Capacity building programme for implementing / applying the indicators in practice</a:t>
            </a:r>
          </a:p>
          <a:p>
            <a:pPr lvl="1"/>
            <a:r>
              <a:rPr lang="fi-FI" sz="1600" dirty="0" smtClean="0"/>
              <a:t>Awareness raising, among other topics, on transparency, accountability and fairness.</a:t>
            </a:r>
          </a:p>
          <a:p>
            <a:pPr lvl="1"/>
            <a:r>
              <a:rPr lang="fi-FI" sz="1600" dirty="0" smtClean="0"/>
              <a:t>Co-operation modes and integration between different initiatives like PGA should be addressed (shared interests like participation and benefit sharring)</a:t>
            </a:r>
          </a:p>
          <a:p>
            <a:pPr marL="114300" indent="0">
              <a:buNone/>
            </a:pPr>
            <a:r>
              <a:rPr lang="fi-FI" sz="2000" dirty="0" smtClean="0"/>
              <a:t>2) Project </a:t>
            </a:r>
            <a:r>
              <a:rPr lang="fi-FI" sz="2000" dirty="0"/>
              <a:t>proposal will be submitted for international </a:t>
            </a:r>
            <a:r>
              <a:rPr lang="fi-FI" sz="2000" dirty="0" smtClean="0"/>
              <a:t>donors, until </a:t>
            </a:r>
            <a:r>
              <a:rPr lang="fi-FI" sz="2000" dirty="0"/>
              <a:t>project launch activities can be carried out within NFA framework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dirty="0" smtClean="0"/>
              <a:t>.3.2012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ECE4-C9DB-4B04-9099-09EC63C0ACF1}" type="slidenum">
              <a:rPr lang="fi-FI" smtClean="0"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6548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640</TotalTime>
  <Words>633</Words>
  <Application>Microsoft Office PowerPoint</Application>
  <PresentationFormat>On-screen Show (4:3)</PresentationFormat>
  <Paragraphs>101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Apothecary</vt:lpstr>
      <vt:lpstr>PowerPoint Presentation</vt:lpstr>
      <vt:lpstr>FGM workshop, 12.-13. Jan 2012</vt:lpstr>
      <vt:lpstr>overview of FGM monitoring (Pillars and principles)</vt:lpstr>
      <vt:lpstr>The most important ISSUES in fgm (Results of three working groups on 1st day)</vt:lpstr>
      <vt:lpstr>ISSUES and concerns (Results of working groups on 2nd day)</vt:lpstr>
      <vt:lpstr>1) leadership, institutional enbedding</vt:lpstr>
      <vt:lpstr>2) participation</vt:lpstr>
      <vt:lpstr>Conclusions and next steps</vt:lpstr>
      <vt:lpstr>FGM Project proposal</vt:lpstr>
      <vt:lpstr>Thank you!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Tani</dc:creator>
  <cp:lastModifiedBy>Tani</cp:lastModifiedBy>
  <cp:revision>114</cp:revision>
  <dcterms:created xsi:type="dcterms:W3CDTF">2011-11-10T01:50:17Z</dcterms:created>
  <dcterms:modified xsi:type="dcterms:W3CDTF">2012-03-05T04:30:11Z</dcterms:modified>
</cp:coreProperties>
</file>