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diagrams/quickStyle1.xml" ContentType="application/vnd.openxmlformats-officedocument.drawingml.diagramStyl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8"/>
  </p:notesMasterIdLst>
  <p:sldIdLst>
    <p:sldId id="367" r:id="rId2"/>
    <p:sldId id="339" r:id="rId3"/>
    <p:sldId id="274" r:id="rId4"/>
    <p:sldId id="353" r:id="rId5"/>
    <p:sldId id="354" r:id="rId6"/>
    <p:sldId id="355" r:id="rId7"/>
    <p:sldId id="356" r:id="rId8"/>
    <p:sldId id="360" r:id="rId9"/>
    <p:sldId id="273" r:id="rId10"/>
    <p:sldId id="342" r:id="rId11"/>
    <p:sldId id="347" r:id="rId12"/>
    <p:sldId id="368" r:id="rId13"/>
    <p:sldId id="275" r:id="rId14"/>
    <p:sldId id="371" r:id="rId15"/>
    <p:sldId id="366" r:id="rId16"/>
    <p:sldId id="344" r:id="rId17"/>
    <p:sldId id="346" r:id="rId18"/>
    <p:sldId id="345" r:id="rId19"/>
    <p:sldId id="361" r:id="rId20"/>
    <p:sldId id="362" r:id="rId21"/>
    <p:sldId id="363" r:id="rId22"/>
    <p:sldId id="364" r:id="rId23"/>
    <p:sldId id="365" r:id="rId24"/>
    <p:sldId id="372" r:id="rId25"/>
    <p:sldId id="373" r:id="rId26"/>
    <p:sldId id="374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600"/>
    <a:srgbClr val="003399"/>
    <a:srgbClr val="00CC66"/>
    <a:srgbClr val="33CC33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5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C169B-65E4-4A92-BBEB-6915F79F2F6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9192BC68-7CEB-4D37-BD9E-AF40810D5B69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 w="6350">
          <a:solidFill>
            <a:schemeClr val="accent2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COORDINATION NATIONALE REDD+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C01D4F08-4DFE-4CA0-A741-968CDACA4D83}" type="parTrans" cxnId="{B7540223-E7FD-4F6B-8144-1C63F843166B}">
      <dgm:prSet/>
      <dgm:spPr>
        <a:ln w="6350"/>
      </dgm:spPr>
      <dgm:t>
        <a:bodyPr/>
        <a:lstStyle/>
        <a:p>
          <a:endParaRPr lang="en-US" sz="1100" dirty="0">
            <a:latin typeface="+mn-lt"/>
          </a:endParaRPr>
        </a:p>
      </dgm:t>
    </dgm:pt>
    <dgm:pt modelId="{B1F2FDF6-7AED-4A27-8D82-83E703FB49A6}" type="sibTrans" cxnId="{B7540223-E7FD-4F6B-8144-1C63F843166B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5D8F60D7-5C63-4A60-80D3-1B750FA98C24}">
      <dgm:prSet custT="1"/>
      <dgm:spPr>
        <a:solidFill>
          <a:schemeClr val="accent6">
            <a:lumMod val="60000"/>
            <a:lumOff val="40000"/>
          </a:schemeClr>
        </a:solidFill>
        <a:ln w="6350">
          <a:solidFill>
            <a:schemeClr val="accent6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CAPACITÉ SUR LE SYSTÈME DE SURVEILLANCE DES TERRES PAR SATELLITE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F766D5D0-B296-432E-89AE-9034A883B79D}" type="parTrans" cxnId="{BB8673B9-6D5C-4D6F-B087-BCC3CF8AFEB9}">
      <dgm:prSet/>
      <dgm:spPr>
        <a:ln w="3175"/>
      </dgm:spPr>
      <dgm:t>
        <a:bodyPr/>
        <a:lstStyle/>
        <a:p>
          <a:endParaRPr lang="en-US" sz="1100" dirty="0">
            <a:latin typeface="+mn-lt"/>
          </a:endParaRPr>
        </a:p>
      </dgm:t>
    </dgm:pt>
    <dgm:pt modelId="{1D88EA3E-BEEE-49D7-A3F5-FE47D6B59AA9}" type="sibTrans" cxnId="{BB8673B9-6D5C-4D6F-B087-BCC3CF8AFEB9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ABBACCBB-1988-44E4-A47A-CDBA7237C93F}">
      <dgm:prSet custT="1"/>
      <dgm:spPr>
        <a:solidFill>
          <a:schemeClr val="accent6">
            <a:lumMod val="60000"/>
            <a:lumOff val="40000"/>
          </a:schemeClr>
        </a:solidFill>
        <a:ln w="6350">
          <a:solidFill>
            <a:schemeClr val="accent6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DIAF (MECNT) – METELSAT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26AA52DF-1505-468E-B538-CBE2FE435973}" type="parTrans" cxnId="{AE3AA9FD-ECBD-447B-9F0D-6837226ED129}">
      <dgm:prSet/>
      <dgm:spPr>
        <a:ln w="6350"/>
      </dgm:spPr>
      <dgm:t>
        <a:bodyPr/>
        <a:lstStyle/>
        <a:p>
          <a:endParaRPr lang="en-US" sz="1100" b="1" dirty="0">
            <a:latin typeface="+mn-lt"/>
          </a:endParaRPr>
        </a:p>
      </dgm:t>
    </dgm:pt>
    <dgm:pt modelId="{95DFECA4-0608-47FF-8DA2-99E26721E59E}" type="sibTrans" cxnId="{AE3AA9FD-ECBD-447B-9F0D-6837226ED129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C0972CE6-AC23-4B32-A615-74EE54BDE7E4}">
      <dgm:prSet custT="1"/>
      <dgm:spPr>
        <a:solidFill>
          <a:schemeClr val="accent6">
            <a:lumMod val="60000"/>
            <a:lumOff val="40000"/>
          </a:schemeClr>
        </a:solidFill>
        <a:ln w="6350">
          <a:solidFill>
            <a:schemeClr val="accent6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ETABLISSEMENT D’UN LABORATOIRE SSTS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B5A16953-0D62-4CB5-8008-889D78E505B9}" type="parTrans" cxnId="{6833951D-02ED-4D63-9A5F-D4E773A72CCE}">
      <dgm:prSet/>
      <dgm:spPr>
        <a:ln w="6350"/>
      </dgm:spPr>
      <dgm:t>
        <a:bodyPr/>
        <a:lstStyle/>
        <a:p>
          <a:endParaRPr lang="en-US" sz="1100" b="1" dirty="0">
            <a:latin typeface="+mn-lt"/>
          </a:endParaRPr>
        </a:p>
      </dgm:t>
    </dgm:pt>
    <dgm:pt modelId="{0DB874D5-20F3-425F-A497-129F3A3395AA}" type="sibTrans" cxnId="{6833951D-02ED-4D63-9A5F-D4E773A72CCE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782F6052-0208-44FD-9398-DB8859F5498B}">
      <dgm:prSet custT="1"/>
      <dgm:spPr>
        <a:solidFill>
          <a:schemeClr val="accent6">
            <a:lumMod val="60000"/>
            <a:lumOff val="40000"/>
          </a:schemeClr>
        </a:solidFill>
        <a:ln w="6350">
          <a:solidFill>
            <a:schemeClr val="accent6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FORMATIONS TERRA-AMAZON ET AUTRES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16FF5C29-C9C4-41B9-80F1-1322811E9454}" type="parTrans" cxnId="{B3E1C922-4122-4435-812C-75FABEFA813E}">
      <dgm:prSet/>
      <dgm:spPr>
        <a:ln w="6350"/>
      </dgm:spPr>
      <dgm:t>
        <a:bodyPr/>
        <a:lstStyle/>
        <a:p>
          <a:endParaRPr lang="en-US" sz="1100" b="1">
            <a:latin typeface="+mn-lt"/>
          </a:endParaRPr>
        </a:p>
      </dgm:t>
    </dgm:pt>
    <dgm:pt modelId="{C6F3E2A1-851A-417D-92F3-D9F681BB7C59}" type="sibTrans" cxnId="{B3E1C922-4122-4435-812C-75FABEFA813E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FF52E782-79B9-46F4-86FD-61CFC7BBFD27}">
      <dgm:prSet custT="1"/>
      <dgm:spPr>
        <a:solidFill>
          <a:schemeClr val="accent6">
            <a:lumMod val="60000"/>
            <a:lumOff val="40000"/>
          </a:schemeClr>
        </a:solidFill>
        <a:ln w="6350">
          <a:solidFill>
            <a:schemeClr val="accent6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ATELIER SUR LA  MISE EN OEUVRE DE LA MÉTHODOLOGIE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0017527C-99AD-4345-8EF4-4071E6F2470E}" type="parTrans" cxnId="{A834ABE2-954F-474A-BEFC-246E21FB2BF5}">
      <dgm:prSet/>
      <dgm:spPr>
        <a:ln w="6350"/>
      </dgm:spPr>
      <dgm:t>
        <a:bodyPr/>
        <a:lstStyle/>
        <a:p>
          <a:endParaRPr lang="en-US" sz="1100" b="1">
            <a:latin typeface="+mn-lt"/>
          </a:endParaRPr>
        </a:p>
      </dgm:t>
    </dgm:pt>
    <dgm:pt modelId="{4FA9D092-1BA8-4D69-B425-BBF41F13C245}" type="sibTrans" cxnId="{A834ABE2-954F-474A-BEFC-246E21FB2BF5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3ADF714E-AE89-4597-BA30-D7A60EE53D17}">
      <dgm:prSet custT="1"/>
      <dgm:spPr>
        <a:solidFill>
          <a:schemeClr val="bg2">
            <a:lumMod val="90000"/>
          </a:schemeClr>
        </a:solidFill>
        <a:ln w="635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CAPACITÉ SUR  L’I-GES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52D1BC11-BA5A-42A6-AF52-CEE44935A151}" type="parTrans" cxnId="{1E728D0C-C455-4360-A789-831677F00EB8}">
      <dgm:prSet/>
      <dgm:spPr>
        <a:ln w="1905"/>
      </dgm:spPr>
      <dgm:t>
        <a:bodyPr/>
        <a:lstStyle/>
        <a:p>
          <a:endParaRPr lang="en-GB" sz="1100">
            <a:latin typeface="+mn-lt"/>
          </a:endParaRPr>
        </a:p>
      </dgm:t>
    </dgm:pt>
    <dgm:pt modelId="{6C560C2C-78D4-40A7-AC98-31033B730AC8}" type="sibTrans" cxnId="{1E728D0C-C455-4360-A789-831677F00EB8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BE2C21FC-36CE-41EE-BA3E-F77C4F1838B9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accent3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CAPACITÉ SUR L’INVENTAIRE FORESTIER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C1B83380-5CBF-4561-885C-76333648E342}" type="parTrans" cxnId="{79CFC1EE-98B4-4112-8A51-75801284F6AF}">
      <dgm:prSet/>
      <dgm:spPr>
        <a:ln w="6350"/>
      </dgm:spPr>
      <dgm:t>
        <a:bodyPr/>
        <a:lstStyle/>
        <a:p>
          <a:endParaRPr lang="en-GB" sz="1100">
            <a:latin typeface="+mn-lt"/>
          </a:endParaRPr>
        </a:p>
      </dgm:t>
    </dgm:pt>
    <dgm:pt modelId="{BD595BB3-DD65-41FD-B475-63BA614C34CF}" type="sibTrans" cxnId="{79CFC1EE-98B4-4112-8A51-75801284F6AF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346783B2-22C6-4B11-91FC-1D5FF66C3933}">
      <dgm:prSet custT="1"/>
      <dgm:spPr>
        <a:solidFill>
          <a:schemeClr val="bg2">
            <a:lumMod val="90000"/>
          </a:schemeClr>
        </a:solidFill>
        <a:ln w="635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DDD (MECNT)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B9B5B52F-DB1A-4EFC-96EB-783BD6D6D979}" type="parTrans" cxnId="{078EA118-AABE-41CE-942D-40E706F745DB}">
      <dgm:prSet/>
      <dgm:spPr>
        <a:ln w="6350"/>
      </dgm:spPr>
      <dgm:t>
        <a:bodyPr/>
        <a:lstStyle/>
        <a:p>
          <a:endParaRPr lang="en-GB" sz="1100" b="1">
            <a:latin typeface="+mn-lt"/>
          </a:endParaRPr>
        </a:p>
      </dgm:t>
    </dgm:pt>
    <dgm:pt modelId="{4806FC5B-1492-498C-B5F4-AE68E612514A}" type="sibTrans" cxnId="{078EA118-AABE-41CE-942D-40E706F745DB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8C962479-A8CD-4C72-8C86-E31C8D0F173B}">
      <dgm:prSet custT="1"/>
      <dgm:spPr>
        <a:solidFill>
          <a:schemeClr val="bg2">
            <a:lumMod val="90000"/>
          </a:schemeClr>
        </a:solidFill>
        <a:ln w="635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ETABLISSEMENT D’UN LABORATOIRE GES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0CAA0FFE-F20D-4C92-8E36-9731AF776600}" type="parTrans" cxnId="{1E17D2FF-F15F-4D13-A092-B04ECABD847C}">
      <dgm:prSet/>
      <dgm:spPr>
        <a:ln w="6350"/>
      </dgm:spPr>
      <dgm:t>
        <a:bodyPr/>
        <a:lstStyle/>
        <a:p>
          <a:endParaRPr lang="en-GB" sz="1100" b="1">
            <a:latin typeface="+mn-lt"/>
          </a:endParaRPr>
        </a:p>
      </dgm:t>
    </dgm:pt>
    <dgm:pt modelId="{49D55F78-6FA6-4D97-BFC1-062395F00320}" type="sibTrans" cxnId="{1E17D2FF-F15F-4D13-A092-B04ECABD847C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938B5542-0601-4831-B582-62EB1D4CBB35}">
      <dgm:prSet custT="1"/>
      <dgm:spPr>
        <a:solidFill>
          <a:schemeClr val="bg2">
            <a:lumMod val="90000"/>
          </a:schemeClr>
        </a:solidFill>
        <a:ln w="635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FORMATION AU NIVEAU NATIONAL SUR LES SYSTÈMES NATIONAUX DE NOTIFICATION  A LA CCNUCC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CF8AFA3C-ADBB-4350-B9C9-7C5888E0B95F}" type="parTrans" cxnId="{7B498656-D486-493C-B94C-88B696B697B3}">
      <dgm:prSet/>
      <dgm:spPr>
        <a:ln w="6350"/>
      </dgm:spPr>
      <dgm:t>
        <a:bodyPr/>
        <a:lstStyle/>
        <a:p>
          <a:endParaRPr lang="en-GB" sz="1100" b="1">
            <a:latin typeface="+mn-lt"/>
          </a:endParaRPr>
        </a:p>
      </dgm:t>
    </dgm:pt>
    <dgm:pt modelId="{B10771B4-E7EE-4EB9-B1C6-58A79D495041}" type="sibTrans" cxnId="{7B498656-D486-493C-B94C-88B696B697B3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03806428-BAFB-4593-BFD1-DFBE4EF3EFB0}">
      <dgm:prSet custT="1"/>
      <dgm:spPr>
        <a:solidFill>
          <a:schemeClr val="bg2">
            <a:lumMod val="90000"/>
          </a:schemeClr>
        </a:solidFill>
        <a:ln w="635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FORMATIONS AU NIVEAU NATIONAL SUR LES LIGNES DIRECTRICES  DU GIEC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B98DC4AF-105C-4055-A300-C39661CF6E8F}" type="parTrans" cxnId="{C8C49EE9-0639-46B6-8EFB-291264E75F59}">
      <dgm:prSet/>
      <dgm:spPr>
        <a:ln w="6350"/>
      </dgm:spPr>
      <dgm:t>
        <a:bodyPr/>
        <a:lstStyle/>
        <a:p>
          <a:endParaRPr lang="en-GB" sz="1100" b="1">
            <a:latin typeface="+mn-lt"/>
          </a:endParaRPr>
        </a:p>
      </dgm:t>
    </dgm:pt>
    <dgm:pt modelId="{5A8C7CB1-E535-4432-9328-6B30790B0E10}" type="sibTrans" cxnId="{C8C49EE9-0639-46B6-8EFB-291264E75F59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7E29F165-D95B-4175-8A4D-765E0AF9696D}">
      <dgm:prSet custT="1"/>
      <dgm:spPr>
        <a:solidFill>
          <a:schemeClr val="bg2">
            <a:lumMod val="90000"/>
          </a:schemeClr>
        </a:solidFill>
        <a:ln w="635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REALISATION ET SOUMISSIONS DE L’INVENTAIRE GES POUR REDD+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04805B55-0FEA-4C9E-B572-6AB0C496F530}" type="parTrans" cxnId="{B92534E0-929E-4067-969A-BBFD4FA6078E}">
      <dgm:prSet/>
      <dgm:spPr>
        <a:ln w="6350"/>
      </dgm:spPr>
      <dgm:t>
        <a:bodyPr/>
        <a:lstStyle/>
        <a:p>
          <a:endParaRPr lang="en-GB" sz="1100" b="1">
            <a:latin typeface="+mn-lt"/>
          </a:endParaRPr>
        </a:p>
      </dgm:t>
    </dgm:pt>
    <dgm:pt modelId="{A1252363-2EFA-4E46-9FEC-4687ACB92F60}" type="sibTrans" cxnId="{B92534E0-929E-4067-969A-BBFD4FA6078E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DD7E4C90-5FB7-4091-83B1-6D05F3DAEFA0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accent3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DIAF (MECNT)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1464B9DE-6B44-4731-AD98-62F980561998}" type="parTrans" cxnId="{B494C966-8DC8-4079-A506-BB83D2E39784}">
      <dgm:prSet/>
      <dgm:spPr>
        <a:ln w="6350"/>
      </dgm:spPr>
      <dgm:t>
        <a:bodyPr/>
        <a:lstStyle/>
        <a:p>
          <a:endParaRPr lang="en-GB" sz="1100" b="1">
            <a:latin typeface="+mn-lt"/>
          </a:endParaRPr>
        </a:p>
      </dgm:t>
    </dgm:pt>
    <dgm:pt modelId="{B0C219F7-FF5D-450C-9BBE-F9DC75668B38}" type="sibTrans" cxnId="{B494C966-8DC8-4079-A506-BB83D2E39784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E1B84A32-D9B6-4396-85E9-58B3984C14EA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accent3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ATELIER SUR LA DÉFINITION DE LA MÉTHODOLOGIE AU NIVEAU NATIONAL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6E1EDD30-2927-4B77-BF88-9CDBBCADD935}" type="parTrans" cxnId="{DEC61350-3C36-4592-A860-06C7C8A19557}">
      <dgm:prSet/>
      <dgm:spPr>
        <a:ln w="6350"/>
      </dgm:spPr>
      <dgm:t>
        <a:bodyPr/>
        <a:lstStyle/>
        <a:p>
          <a:endParaRPr lang="en-GB" sz="1100" b="1">
            <a:latin typeface="+mn-lt"/>
          </a:endParaRPr>
        </a:p>
      </dgm:t>
    </dgm:pt>
    <dgm:pt modelId="{C31ACBC4-7716-4242-92B4-B9F0592182FD}" type="sibTrans" cxnId="{DEC61350-3C36-4592-A860-06C7C8A19557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27700200-CAFC-4341-8487-77BA0BBA9484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accent3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FORMATION AU NIVEAU NATIONAL SUR LA MISE EN OEUVRE DE LA MÉTHODOLOGIE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7148BA8B-E7C3-4608-A05D-836168F11D81}" type="parTrans" cxnId="{192A6B79-D6DB-49D5-9965-F607CF509C70}">
      <dgm:prSet/>
      <dgm:spPr>
        <a:ln w="6350"/>
      </dgm:spPr>
      <dgm:t>
        <a:bodyPr/>
        <a:lstStyle/>
        <a:p>
          <a:endParaRPr lang="en-GB" sz="1100" b="1">
            <a:latin typeface="+mn-lt"/>
          </a:endParaRPr>
        </a:p>
      </dgm:t>
    </dgm:pt>
    <dgm:pt modelId="{23C97347-D42D-4B00-9D1D-EB76B7A3B520}" type="sibTrans" cxnId="{192A6B79-D6DB-49D5-9965-F607CF509C70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4D29601D-8CAE-45DD-9495-2B780533E414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accent3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ACTIVITÉS DE TERRAIN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25859573-73D6-4A86-9B77-4ED12674921C}" type="parTrans" cxnId="{FEEB3307-97A8-4031-A10E-52D2F6004C82}">
      <dgm:prSet/>
      <dgm:spPr>
        <a:ln w="6350"/>
      </dgm:spPr>
      <dgm:t>
        <a:bodyPr/>
        <a:lstStyle/>
        <a:p>
          <a:endParaRPr lang="en-GB" sz="1100" b="1">
            <a:latin typeface="+mn-lt"/>
          </a:endParaRPr>
        </a:p>
      </dgm:t>
    </dgm:pt>
    <dgm:pt modelId="{9CB7E6F0-72A2-4BBB-8D23-DDD2891F4011}" type="sibTrans" cxnId="{FEEB3307-97A8-4031-A10E-52D2F6004C82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E634F898-049D-4CAE-98C6-F677AF5BC0E8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accent3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DÉFINITION D’UN PROGRAMME NATIONAL POUR L’IFN PERMANENT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36517528-FF7D-4F0A-AD4F-36EF4C5FED33}" type="parTrans" cxnId="{B12D6CA5-B55B-4F3B-B220-26BD9569EA34}">
      <dgm:prSet/>
      <dgm:spPr>
        <a:ln w="6350"/>
      </dgm:spPr>
      <dgm:t>
        <a:bodyPr/>
        <a:lstStyle/>
        <a:p>
          <a:endParaRPr lang="en-GB" sz="1100" b="1">
            <a:latin typeface="+mn-lt"/>
          </a:endParaRPr>
        </a:p>
      </dgm:t>
    </dgm:pt>
    <dgm:pt modelId="{4B4DB7FB-0574-484C-8D1B-C3F769421410}" type="sibTrans" cxnId="{B12D6CA5-B55B-4F3B-B220-26BD9569EA34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609B33AE-60F6-45ED-AF88-09BFF9B0B455}">
      <dgm:prSet custT="1"/>
      <dgm:spPr>
        <a:solidFill>
          <a:schemeClr val="accent1">
            <a:lumMod val="20000"/>
            <a:lumOff val="80000"/>
            <a:alpha val="55000"/>
          </a:schemeClr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DDD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7444123B-6459-4B12-B00D-CC32549B0034}" type="parTrans" cxnId="{8D5E3000-0A12-48EB-B9C2-4F0C98EA3404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5406D42D-22FB-44AD-9362-D7F8277BFBB6}" type="sibTrans" cxnId="{8D5E3000-0A12-48EB-B9C2-4F0C98EA3404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61735609-C21B-4FCF-B728-DCE9BC8170D1}">
      <dgm:prSet custT="1"/>
      <dgm:spPr>
        <a:solidFill>
          <a:schemeClr val="accent6">
            <a:lumMod val="60000"/>
            <a:lumOff val="40000"/>
          </a:schemeClr>
        </a:solidFill>
        <a:ln w="6350">
          <a:solidFill>
            <a:schemeClr val="accent6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ANALYSES DES DONNÉES ET DISTRIBUTION DES RESULTATS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798E5D0A-2ECE-4B01-B007-A4B24AC2D7FC}" type="sibTrans" cxnId="{70D54803-0344-4DBC-979C-7AC15B2A73E0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D356128F-350B-409B-B3F7-FA8781698CE5}" type="parTrans" cxnId="{70D54803-0344-4DBC-979C-7AC15B2A73E0}">
      <dgm:prSet/>
      <dgm:spPr>
        <a:ln w="6350"/>
      </dgm:spPr>
      <dgm:t>
        <a:bodyPr/>
        <a:lstStyle/>
        <a:p>
          <a:endParaRPr lang="en-US" sz="1100" b="1">
            <a:latin typeface="+mn-lt"/>
          </a:endParaRPr>
        </a:p>
      </dgm:t>
    </dgm:pt>
    <dgm:pt modelId="{00502456-5D1C-42ED-B61C-618313CBE8BA}">
      <dgm:prSet custT="1"/>
      <dgm:spPr>
        <a:solidFill>
          <a:schemeClr val="accent6">
            <a:lumMod val="60000"/>
            <a:lumOff val="40000"/>
          </a:schemeClr>
        </a:solidFill>
        <a:ln w="6350">
          <a:solidFill>
            <a:schemeClr val="accent6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DÉFINITION D’UN PROGRAMME NATIONAL SUR SSTS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40CA3A67-05E7-454C-BF19-6CF5B2CC8CA7}" type="sibTrans" cxnId="{D7BF9011-4D6A-4032-BA05-45B2A5EB6C13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766D4B57-F7C6-46E4-B3D7-B3C3B9F5F53C}" type="parTrans" cxnId="{D7BF9011-4D6A-4032-BA05-45B2A5EB6C13}">
      <dgm:prSet/>
      <dgm:spPr>
        <a:ln w="6350"/>
      </dgm:spPr>
      <dgm:t>
        <a:bodyPr/>
        <a:lstStyle/>
        <a:p>
          <a:endParaRPr lang="en-US" sz="1100" b="1">
            <a:latin typeface="+mn-lt"/>
          </a:endParaRPr>
        </a:p>
      </dgm:t>
    </dgm:pt>
    <dgm:pt modelId="{DDECF58C-4134-400C-B71A-810D94790281}">
      <dgm:prSet custT="1"/>
      <dgm:spPr>
        <a:solidFill>
          <a:schemeClr val="bg2">
            <a:lumMod val="90000"/>
          </a:schemeClr>
        </a:solidFill>
        <a:ln w="6350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DÉFINITION D’UN PROGRAMME NATIONAL POUR L’I-GES 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B09F4DC5-89FE-4554-8C47-5C3B2334A575}" type="sibTrans" cxnId="{F0429CC2-9C54-4E4F-94DB-3322601E300B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4CD98953-0797-44F8-A670-A941CB2CF7E7}" type="parTrans" cxnId="{F0429CC2-9C54-4E4F-94DB-3322601E300B}">
      <dgm:prSet/>
      <dgm:spPr>
        <a:ln w="6350"/>
      </dgm:spPr>
      <dgm:t>
        <a:bodyPr/>
        <a:lstStyle/>
        <a:p>
          <a:endParaRPr lang="en-GB" sz="1100" b="1">
            <a:latin typeface="+mn-lt"/>
          </a:endParaRPr>
        </a:p>
      </dgm:t>
    </dgm:pt>
    <dgm:pt modelId="{73604425-6CE4-4E72-879C-E9F6AE5F28E5}">
      <dgm:prSet custT="1"/>
      <dgm:spPr>
        <a:solidFill>
          <a:schemeClr val="accent6">
            <a:lumMod val="60000"/>
            <a:lumOff val="40000"/>
          </a:schemeClr>
        </a:solidFill>
        <a:ln w="6350">
          <a:solidFill>
            <a:schemeClr val="accent6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RECRUTEMENT DE PERSONNEL</a:t>
          </a:r>
        </a:p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TECHNIQUE ET SALAIRES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65BFE987-A0C4-43AF-BE5E-644FE6644D76}" type="parTrans" cxnId="{7739E7B2-72F7-4CF6-8D98-31ADDB4C04F8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9EDD4A4B-8C6B-449A-A416-F0A13D1451AB}" type="sibTrans" cxnId="{7739E7B2-72F7-4CF6-8D98-31ADDB4C04F8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D9D9C41B-1333-4511-B07A-229F6C3BD57F}">
      <dgm:prSet custT="1"/>
      <dgm:spPr>
        <a:solidFill>
          <a:schemeClr val="accent6">
            <a:lumMod val="60000"/>
            <a:lumOff val="40000"/>
          </a:schemeClr>
        </a:solidFill>
        <a:ln w="6350">
          <a:solidFill>
            <a:schemeClr val="accent6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AU NIVEAU NATIONAL ATELIER SUR LA  MÉTHODOLOGIE DE MISE EN OEUVRE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A46626C7-C854-4589-A5C1-CC2517CC955C}" type="parTrans" cxnId="{99049EEF-DEBF-4CC8-8603-5A9A22C2448B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763D2A53-0843-4400-BB73-2DC32FF0A511}" type="sibTrans" cxnId="{99049EEF-DEBF-4CC8-8603-5A9A22C2448B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521DE37E-5886-4182-A06F-4F07DEEBB15B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accent3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IDENTIFICATION ET FORMATIONS DES CHEFS D’EQUPE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CF5601B1-C0CB-481A-BAE9-CAA986893813}" type="parTrans" cxnId="{75FF660C-84A6-46BA-8F17-D1828B73529B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EE76D1AB-FE8C-4248-B6A5-0CFEA6BDF1E0}" type="sibTrans" cxnId="{75FF660C-84A6-46BA-8F17-D1828B73529B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DE8BEF63-D2F6-42AD-BE5D-39218EEF06B8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accent3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ANALYSES DES DONNÉES ET DISTRIBUTION DES RESULTATS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ED0724CE-D02B-490A-A376-9E6DADB50AE6}" type="parTrans" cxnId="{31638155-5F31-4BA3-AA43-C0A0F96DCF90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0DA81FED-33B4-4C87-A0E7-A295A2A66152}" type="sibTrans" cxnId="{31638155-5F31-4BA3-AA43-C0A0F96DCF90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BC039195-34A8-459B-A7FD-5B70EF0FED62}">
      <dgm:prSet custT="1"/>
      <dgm:spPr>
        <a:solidFill>
          <a:schemeClr val="accent3">
            <a:lumMod val="40000"/>
            <a:lumOff val="60000"/>
          </a:schemeClr>
        </a:solidFill>
        <a:ln w="6350">
          <a:solidFill>
            <a:schemeClr val="accent3"/>
          </a:solidFill>
        </a:ln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latin typeface="+mn-lt"/>
            </a:rPr>
            <a:t>ETABLISSEMENT DE LABORATOIRE ET IDENTIFICATION DES STATIONS DE TERRAIN IFN </a:t>
          </a:r>
          <a:endParaRPr lang="en-US" sz="1100" b="1" dirty="0">
            <a:solidFill>
              <a:schemeClr val="tx1"/>
            </a:solidFill>
            <a:latin typeface="+mn-lt"/>
          </a:endParaRPr>
        </a:p>
      </dgm:t>
    </dgm:pt>
    <dgm:pt modelId="{6CDE15C7-FE8A-46E6-94A7-96CA08328AAE}" type="parTrans" cxnId="{D81BFC29-F1B5-4D67-A9A6-FEBF618E8A48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B8EB2343-9F2D-4AA9-9E2F-91B19C6429BC}" type="sibTrans" cxnId="{D81BFC29-F1B5-4D67-A9A6-FEBF618E8A48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512E7743-99C8-4CC6-BBBC-044A08B30524}" type="pres">
      <dgm:prSet presAssocID="{2CDC169B-65E4-4A92-BBEB-6915F79F2F6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3DA5E3-C1C4-4EF9-8CCD-5E5D3585C482}" type="pres">
      <dgm:prSet presAssocID="{2CDC169B-65E4-4A92-BBEB-6915F79F2F67}" presName="hierFlow" presStyleCnt="0"/>
      <dgm:spPr/>
      <dgm:t>
        <a:bodyPr/>
        <a:lstStyle/>
        <a:p>
          <a:endParaRPr lang="en-US"/>
        </a:p>
      </dgm:t>
    </dgm:pt>
    <dgm:pt modelId="{FEE82F8F-9557-4C59-8AF7-97FB35B0D7A3}" type="pres">
      <dgm:prSet presAssocID="{2CDC169B-65E4-4A92-BBEB-6915F79F2F67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EE24BDC-A8BD-4161-ACEB-0FD1E211D388}" type="pres">
      <dgm:prSet presAssocID="{609B33AE-60F6-45ED-AF88-09BFF9B0B455}" presName="Name14" presStyleCnt="0"/>
      <dgm:spPr/>
    </dgm:pt>
    <dgm:pt modelId="{AF50AD28-A810-4201-9A79-0B3CA1F2E40B}" type="pres">
      <dgm:prSet presAssocID="{609B33AE-60F6-45ED-AF88-09BFF9B0B455}" presName="level1Shape" presStyleLbl="node0" presStyleIdx="0" presStyleCnt="1" custScaleX="1931871" custScaleY="146948" custLinFactNeighborX="4696" custLinFactNeighborY="-28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BCE03A-EF82-4649-AAA7-8901B11677B1}" type="pres">
      <dgm:prSet presAssocID="{609B33AE-60F6-45ED-AF88-09BFF9B0B455}" presName="hierChild2" presStyleCnt="0"/>
      <dgm:spPr/>
    </dgm:pt>
    <dgm:pt modelId="{2FBB87D6-826B-4A5A-ACA7-267EBC4D869D}" type="pres">
      <dgm:prSet presAssocID="{C01D4F08-4DFE-4CA0-A741-968CDACA4D83}" presName="Name19" presStyleLbl="parChTrans1D2" presStyleIdx="0" presStyleCnt="1" custScaleX="2000000" custScaleY="2000000"/>
      <dgm:spPr/>
      <dgm:t>
        <a:bodyPr/>
        <a:lstStyle/>
        <a:p>
          <a:endParaRPr lang="en-US"/>
        </a:p>
      </dgm:t>
    </dgm:pt>
    <dgm:pt modelId="{252B43C5-F8E1-434B-A106-71A9B7884DA8}" type="pres">
      <dgm:prSet presAssocID="{9192BC68-7CEB-4D37-BD9E-AF40810D5B69}" presName="Name21" presStyleCnt="0"/>
      <dgm:spPr/>
      <dgm:t>
        <a:bodyPr/>
        <a:lstStyle/>
        <a:p>
          <a:endParaRPr lang="en-US"/>
        </a:p>
      </dgm:t>
    </dgm:pt>
    <dgm:pt modelId="{94CEDC3C-819B-421E-B5FC-88483AAC3F39}" type="pres">
      <dgm:prSet presAssocID="{9192BC68-7CEB-4D37-BD9E-AF40810D5B69}" presName="level2Shape" presStyleLbl="node2" presStyleIdx="0" presStyleCnt="1" custScaleX="1932875" custScaleY="157732" custLinFactNeighborX="5198" custLinFactNeighborY="-35395"/>
      <dgm:spPr/>
      <dgm:t>
        <a:bodyPr/>
        <a:lstStyle/>
        <a:p>
          <a:endParaRPr lang="en-US"/>
        </a:p>
      </dgm:t>
    </dgm:pt>
    <dgm:pt modelId="{CAB0E5EA-F4EC-4A63-9998-4D724795294F}" type="pres">
      <dgm:prSet presAssocID="{9192BC68-7CEB-4D37-BD9E-AF40810D5B69}" presName="hierChild3" presStyleCnt="0"/>
      <dgm:spPr/>
      <dgm:t>
        <a:bodyPr/>
        <a:lstStyle/>
        <a:p>
          <a:endParaRPr lang="en-US"/>
        </a:p>
      </dgm:t>
    </dgm:pt>
    <dgm:pt modelId="{2BEEEAC0-26AA-41F7-88E2-97B6CD93F465}" type="pres">
      <dgm:prSet presAssocID="{52D1BC11-BA5A-42A6-AF52-CEE44935A151}" presName="Name19" presStyleLbl="parChTrans1D3" presStyleIdx="0" presStyleCnt="3" custScaleX="2000000" custScaleY="2000000"/>
      <dgm:spPr/>
      <dgm:t>
        <a:bodyPr/>
        <a:lstStyle/>
        <a:p>
          <a:endParaRPr lang="en-GB"/>
        </a:p>
      </dgm:t>
    </dgm:pt>
    <dgm:pt modelId="{01CCB950-9A2E-48E6-A25B-68F06095A94B}" type="pres">
      <dgm:prSet presAssocID="{3ADF714E-AE89-4597-BA30-D7A60EE53D17}" presName="Name21" presStyleCnt="0"/>
      <dgm:spPr/>
      <dgm:t>
        <a:bodyPr/>
        <a:lstStyle/>
        <a:p>
          <a:endParaRPr lang="en-US"/>
        </a:p>
      </dgm:t>
    </dgm:pt>
    <dgm:pt modelId="{B4AD1AEA-83CB-485A-9ABD-6C5098896A70}" type="pres">
      <dgm:prSet presAssocID="{3ADF714E-AE89-4597-BA30-D7A60EE53D17}" presName="level2Shape" presStyleLbl="node3" presStyleIdx="0" presStyleCnt="3" custScaleX="633247" custScaleY="192985" custLinFactNeighborX="6787" custLinFactNeighborY="-418"/>
      <dgm:spPr/>
      <dgm:t>
        <a:bodyPr/>
        <a:lstStyle/>
        <a:p>
          <a:endParaRPr lang="en-GB"/>
        </a:p>
      </dgm:t>
    </dgm:pt>
    <dgm:pt modelId="{C79932A1-9D12-43A2-A716-797B10E981AF}" type="pres">
      <dgm:prSet presAssocID="{3ADF714E-AE89-4597-BA30-D7A60EE53D17}" presName="hierChild3" presStyleCnt="0"/>
      <dgm:spPr/>
      <dgm:t>
        <a:bodyPr/>
        <a:lstStyle/>
        <a:p>
          <a:endParaRPr lang="en-US"/>
        </a:p>
      </dgm:t>
    </dgm:pt>
    <dgm:pt modelId="{5843D9CB-1263-4584-867A-08E3B582A96F}" type="pres">
      <dgm:prSet presAssocID="{B9B5B52F-DB1A-4EFC-96EB-783BD6D6D979}" presName="Name19" presStyleLbl="parChTrans1D4" presStyleIdx="0" presStyleCnt="22" custScaleX="2000000" custScaleY="2000000"/>
      <dgm:spPr/>
      <dgm:t>
        <a:bodyPr/>
        <a:lstStyle/>
        <a:p>
          <a:endParaRPr lang="en-GB"/>
        </a:p>
      </dgm:t>
    </dgm:pt>
    <dgm:pt modelId="{29BA8945-7AFE-4AFD-83C1-6D10C0A211E8}" type="pres">
      <dgm:prSet presAssocID="{346783B2-22C6-4B11-91FC-1D5FF66C3933}" presName="Name21" presStyleCnt="0"/>
      <dgm:spPr/>
      <dgm:t>
        <a:bodyPr/>
        <a:lstStyle/>
        <a:p>
          <a:endParaRPr lang="en-US"/>
        </a:p>
      </dgm:t>
    </dgm:pt>
    <dgm:pt modelId="{E6AF20CC-DEDE-41AC-B65C-0B51F911C7BD}" type="pres">
      <dgm:prSet presAssocID="{346783B2-22C6-4B11-91FC-1D5FF66C3933}" presName="level2Shape" presStyleLbl="node4" presStyleIdx="0" presStyleCnt="22" custScaleX="631253" custScaleY="192985" custLinFactNeighborX="6787" custLinFactNeighborY="-418"/>
      <dgm:spPr/>
      <dgm:t>
        <a:bodyPr/>
        <a:lstStyle/>
        <a:p>
          <a:endParaRPr lang="en-GB"/>
        </a:p>
      </dgm:t>
    </dgm:pt>
    <dgm:pt modelId="{D2EE9217-D6C4-4926-A820-6F7A921BAAA3}" type="pres">
      <dgm:prSet presAssocID="{346783B2-22C6-4B11-91FC-1D5FF66C3933}" presName="hierChild3" presStyleCnt="0"/>
      <dgm:spPr/>
      <dgm:t>
        <a:bodyPr/>
        <a:lstStyle/>
        <a:p>
          <a:endParaRPr lang="en-US"/>
        </a:p>
      </dgm:t>
    </dgm:pt>
    <dgm:pt modelId="{C7E61FE1-66B5-4C1D-B2BF-FED2E7344A61}" type="pres">
      <dgm:prSet presAssocID="{0CAA0FFE-F20D-4C92-8E36-9731AF776600}" presName="Name19" presStyleLbl="parChTrans1D4" presStyleIdx="1" presStyleCnt="22" custScaleX="2000000" custScaleY="2000000"/>
      <dgm:spPr/>
      <dgm:t>
        <a:bodyPr/>
        <a:lstStyle/>
        <a:p>
          <a:endParaRPr lang="en-GB"/>
        </a:p>
      </dgm:t>
    </dgm:pt>
    <dgm:pt modelId="{3A6D3F6E-5DBA-4956-9AE8-622051CC20BC}" type="pres">
      <dgm:prSet presAssocID="{8C962479-A8CD-4C72-8C86-E31C8D0F173B}" presName="Name21" presStyleCnt="0"/>
      <dgm:spPr/>
      <dgm:t>
        <a:bodyPr/>
        <a:lstStyle/>
        <a:p>
          <a:endParaRPr lang="en-US"/>
        </a:p>
      </dgm:t>
    </dgm:pt>
    <dgm:pt modelId="{5C2B9C85-42A3-4CE0-88E7-5FB29CE2E536}" type="pres">
      <dgm:prSet presAssocID="{8C962479-A8CD-4C72-8C86-E31C8D0F173B}" presName="level2Shape" presStyleLbl="node4" presStyleIdx="1" presStyleCnt="22" custScaleX="631253" custScaleY="192985" custLinFactNeighborX="6787" custLinFactNeighborY="-418"/>
      <dgm:spPr/>
      <dgm:t>
        <a:bodyPr/>
        <a:lstStyle/>
        <a:p>
          <a:endParaRPr lang="en-GB"/>
        </a:p>
      </dgm:t>
    </dgm:pt>
    <dgm:pt modelId="{136B102E-7409-4E74-B2F0-81E3BA2DEB2B}" type="pres">
      <dgm:prSet presAssocID="{8C962479-A8CD-4C72-8C86-E31C8D0F173B}" presName="hierChild3" presStyleCnt="0"/>
      <dgm:spPr/>
      <dgm:t>
        <a:bodyPr/>
        <a:lstStyle/>
        <a:p>
          <a:endParaRPr lang="en-US"/>
        </a:p>
      </dgm:t>
    </dgm:pt>
    <dgm:pt modelId="{3AEB3235-786F-437F-9390-0B787CEE71B6}" type="pres">
      <dgm:prSet presAssocID="{CF8AFA3C-ADBB-4350-B9C9-7C5888E0B95F}" presName="Name19" presStyleLbl="parChTrans1D4" presStyleIdx="2" presStyleCnt="22" custScaleX="2000000" custScaleY="2000000"/>
      <dgm:spPr/>
      <dgm:t>
        <a:bodyPr/>
        <a:lstStyle/>
        <a:p>
          <a:endParaRPr lang="en-GB"/>
        </a:p>
      </dgm:t>
    </dgm:pt>
    <dgm:pt modelId="{512C15C3-02BA-4483-B83A-FF52B2C0DA0C}" type="pres">
      <dgm:prSet presAssocID="{938B5542-0601-4831-B582-62EB1D4CBB35}" presName="Name21" presStyleCnt="0"/>
      <dgm:spPr/>
      <dgm:t>
        <a:bodyPr/>
        <a:lstStyle/>
        <a:p>
          <a:endParaRPr lang="en-US"/>
        </a:p>
      </dgm:t>
    </dgm:pt>
    <dgm:pt modelId="{A077F672-1046-4A3A-9F5A-76E7905E99DD}" type="pres">
      <dgm:prSet presAssocID="{938B5542-0601-4831-B582-62EB1D4CBB35}" presName="level2Shape" presStyleLbl="node4" presStyleIdx="2" presStyleCnt="22" custScaleX="631253" custScaleY="192985" custLinFactNeighborX="6787" custLinFactNeighborY="-418"/>
      <dgm:spPr/>
      <dgm:t>
        <a:bodyPr/>
        <a:lstStyle/>
        <a:p>
          <a:endParaRPr lang="en-GB"/>
        </a:p>
      </dgm:t>
    </dgm:pt>
    <dgm:pt modelId="{96337831-93AD-4256-8C59-1517C5B9FAF3}" type="pres">
      <dgm:prSet presAssocID="{938B5542-0601-4831-B582-62EB1D4CBB35}" presName="hierChild3" presStyleCnt="0"/>
      <dgm:spPr/>
      <dgm:t>
        <a:bodyPr/>
        <a:lstStyle/>
        <a:p>
          <a:endParaRPr lang="en-US"/>
        </a:p>
      </dgm:t>
    </dgm:pt>
    <dgm:pt modelId="{135B1410-ECDF-4CEA-BD3B-505E4B200989}" type="pres">
      <dgm:prSet presAssocID="{B98DC4AF-105C-4055-A300-C39661CF6E8F}" presName="Name19" presStyleLbl="parChTrans1D4" presStyleIdx="3" presStyleCnt="22" custScaleX="2000000" custScaleY="2000000"/>
      <dgm:spPr/>
      <dgm:t>
        <a:bodyPr/>
        <a:lstStyle/>
        <a:p>
          <a:endParaRPr lang="en-GB"/>
        </a:p>
      </dgm:t>
    </dgm:pt>
    <dgm:pt modelId="{C529A3B1-9E7E-45A9-B2DE-D9CBAD57096F}" type="pres">
      <dgm:prSet presAssocID="{03806428-BAFB-4593-BFD1-DFBE4EF3EFB0}" presName="Name21" presStyleCnt="0"/>
      <dgm:spPr/>
      <dgm:t>
        <a:bodyPr/>
        <a:lstStyle/>
        <a:p>
          <a:endParaRPr lang="en-US"/>
        </a:p>
      </dgm:t>
    </dgm:pt>
    <dgm:pt modelId="{8D97F2A7-BEC3-49D8-AFE8-13701AE90E8F}" type="pres">
      <dgm:prSet presAssocID="{03806428-BAFB-4593-BFD1-DFBE4EF3EFB0}" presName="level2Shape" presStyleLbl="node4" presStyleIdx="3" presStyleCnt="22" custScaleX="631253" custScaleY="192985" custLinFactNeighborX="6787" custLinFactNeighborY="-418"/>
      <dgm:spPr/>
      <dgm:t>
        <a:bodyPr/>
        <a:lstStyle/>
        <a:p>
          <a:endParaRPr lang="en-GB"/>
        </a:p>
      </dgm:t>
    </dgm:pt>
    <dgm:pt modelId="{EFB14BC5-7D17-4285-9AC7-75227859CFC4}" type="pres">
      <dgm:prSet presAssocID="{03806428-BAFB-4593-BFD1-DFBE4EF3EFB0}" presName="hierChild3" presStyleCnt="0"/>
      <dgm:spPr/>
      <dgm:t>
        <a:bodyPr/>
        <a:lstStyle/>
        <a:p>
          <a:endParaRPr lang="en-US"/>
        </a:p>
      </dgm:t>
    </dgm:pt>
    <dgm:pt modelId="{F9439515-8F50-41A8-8DB8-E80D886A6A53}" type="pres">
      <dgm:prSet presAssocID="{04805B55-0FEA-4C9E-B572-6AB0C496F530}" presName="Name19" presStyleLbl="parChTrans1D4" presStyleIdx="4" presStyleCnt="22" custScaleX="2000000" custScaleY="2000000"/>
      <dgm:spPr/>
      <dgm:t>
        <a:bodyPr/>
        <a:lstStyle/>
        <a:p>
          <a:endParaRPr lang="en-GB"/>
        </a:p>
      </dgm:t>
    </dgm:pt>
    <dgm:pt modelId="{12217FC5-5F8E-46A7-9405-248BC57D3DFB}" type="pres">
      <dgm:prSet presAssocID="{7E29F165-D95B-4175-8A4D-765E0AF9696D}" presName="Name21" presStyleCnt="0"/>
      <dgm:spPr/>
      <dgm:t>
        <a:bodyPr/>
        <a:lstStyle/>
        <a:p>
          <a:endParaRPr lang="en-US"/>
        </a:p>
      </dgm:t>
    </dgm:pt>
    <dgm:pt modelId="{1F023ED7-15DC-4B6C-8D3A-A149EA811CF3}" type="pres">
      <dgm:prSet presAssocID="{7E29F165-D95B-4175-8A4D-765E0AF9696D}" presName="level2Shape" presStyleLbl="node4" presStyleIdx="4" presStyleCnt="22" custScaleX="631253" custScaleY="192985" custLinFactY="200000" custLinFactNeighborX="6787" custLinFactNeighborY="269042"/>
      <dgm:spPr/>
      <dgm:t>
        <a:bodyPr/>
        <a:lstStyle/>
        <a:p>
          <a:endParaRPr lang="en-GB"/>
        </a:p>
      </dgm:t>
    </dgm:pt>
    <dgm:pt modelId="{4A3A420C-1850-47B1-9A55-664A285DC33B}" type="pres">
      <dgm:prSet presAssocID="{7E29F165-D95B-4175-8A4D-765E0AF9696D}" presName="hierChild3" presStyleCnt="0"/>
      <dgm:spPr/>
      <dgm:t>
        <a:bodyPr/>
        <a:lstStyle/>
        <a:p>
          <a:endParaRPr lang="en-US"/>
        </a:p>
      </dgm:t>
    </dgm:pt>
    <dgm:pt modelId="{CFBC17A6-E797-44AD-8CB5-4D03FDEFF27A}" type="pres">
      <dgm:prSet presAssocID="{4CD98953-0797-44F8-A670-A941CB2CF7E7}" presName="Name19" presStyleLbl="parChTrans1D4" presStyleIdx="5" presStyleCnt="22" custScaleX="2000000" custScaleY="2000000"/>
      <dgm:spPr/>
      <dgm:t>
        <a:bodyPr/>
        <a:lstStyle/>
        <a:p>
          <a:endParaRPr lang="en-GB"/>
        </a:p>
      </dgm:t>
    </dgm:pt>
    <dgm:pt modelId="{B7225F73-633A-4486-9424-EB42FBF68918}" type="pres">
      <dgm:prSet presAssocID="{DDECF58C-4134-400C-B71A-810D94790281}" presName="Name21" presStyleCnt="0"/>
      <dgm:spPr/>
      <dgm:t>
        <a:bodyPr/>
        <a:lstStyle/>
        <a:p>
          <a:endParaRPr lang="en-US"/>
        </a:p>
      </dgm:t>
    </dgm:pt>
    <dgm:pt modelId="{317FC7C0-3471-47BA-873E-8BDFDD86E6BB}" type="pres">
      <dgm:prSet presAssocID="{DDECF58C-4134-400C-B71A-810D94790281}" presName="level2Shape" presStyleLbl="node4" presStyleIdx="5" presStyleCnt="22" custScaleX="631253" custScaleY="192985" custLinFactY="200000" custLinFactNeighborX="6787" custLinFactNeighborY="272114"/>
      <dgm:spPr/>
      <dgm:t>
        <a:bodyPr/>
        <a:lstStyle/>
        <a:p>
          <a:endParaRPr lang="en-GB"/>
        </a:p>
      </dgm:t>
    </dgm:pt>
    <dgm:pt modelId="{9436A865-A900-4B9D-BA11-0EFEBA74C0E8}" type="pres">
      <dgm:prSet presAssocID="{DDECF58C-4134-400C-B71A-810D94790281}" presName="hierChild3" presStyleCnt="0"/>
      <dgm:spPr/>
      <dgm:t>
        <a:bodyPr/>
        <a:lstStyle/>
        <a:p>
          <a:endParaRPr lang="en-US"/>
        </a:p>
      </dgm:t>
    </dgm:pt>
    <dgm:pt modelId="{353687F5-E2E1-4BE0-9FB9-1808A63E6C0E}" type="pres">
      <dgm:prSet presAssocID="{C1B83380-5CBF-4561-885C-76333648E342}" presName="Name19" presStyleLbl="parChTrans1D3" presStyleIdx="1" presStyleCnt="3" custScaleX="2000000" custScaleY="2000000"/>
      <dgm:spPr/>
      <dgm:t>
        <a:bodyPr/>
        <a:lstStyle/>
        <a:p>
          <a:endParaRPr lang="en-GB"/>
        </a:p>
      </dgm:t>
    </dgm:pt>
    <dgm:pt modelId="{95C39716-6468-4471-98F6-EAE3DC3D2093}" type="pres">
      <dgm:prSet presAssocID="{BE2C21FC-36CE-41EE-BA3E-F77C4F1838B9}" presName="Name21" presStyleCnt="0"/>
      <dgm:spPr/>
      <dgm:t>
        <a:bodyPr/>
        <a:lstStyle/>
        <a:p>
          <a:endParaRPr lang="en-US"/>
        </a:p>
      </dgm:t>
    </dgm:pt>
    <dgm:pt modelId="{29AD3229-8084-4DCC-94A1-5039F3CE5678}" type="pres">
      <dgm:prSet presAssocID="{BE2C21FC-36CE-41EE-BA3E-F77C4F1838B9}" presName="level2Shape" presStyleLbl="node3" presStyleIdx="1" presStyleCnt="3" custScaleX="633247" custScaleY="192985" custLinFactNeighborX="6787" custLinFactNeighborY="-418"/>
      <dgm:spPr/>
      <dgm:t>
        <a:bodyPr/>
        <a:lstStyle/>
        <a:p>
          <a:endParaRPr lang="en-GB"/>
        </a:p>
      </dgm:t>
    </dgm:pt>
    <dgm:pt modelId="{963C5257-9EBA-4A32-A750-CC2E1B6431B6}" type="pres">
      <dgm:prSet presAssocID="{BE2C21FC-36CE-41EE-BA3E-F77C4F1838B9}" presName="hierChild3" presStyleCnt="0"/>
      <dgm:spPr/>
      <dgm:t>
        <a:bodyPr/>
        <a:lstStyle/>
        <a:p>
          <a:endParaRPr lang="en-US"/>
        </a:p>
      </dgm:t>
    </dgm:pt>
    <dgm:pt modelId="{8D81A9EE-18C0-4F79-829A-E2B760A17227}" type="pres">
      <dgm:prSet presAssocID="{1464B9DE-6B44-4731-AD98-62F980561998}" presName="Name19" presStyleLbl="parChTrans1D4" presStyleIdx="6" presStyleCnt="22" custScaleX="2000000" custScaleY="2000000"/>
      <dgm:spPr/>
      <dgm:t>
        <a:bodyPr/>
        <a:lstStyle/>
        <a:p>
          <a:endParaRPr lang="en-GB"/>
        </a:p>
      </dgm:t>
    </dgm:pt>
    <dgm:pt modelId="{AFF209CA-BFA7-4F30-AD2C-1AACDAD5FE71}" type="pres">
      <dgm:prSet presAssocID="{DD7E4C90-5FB7-4091-83B1-6D05F3DAEFA0}" presName="Name21" presStyleCnt="0"/>
      <dgm:spPr/>
      <dgm:t>
        <a:bodyPr/>
        <a:lstStyle/>
        <a:p>
          <a:endParaRPr lang="en-US"/>
        </a:p>
      </dgm:t>
    </dgm:pt>
    <dgm:pt modelId="{93EC646B-2C13-4381-B3E9-E90475E4E8A6}" type="pres">
      <dgm:prSet presAssocID="{DD7E4C90-5FB7-4091-83B1-6D05F3DAEFA0}" presName="level2Shape" presStyleLbl="node4" presStyleIdx="6" presStyleCnt="22" custScaleX="631253" custScaleY="192985" custLinFactNeighborX="6787" custLinFactNeighborY="-418"/>
      <dgm:spPr/>
      <dgm:t>
        <a:bodyPr/>
        <a:lstStyle/>
        <a:p>
          <a:endParaRPr lang="en-GB"/>
        </a:p>
      </dgm:t>
    </dgm:pt>
    <dgm:pt modelId="{16E38D89-DF8E-4422-A9A0-F0698588EA6E}" type="pres">
      <dgm:prSet presAssocID="{DD7E4C90-5FB7-4091-83B1-6D05F3DAEFA0}" presName="hierChild3" presStyleCnt="0"/>
      <dgm:spPr/>
      <dgm:t>
        <a:bodyPr/>
        <a:lstStyle/>
        <a:p>
          <a:endParaRPr lang="en-US"/>
        </a:p>
      </dgm:t>
    </dgm:pt>
    <dgm:pt modelId="{5696AD47-5D7F-48A6-93DE-AE6B0DFDF359}" type="pres">
      <dgm:prSet presAssocID="{6CDE15C7-FE8A-46E6-94A7-96CA08328AAE}" presName="Name19" presStyleLbl="parChTrans1D4" presStyleIdx="7" presStyleCnt="22"/>
      <dgm:spPr/>
      <dgm:t>
        <a:bodyPr/>
        <a:lstStyle/>
        <a:p>
          <a:endParaRPr lang="en-US"/>
        </a:p>
      </dgm:t>
    </dgm:pt>
    <dgm:pt modelId="{51506D8D-7D11-4DAC-84CC-0931546CC276}" type="pres">
      <dgm:prSet presAssocID="{BC039195-34A8-459B-A7FD-5B70EF0FED62}" presName="Name21" presStyleCnt="0"/>
      <dgm:spPr/>
    </dgm:pt>
    <dgm:pt modelId="{6C0BBB89-FC45-40DF-97B6-A32F1D42E48A}" type="pres">
      <dgm:prSet presAssocID="{BC039195-34A8-459B-A7FD-5B70EF0FED62}" presName="level2Shape" presStyleLbl="node4" presStyleIdx="7" presStyleCnt="22" custScaleX="631253" custScaleY="192985" custLinFactNeighborX="6787" custLinFactNeighborY="-418"/>
      <dgm:spPr/>
      <dgm:t>
        <a:bodyPr/>
        <a:lstStyle/>
        <a:p>
          <a:endParaRPr lang="en-US"/>
        </a:p>
      </dgm:t>
    </dgm:pt>
    <dgm:pt modelId="{E65D344B-A8E9-4838-B977-EF309BE90E25}" type="pres">
      <dgm:prSet presAssocID="{BC039195-34A8-459B-A7FD-5B70EF0FED62}" presName="hierChild3" presStyleCnt="0"/>
      <dgm:spPr/>
    </dgm:pt>
    <dgm:pt modelId="{DCA49348-E889-438D-B573-E3BAE953D781}" type="pres">
      <dgm:prSet presAssocID="{CF5601B1-C0CB-481A-BAE9-CAA986893813}" presName="Name19" presStyleLbl="parChTrans1D4" presStyleIdx="8" presStyleCnt="22"/>
      <dgm:spPr/>
      <dgm:t>
        <a:bodyPr/>
        <a:lstStyle/>
        <a:p>
          <a:endParaRPr lang="en-US"/>
        </a:p>
      </dgm:t>
    </dgm:pt>
    <dgm:pt modelId="{26EAA5F9-0A48-44C1-83E6-D231F49ED3CD}" type="pres">
      <dgm:prSet presAssocID="{521DE37E-5886-4182-A06F-4F07DEEBB15B}" presName="Name21" presStyleCnt="0"/>
      <dgm:spPr/>
    </dgm:pt>
    <dgm:pt modelId="{48A9D4EE-B6E7-45EF-9A0A-2BE480DFDB03}" type="pres">
      <dgm:prSet presAssocID="{521DE37E-5886-4182-A06F-4F07DEEBB15B}" presName="level2Shape" presStyleLbl="node4" presStyleIdx="8" presStyleCnt="22" custScaleX="631253" custScaleY="192985" custLinFactNeighborX="6787" custLinFactNeighborY="-418"/>
      <dgm:spPr/>
      <dgm:t>
        <a:bodyPr/>
        <a:lstStyle/>
        <a:p>
          <a:endParaRPr lang="en-US"/>
        </a:p>
      </dgm:t>
    </dgm:pt>
    <dgm:pt modelId="{5172CC87-12E3-49BC-A380-1AB5397185F3}" type="pres">
      <dgm:prSet presAssocID="{521DE37E-5886-4182-A06F-4F07DEEBB15B}" presName="hierChild3" presStyleCnt="0"/>
      <dgm:spPr/>
    </dgm:pt>
    <dgm:pt modelId="{653D22A2-FD93-4AB0-8341-AD57FAC94573}" type="pres">
      <dgm:prSet presAssocID="{6E1EDD30-2927-4B77-BF88-9CDBBCADD935}" presName="Name19" presStyleLbl="parChTrans1D4" presStyleIdx="9" presStyleCnt="22" custScaleX="2000000" custScaleY="2000000"/>
      <dgm:spPr/>
      <dgm:t>
        <a:bodyPr/>
        <a:lstStyle/>
        <a:p>
          <a:endParaRPr lang="en-GB"/>
        </a:p>
      </dgm:t>
    </dgm:pt>
    <dgm:pt modelId="{8CB55F03-D738-4554-BE12-E034491D9EAD}" type="pres">
      <dgm:prSet presAssocID="{E1B84A32-D9B6-4396-85E9-58B3984C14EA}" presName="Name21" presStyleCnt="0"/>
      <dgm:spPr/>
      <dgm:t>
        <a:bodyPr/>
        <a:lstStyle/>
        <a:p>
          <a:endParaRPr lang="en-US"/>
        </a:p>
      </dgm:t>
    </dgm:pt>
    <dgm:pt modelId="{C5A51340-FFE8-49CD-85CB-74728E8D51B8}" type="pres">
      <dgm:prSet presAssocID="{E1B84A32-D9B6-4396-85E9-58B3984C14EA}" presName="level2Shape" presStyleLbl="node4" presStyleIdx="9" presStyleCnt="22" custScaleX="631253" custScaleY="192985" custLinFactNeighborX="6787" custLinFactNeighborY="-418"/>
      <dgm:spPr/>
      <dgm:t>
        <a:bodyPr/>
        <a:lstStyle/>
        <a:p>
          <a:endParaRPr lang="en-GB"/>
        </a:p>
      </dgm:t>
    </dgm:pt>
    <dgm:pt modelId="{C8409979-B391-45B0-82F8-57A622943D8B}" type="pres">
      <dgm:prSet presAssocID="{E1B84A32-D9B6-4396-85E9-58B3984C14EA}" presName="hierChild3" presStyleCnt="0"/>
      <dgm:spPr/>
      <dgm:t>
        <a:bodyPr/>
        <a:lstStyle/>
        <a:p>
          <a:endParaRPr lang="en-US"/>
        </a:p>
      </dgm:t>
    </dgm:pt>
    <dgm:pt modelId="{8A16523D-0B5F-434A-B8DE-3722114BC203}" type="pres">
      <dgm:prSet presAssocID="{7148BA8B-E7C3-4608-A05D-836168F11D81}" presName="Name19" presStyleLbl="parChTrans1D4" presStyleIdx="10" presStyleCnt="22" custScaleX="2000000" custScaleY="2000000"/>
      <dgm:spPr/>
      <dgm:t>
        <a:bodyPr/>
        <a:lstStyle/>
        <a:p>
          <a:endParaRPr lang="en-GB"/>
        </a:p>
      </dgm:t>
    </dgm:pt>
    <dgm:pt modelId="{19D0874C-FF1B-45D0-A88F-27345A438161}" type="pres">
      <dgm:prSet presAssocID="{27700200-CAFC-4341-8487-77BA0BBA9484}" presName="Name21" presStyleCnt="0"/>
      <dgm:spPr/>
      <dgm:t>
        <a:bodyPr/>
        <a:lstStyle/>
        <a:p>
          <a:endParaRPr lang="en-US"/>
        </a:p>
      </dgm:t>
    </dgm:pt>
    <dgm:pt modelId="{2A2E0836-0049-4FC6-9408-C1C57BA117DA}" type="pres">
      <dgm:prSet presAssocID="{27700200-CAFC-4341-8487-77BA0BBA9484}" presName="level2Shape" presStyleLbl="node4" presStyleIdx="10" presStyleCnt="22" custScaleX="631253" custScaleY="192985" custLinFactNeighborX="6787" custLinFactNeighborY="-418"/>
      <dgm:spPr/>
      <dgm:t>
        <a:bodyPr/>
        <a:lstStyle/>
        <a:p>
          <a:endParaRPr lang="en-GB"/>
        </a:p>
      </dgm:t>
    </dgm:pt>
    <dgm:pt modelId="{A6F6FE26-A187-4738-BA44-39465F63A2B2}" type="pres">
      <dgm:prSet presAssocID="{27700200-CAFC-4341-8487-77BA0BBA9484}" presName="hierChild3" presStyleCnt="0"/>
      <dgm:spPr/>
      <dgm:t>
        <a:bodyPr/>
        <a:lstStyle/>
        <a:p>
          <a:endParaRPr lang="en-US"/>
        </a:p>
      </dgm:t>
    </dgm:pt>
    <dgm:pt modelId="{22AF8BDC-DC30-4D5B-A2B4-AC4ABB0C22B1}" type="pres">
      <dgm:prSet presAssocID="{25859573-73D6-4A86-9B77-4ED12674921C}" presName="Name19" presStyleLbl="parChTrans1D4" presStyleIdx="11" presStyleCnt="22" custScaleX="2000000" custScaleY="2000000"/>
      <dgm:spPr/>
      <dgm:t>
        <a:bodyPr/>
        <a:lstStyle/>
        <a:p>
          <a:endParaRPr lang="en-GB"/>
        </a:p>
      </dgm:t>
    </dgm:pt>
    <dgm:pt modelId="{CC540F5E-B89A-4BEA-9A3B-269511DAE097}" type="pres">
      <dgm:prSet presAssocID="{4D29601D-8CAE-45DD-9495-2B780533E414}" presName="Name21" presStyleCnt="0"/>
      <dgm:spPr/>
      <dgm:t>
        <a:bodyPr/>
        <a:lstStyle/>
        <a:p>
          <a:endParaRPr lang="en-US"/>
        </a:p>
      </dgm:t>
    </dgm:pt>
    <dgm:pt modelId="{5CD77346-7BAB-45C1-9B42-05393F42C8AA}" type="pres">
      <dgm:prSet presAssocID="{4D29601D-8CAE-45DD-9495-2B780533E414}" presName="level2Shape" presStyleLbl="node4" presStyleIdx="11" presStyleCnt="22" custScaleX="631253" custScaleY="192985" custLinFactNeighborX="6787" custLinFactNeighborY="-418"/>
      <dgm:spPr/>
      <dgm:t>
        <a:bodyPr/>
        <a:lstStyle/>
        <a:p>
          <a:endParaRPr lang="en-GB"/>
        </a:p>
      </dgm:t>
    </dgm:pt>
    <dgm:pt modelId="{0DF0C29E-8EDF-4038-BF9B-3BB71D99CABF}" type="pres">
      <dgm:prSet presAssocID="{4D29601D-8CAE-45DD-9495-2B780533E414}" presName="hierChild3" presStyleCnt="0"/>
      <dgm:spPr/>
      <dgm:t>
        <a:bodyPr/>
        <a:lstStyle/>
        <a:p>
          <a:endParaRPr lang="en-US"/>
        </a:p>
      </dgm:t>
    </dgm:pt>
    <dgm:pt modelId="{29A87330-1796-45F9-8609-E64FFD5941AD}" type="pres">
      <dgm:prSet presAssocID="{ED0724CE-D02B-490A-A376-9E6DADB50AE6}" presName="Name19" presStyleLbl="parChTrans1D4" presStyleIdx="12" presStyleCnt="22"/>
      <dgm:spPr/>
      <dgm:t>
        <a:bodyPr/>
        <a:lstStyle/>
        <a:p>
          <a:endParaRPr lang="en-US"/>
        </a:p>
      </dgm:t>
    </dgm:pt>
    <dgm:pt modelId="{F3C711D3-8A14-474A-A0F9-2CDDD2F792CE}" type="pres">
      <dgm:prSet presAssocID="{DE8BEF63-D2F6-42AD-BE5D-39218EEF06B8}" presName="Name21" presStyleCnt="0"/>
      <dgm:spPr/>
    </dgm:pt>
    <dgm:pt modelId="{764BD7BE-D3A3-43F2-942F-6D0A425924B1}" type="pres">
      <dgm:prSet presAssocID="{DE8BEF63-D2F6-42AD-BE5D-39218EEF06B8}" presName="level2Shape" presStyleLbl="node4" presStyleIdx="12" presStyleCnt="22" custScaleX="631253" custScaleY="192985" custLinFactNeighborX="6787" custLinFactNeighborY="-418"/>
      <dgm:spPr/>
      <dgm:t>
        <a:bodyPr/>
        <a:lstStyle/>
        <a:p>
          <a:endParaRPr lang="en-US"/>
        </a:p>
      </dgm:t>
    </dgm:pt>
    <dgm:pt modelId="{02697831-D93C-464E-9001-DED838AA84C6}" type="pres">
      <dgm:prSet presAssocID="{DE8BEF63-D2F6-42AD-BE5D-39218EEF06B8}" presName="hierChild3" presStyleCnt="0"/>
      <dgm:spPr/>
    </dgm:pt>
    <dgm:pt modelId="{57CC4B33-1A2B-4DA1-8B22-DEAD8E0DCD0A}" type="pres">
      <dgm:prSet presAssocID="{36517528-FF7D-4F0A-AD4F-36EF4C5FED33}" presName="Name19" presStyleLbl="parChTrans1D4" presStyleIdx="13" presStyleCnt="22" custScaleX="2000000" custScaleY="2000000"/>
      <dgm:spPr/>
      <dgm:t>
        <a:bodyPr/>
        <a:lstStyle/>
        <a:p>
          <a:endParaRPr lang="en-GB"/>
        </a:p>
      </dgm:t>
    </dgm:pt>
    <dgm:pt modelId="{74AA8802-73EB-42EC-AC2B-8FBA987EFC70}" type="pres">
      <dgm:prSet presAssocID="{E634F898-049D-4CAE-98C6-F677AF5BC0E8}" presName="Name21" presStyleCnt="0"/>
      <dgm:spPr/>
      <dgm:t>
        <a:bodyPr/>
        <a:lstStyle/>
        <a:p>
          <a:endParaRPr lang="en-US"/>
        </a:p>
      </dgm:t>
    </dgm:pt>
    <dgm:pt modelId="{855C9093-6E29-415F-92E0-76BE37241A04}" type="pres">
      <dgm:prSet presAssocID="{E634F898-049D-4CAE-98C6-F677AF5BC0E8}" presName="level2Shape" presStyleLbl="node4" presStyleIdx="13" presStyleCnt="22" custScaleX="631253" custScaleY="192985" custLinFactNeighborX="6787" custLinFactNeighborY="4615"/>
      <dgm:spPr/>
      <dgm:t>
        <a:bodyPr/>
        <a:lstStyle/>
        <a:p>
          <a:endParaRPr lang="en-GB"/>
        </a:p>
      </dgm:t>
    </dgm:pt>
    <dgm:pt modelId="{88FD376A-DB2A-41AA-AA73-A8D85EAD8064}" type="pres">
      <dgm:prSet presAssocID="{E634F898-049D-4CAE-98C6-F677AF5BC0E8}" presName="hierChild3" presStyleCnt="0"/>
      <dgm:spPr/>
      <dgm:t>
        <a:bodyPr/>
        <a:lstStyle/>
        <a:p>
          <a:endParaRPr lang="en-US"/>
        </a:p>
      </dgm:t>
    </dgm:pt>
    <dgm:pt modelId="{51E20BC4-4485-41D0-A0AF-9C7BD1573C42}" type="pres">
      <dgm:prSet presAssocID="{F766D5D0-B296-432E-89AE-9034A883B79D}" presName="Name19" presStyleLbl="parChTrans1D3" presStyleIdx="2" presStyleCnt="3" custScaleX="2000000" custScaleY="2000000"/>
      <dgm:spPr/>
      <dgm:t>
        <a:bodyPr/>
        <a:lstStyle/>
        <a:p>
          <a:endParaRPr lang="en-US"/>
        </a:p>
      </dgm:t>
    </dgm:pt>
    <dgm:pt modelId="{B082C3AB-C40B-464A-BE6C-499D305773F2}" type="pres">
      <dgm:prSet presAssocID="{5D8F60D7-5C63-4A60-80D3-1B750FA98C24}" presName="Name21" presStyleCnt="0"/>
      <dgm:spPr/>
      <dgm:t>
        <a:bodyPr/>
        <a:lstStyle/>
        <a:p>
          <a:endParaRPr lang="en-US"/>
        </a:p>
      </dgm:t>
    </dgm:pt>
    <dgm:pt modelId="{F90CAE7E-66A9-4759-822D-5B09A345795F}" type="pres">
      <dgm:prSet presAssocID="{5D8F60D7-5C63-4A60-80D3-1B750FA98C24}" presName="level2Shape" presStyleLbl="node3" presStyleIdx="2" presStyleCnt="3" custScaleX="633247" custScaleY="192985" custLinFactNeighborX="6787" custLinFactNeighborY="-418"/>
      <dgm:spPr/>
      <dgm:t>
        <a:bodyPr/>
        <a:lstStyle/>
        <a:p>
          <a:endParaRPr lang="en-US"/>
        </a:p>
      </dgm:t>
    </dgm:pt>
    <dgm:pt modelId="{9C3B9574-6DA6-4752-84C3-F9011994271C}" type="pres">
      <dgm:prSet presAssocID="{5D8F60D7-5C63-4A60-80D3-1B750FA98C24}" presName="hierChild3" presStyleCnt="0"/>
      <dgm:spPr/>
      <dgm:t>
        <a:bodyPr/>
        <a:lstStyle/>
        <a:p>
          <a:endParaRPr lang="en-US"/>
        </a:p>
      </dgm:t>
    </dgm:pt>
    <dgm:pt modelId="{3C157443-B960-4339-BE10-A90307E9C502}" type="pres">
      <dgm:prSet presAssocID="{26AA52DF-1505-468E-B538-CBE2FE435973}" presName="Name19" presStyleLbl="parChTrans1D4" presStyleIdx="14" presStyleCnt="22" custScaleX="2000000" custScaleY="2000000"/>
      <dgm:spPr/>
      <dgm:t>
        <a:bodyPr/>
        <a:lstStyle/>
        <a:p>
          <a:endParaRPr lang="en-US"/>
        </a:p>
      </dgm:t>
    </dgm:pt>
    <dgm:pt modelId="{5113C25D-CF6F-4F94-84FE-70FD53C32496}" type="pres">
      <dgm:prSet presAssocID="{ABBACCBB-1988-44E4-A47A-CDBA7237C93F}" presName="Name21" presStyleCnt="0"/>
      <dgm:spPr/>
      <dgm:t>
        <a:bodyPr/>
        <a:lstStyle/>
        <a:p>
          <a:endParaRPr lang="en-US"/>
        </a:p>
      </dgm:t>
    </dgm:pt>
    <dgm:pt modelId="{E34C5E05-3BF6-400C-9E73-FD10E4BE2D90}" type="pres">
      <dgm:prSet presAssocID="{ABBACCBB-1988-44E4-A47A-CDBA7237C93F}" presName="level2Shape" presStyleLbl="node4" presStyleIdx="14" presStyleCnt="22" custScaleX="631253" custScaleY="192985" custLinFactNeighborX="6787" custLinFactNeighborY="-418"/>
      <dgm:spPr/>
      <dgm:t>
        <a:bodyPr/>
        <a:lstStyle/>
        <a:p>
          <a:endParaRPr lang="en-US"/>
        </a:p>
      </dgm:t>
    </dgm:pt>
    <dgm:pt modelId="{CB3426D4-B993-422E-87D9-75BFAE12E0D7}" type="pres">
      <dgm:prSet presAssocID="{ABBACCBB-1988-44E4-A47A-CDBA7237C93F}" presName="hierChild3" presStyleCnt="0"/>
      <dgm:spPr/>
      <dgm:t>
        <a:bodyPr/>
        <a:lstStyle/>
        <a:p>
          <a:endParaRPr lang="en-US"/>
        </a:p>
      </dgm:t>
    </dgm:pt>
    <dgm:pt modelId="{C576E362-CC12-43E3-A41C-DE948B5A97F9}" type="pres">
      <dgm:prSet presAssocID="{B5A16953-0D62-4CB5-8008-889D78E505B9}" presName="Name19" presStyleLbl="parChTrans1D4" presStyleIdx="15" presStyleCnt="22" custScaleX="2000000" custScaleY="2000000"/>
      <dgm:spPr/>
      <dgm:t>
        <a:bodyPr/>
        <a:lstStyle/>
        <a:p>
          <a:endParaRPr lang="en-US"/>
        </a:p>
      </dgm:t>
    </dgm:pt>
    <dgm:pt modelId="{39E04F85-6134-47AD-968B-5388652FF931}" type="pres">
      <dgm:prSet presAssocID="{C0972CE6-AC23-4B32-A615-74EE54BDE7E4}" presName="Name21" presStyleCnt="0"/>
      <dgm:spPr/>
      <dgm:t>
        <a:bodyPr/>
        <a:lstStyle/>
        <a:p>
          <a:endParaRPr lang="en-US"/>
        </a:p>
      </dgm:t>
    </dgm:pt>
    <dgm:pt modelId="{EB810D07-BCA0-4904-84F8-4C0D8088CC53}" type="pres">
      <dgm:prSet presAssocID="{C0972CE6-AC23-4B32-A615-74EE54BDE7E4}" presName="level2Shape" presStyleLbl="node4" presStyleIdx="15" presStyleCnt="22" custScaleX="631253" custScaleY="192985" custLinFactNeighborX="6787" custLinFactNeighborY="-418"/>
      <dgm:spPr/>
      <dgm:t>
        <a:bodyPr/>
        <a:lstStyle/>
        <a:p>
          <a:endParaRPr lang="en-US"/>
        </a:p>
      </dgm:t>
    </dgm:pt>
    <dgm:pt modelId="{A4516D03-2B5C-4BB8-95DD-B3EF8A19355D}" type="pres">
      <dgm:prSet presAssocID="{C0972CE6-AC23-4B32-A615-74EE54BDE7E4}" presName="hierChild3" presStyleCnt="0"/>
      <dgm:spPr/>
      <dgm:t>
        <a:bodyPr/>
        <a:lstStyle/>
        <a:p>
          <a:endParaRPr lang="en-US"/>
        </a:p>
      </dgm:t>
    </dgm:pt>
    <dgm:pt modelId="{1B4941F6-FE6A-4ABD-851D-343D0BA91833}" type="pres">
      <dgm:prSet presAssocID="{65BFE987-A0C4-43AF-BE5E-644FE6644D76}" presName="Name19" presStyleLbl="parChTrans1D4" presStyleIdx="16" presStyleCnt="22"/>
      <dgm:spPr/>
      <dgm:t>
        <a:bodyPr/>
        <a:lstStyle/>
        <a:p>
          <a:endParaRPr lang="en-US"/>
        </a:p>
      </dgm:t>
    </dgm:pt>
    <dgm:pt modelId="{AF1302C6-FB05-4AA6-BAE7-DE2B2D6475FE}" type="pres">
      <dgm:prSet presAssocID="{73604425-6CE4-4E72-879C-E9F6AE5F28E5}" presName="Name21" presStyleCnt="0"/>
      <dgm:spPr/>
    </dgm:pt>
    <dgm:pt modelId="{16E819C5-08DF-4BC9-A7DD-38DA686E7440}" type="pres">
      <dgm:prSet presAssocID="{73604425-6CE4-4E72-879C-E9F6AE5F28E5}" presName="level2Shape" presStyleLbl="node4" presStyleIdx="16" presStyleCnt="22" custScaleX="631253" custScaleY="192985" custLinFactNeighborX="6787" custLinFactNeighborY="-418"/>
      <dgm:spPr/>
      <dgm:t>
        <a:bodyPr/>
        <a:lstStyle/>
        <a:p>
          <a:endParaRPr lang="en-US"/>
        </a:p>
      </dgm:t>
    </dgm:pt>
    <dgm:pt modelId="{A8B5075B-2CF7-4C2F-AEC8-6DAF4645CA56}" type="pres">
      <dgm:prSet presAssocID="{73604425-6CE4-4E72-879C-E9F6AE5F28E5}" presName="hierChild3" presStyleCnt="0"/>
      <dgm:spPr/>
    </dgm:pt>
    <dgm:pt modelId="{F85EA592-5CE0-447F-A9C5-82E89B1C168B}" type="pres">
      <dgm:prSet presAssocID="{16FF5C29-C9C4-41B9-80F1-1322811E9454}" presName="Name19" presStyleLbl="parChTrans1D4" presStyleIdx="17" presStyleCnt="22" custScaleX="2000000" custScaleY="2000000"/>
      <dgm:spPr/>
      <dgm:t>
        <a:bodyPr/>
        <a:lstStyle/>
        <a:p>
          <a:endParaRPr lang="en-US"/>
        </a:p>
      </dgm:t>
    </dgm:pt>
    <dgm:pt modelId="{55256B50-62BC-45EC-9B66-9BC1F18158C6}" type="pres">
      <dgm:prSet presAssocID="{782F6052-0208-44FD-9398-DB8859F5498B}" presName="Name21" presStyleCnt="0"/>
      <dgm:spPr/>
      <dgm:t>
        <a:bodyPr/>
        <a:lstStyle/>
        <a:p>
          <a:endParaRPr lang="en-US"/>
        </a:p>
      </dgm:t>
    </dgm:pt>
    <dgm:pt modelId="{65DDD6B0-4E50-423D-86CA-5617EE661690}" type="pres">
      <dgm:prSet presAssocID="{782F6052-0208-44FD-9398-DB8859F5498B}" presName="level2Shape" presStyleLbl="node4" presStyleIdx="17" presStyleCnt="22" custScaleX="631253" custScaleY="192985" custLinFactNeighborX="6787" custLinFactNeighborY="-418"/>
      <dgm:spPr/>
      <dgm:t>
        <a:bodyPr/>
        <a:lstStyle/>
        <a:p>
          <a:endParaRPr lang="en-US"/>
        </a:p>
      </dgm:t>
    </dgm:pt>
    <dgm:pt modelId="{324C4A60-47A8-4E66-9ED1-95948088DB0D}" type="pres">
      <dgm:prSet presAssocID="{782F6052-0208-44FD-9398-DB8859F5498B}" presName="hierChild3" presStyleCnt="0"/>
      <dgm:spPr/>
      <dgm:t>
        <a:bodyPr/>
        <a:lstStyle/>
        <a:p>
          <a:endParaRPr lang="en-US"/>
        </a:p>
      </dgm:t>
    </dgm:pt>
    <dgm:pt modelId="{0B1A6E86-DFA8-4A86-9467-73F185D526BC}" type="pres">
      <dgm:prSet presAssocID="{0017527C-99AD-4345-8EF4-4071E6F2470E}" presName="Name19" presStyleLbl="parChTrans1D4" presStyleIdx="18" presStyleCnt="22" custScaleX="2000000" custScaleY="2000000"/>
      <dgm:spPr/>
      <dgm:t>
        <a:bodyPr/>
        <a:lstStyle/>
        <a:p>
          <a:endParaRPr lang="en-US"/>
        </a:p>
      </dgm:t>
    </dgm:pt>
    <dgm:pt modelId="{DFE6C9C2-25BA-4EA0-802C-7262A0A9DA19}" type="pres">
      <dgm:prSet presAssocID="{FF52E782-79B9-46F4-86FD-61CFC7BBFD27}" presName="Name21" presStyleCnt="0"/>
      <dgm:spPr/>
      <dgm:t>
        <a:bodyPr/>
        <a:lstStyle/>
        <a:p>
          <a:endParaRPr lang="en-US"/>
        </a:p>
      </dgm:t>
    </dgm:pt>
    <dgm:pt modelId="{7B407A71-8F92-4C6C-9B28-2B4D42E24B5A}" type="pres">
      <dgm:prSet presAssocID="{FF52E782-79B9-46F4-86FD-61CFC7BBFD27}" presName="level2Shape" presStyleLbl="node4" presStyleIdx="18" presStyleCnt="22" custScaleX="631253" custScaleY="192985" custLinFactNeighborX="6787" custLinFactNeighborY="-418"/>
      <dgm:spPr/>
      <dgm:t>
        <a:bodyPr/>
        <a:lstStyle/>
        <a:p>
          <a:endParaRPr lang="en-US"/>
        </a:p>
      </dgm:t>
    </dgm:pt>
    <dgm:pt modelId="{6584E340-4091-4BB3-B456-2119B7253C0B}" type="pres">
      <dgm:prSet presAssocID="{FF52E782-79B9-46F4-86FD-61CFC7BBFD27}" presName="hierChild3" presStyleCnt="0"/>
      <dgm:spPr/>
      <dgm:t>
        <a:bodyPr/>
        <a:lstStyle/>
        <a:p>
          <a:endParaRPr lang="en-US"/>
        </a:p>
      </dgm:t>
    </dgm:pt>
    <dgm:pt modelId="{91131E13-F21E-4A5E-B0E0-94EC01186BC1}" type="pres">
      <dgm:prSet presAssocID="{A46626C7-C854-4589-A5C1-CC2517CC955C}" presName="Name19" presStyleLbl="parChTrans1D4" presStyleIdx="19" presStyleCnt="22"/>
      <dgm:spPr/>
      <dgm:t>
        <a:bodyPr/>
        <a:lstStyle/>
        <a:p>
          <a:endParaRPr lang="en-US"/>
        </a:p>
      </dgm:t>
    </dgm:pt>
    <dgm:pt modelId="{F1ECC3B9-ED83-4716-9D54-502497DE70BF}" type="pres">
      <dgm:prSet presAssocID="{D9D9C41B-1333-4511-B07A-229F6C3BD57F}" presName="Name21" presStyleCnt="0"/>
      <dgm:spPr/>
    </dgm:pt>
    <dgm:pt modelId="{E3DF6456-9361-41DD-88D6-C5BFE416A50B}" type="pres">
      <dgm:prSet presAssocID="{D9D9C41B-1333-4511-B07A-229F6C3BD57F}" presName="level2Shape" presStyleLbl="node4" presStyleIdx="19" presStyleCnt="22" custScaleX="631253" custScaleY="192985" custLinFactNeighborX="6787" custLinFactNeighborY="-418"/>
      <dgm:spPr/>
      <dgm:t>
        <a:bodyPr/>
        <a:lstStyle/>
        <a:p>
          <a:endParaRPr lang="en-US"/>
        </a:p>
      </dgm:t>
    </dgm:pt>
    <dgm:pt modelId="{D370D5FD-5163-494D-81AF-C3FFAA373B5E}" type="pres">
      <dgm:prSet presAssocID="{D9D9C41B-1333-4511-B07A-229F6C3BD57F}" presName="hierChild3" presStyleCnt="0"/>
      <dgm:spPr/>
    </dgm:pt>
    <dgm:pt modelId="{FF70AAEE-2A65-410F-96CF-7DE4EC354698}" type="pres">
      <dgm:prSet presAssocID="{D356128F-350B-409B-B3F7-FA8781698CE5}" presName="Name19" presStyleLbl="parChTrans1D4" presStyleIdx="20" presStyleCnt="22" custScaleX="2000000" custScaleY="2000000"/>
      <dgm:spPr/>
      <dgm:t>
        <a:bodyPr/>
        <a:lstStyle/>
        <a:p>
          <a:endParaRPr lang="en-US"/>
        </a:p>
      </dgm:t>
    </dgm:pt>
    <dgm:pt modelId="{6ECFEBF6-C77B-4F37-984F-730820DEDAD0}" type="pres">
      <dgm:prSet presAssocID="{61735609-C21B-4FCF-B728-DCE9BC8170D1}" presName="Name21" presStyleCnt="0"/>
      <dgm:spPr/>
      <dgm:t>
        <a:bodyPr/>
        <a:lstStyle/>
        <a:p>
          <a:endParaRPr lang="en-US"/>
        </a:p>
      </dgm:t>
    </dgm:pt>
    <dgm:pt modelId="{29BDCF6E-2DA1-4D51-B4B1-8C5F6C2955D2}" type="pres">
      <dgm:prSet presAssocID="{61735609-C21B-4FCF-B728-DCE9BC8170D1}" presName="level2Shape" presStyleLbl="node4" presStyleIdx="20" presStyleCnt="22" custScaleX="631253" custScaleY="192985" custLinFactNeighborX="6787" custLinFactNeighborY="-418"/>
      <dgm:spPr/>
      <dgm:t>
        <a:bodyPr/>
        <a:lstStyle/>
        <a:p>
          <a:endParaRPr lang="en-US"/>
        </a:p>
      </dgm:t>
    </dgm:pt>
    <dgm:pt modelId="{4B78736B-D883-4E59-A6C9-6B33FC9B1491}" type="pres">
      <dgm:prSet presAssocID="{61735609-C21B-4FCF-B728-DCE9BC8170D1}" presName="hierChild3" presStyleCnt="0"/>
      <dgm:spPr/>
      <dgm:t>
        <a:bodyPr/>
        <a:lstStyle/>
        <a:p>
          <a:endParaRPr lang="en-US"/>
        </a:p>
      </dgm:t>
    </dgm:pt>
    <dgm:pt modelId="{F5068A2E-D223-4D3F-9570-028F498B5739}" type="pres">
      <dgm:prSet presAssocID="{766D4B57-F7C6-46E4-B3D7-B3C3B9F5F53C}" presName="Name19" presStyleLbl="parChTrans1D4" presStyleIdx="21" presStyleCnt="22" custScaleX="2000000" custScaleY="2000000"/>
      <dgm:spPr/>
      <dgm:t>
        <a:bodyPr/>
        <a:lstStyle/>
        <a:p>
          <a:endParaRPr lang="en-US"/>
        </a:p>
      </dgm:t>
    </dgm:pt>
    <dgm:pt modelId="{7854DC5E-B8B9-4A45-92F9-08773F66C44F}" type="pres">
      <dgm:prSet presAssocID="{00502456-5D1C-42ED-B61C-618313CBE8BA}" presName="Name21" presStyleCnt="0"/>
      <dgm:spPr/>
      <dgm:t>
        <a:bodyPr/>
        <a:lstStyle/>
        <a:p>
          <a:endParaRPr lang="en-US"/>
        </a:p>
      </dgm:t>
    </dgm:pt>
    <dgm:pt modelId="{E87E5D4F-F917-4189-A7D8-21B724F333F2}" type="pres">
      <dgm:prSet presAssocID="{00502456-5D1C-42ED-B61C-618313CBE8BA}" presName="level2Shape" presStyleLbl="node4" presStyleIdx="21" presStyleCnt="22" custScaleX="631253" custScaleY="192985" custLinFactNeighborX="6787" custLinFactNeighborY="4929"/>
      <dgm:spPr/>
      <dgm:t>
        <a:bodyPr/>
        <a:lstStyle/>
        <a:p>
          <a:endParaRPr lang="en-US"/>
        </a:p>
      </dgm:t>
    </dgm:pt>
    <dgm:pt modelId="{B0B75FD9-9466-40B0-BB1B-E407F344E806}" type="pres">
      <dgm:prSet presAssocID="{00502456-5D1C-42ED-B61C-618313CBE8BA}" presName="hierChild3" presStyleCnt="0"/>
      <dgm:spPr/>
      <dgm:t>
        <a:bodyPr/>
        <a:lstStyle/>
        <a:p>
          <a:endParaRPr lang="en-US"/>
        </a:p>
      </dgm:t>
    </dgm:pt>
    <dgm:pt modelId="{4AE0CAEE-A083-48E4-AE6B-383CC0EE4680}" type="pres">
      <dgm:prSet presAssocID="{2CDC169B-65E4-4A92-BBEB-6915F79F2F67}" presName="bgShapesFlow" presStyleCnt="0"/>
      <dgm:spPr/>
      <dgm:t>
        <a:bodyPr/>
        <a:lstStyle/>
        <a:p>
          <a:endParaRPr lang="en-US"/>
        </a:p>
      </dgm:t>
    </dgm:pt>
  </dgm:ptLst>
  <dgm:cxnLst>
    <dgm:cxn modelId="{5541866B-6EDB-4D82-8C00-9A480A2E964A}" type="presOf" srcId="{25859573-73D6-4A86-9B77-4ED12674921C}" destId="{22AF8BDC-DC30-4D5B-A2B4-AC4ABB0C22B1}" srcOrd="0" destOrd="0" presId="urn:microsoft.com/office/officeart/2005/8/layout/hierarchy6"/>
    <dgm:cxn modelId="{7AB7C967-B4A9-41E5-935C-A6A111D6229E}" type="presOf" srcId="{BE2C21FC-36CE-41EE-BA3E-F77C4F1838B9}" destId="{29AD3229-8084-4DCC-94A1-5039F3CE5678}" srcOrd="0" destOrd="0" presId="urn:microsoft.com/office/officeart/2005/8/layout/hierarchy6"/>
    <dgm:cxn modelId="{B12D6CA5-B55B-4F3B-B220-26BD9569EA34}" srcId="{DE8BEF63-D2F6-42AD-BE5D-39218EEF06B8}" destId="{E634F898-049D-4CAE-98C6-F677AF5BC0E8}" srcOrd="0" destOrd="0" parTransId="{36517528-FF7D-4F0A-AD4F-36EF4C5FED33}" sibTransId="{4B4DB7FB-0574-484C-8D1B-C3F769421410}"/>
    <dgm:cxn modelId="{EDAF3578-3C86-4C37-AA0D-45B5EDFFABC9}" type="presOf" srcId="{0CAA0FFE-F20D-4C92-8E36-9731AF776600}" destId="{C7E61FE1-66B5-4C1D-B2BF-FED2E7344A61}" srcOrd="0" destOrd="0" presId="urn:microsoft.com/office/officeart/2005/8/layout/hierarchy6"/>
    <dgm:cxn modelId="{6833951D-02ED-4D63-9A5F-D4E773A72CCE}" srcId="{ABBACCBB-1988-44E4-A47A-CDBA7237C93F}" destId="{C0972CE6-AC23-4B32-A615-74EE54BDE7E4}" srcOrd="0" destOrd="0" parTransId="{B5A16953-0D62-4CB5-8008-889D78E505B9}" sibTransId="{0DB874D5-20F3-425F-A497-129F3A3395AA}"/>
    <dgm:cxn modelId="{D6028273-9662-4D1A-AC69-63FFE73B48F3}" type="presOf" srcId="{03806428-BAFB-4593-BFD1-DFBE4EF3EFB0}" destId="{8D97F2A7-BEC3-49D8-AFE8-13701AE90E8F}" srcOrd="0" destOrd="0" presId="urn:microsoft.com/office/officeart/2005/8/layout/hierarchy6"/>
    <dgm:cxn modelId="{49335338-89B2-4F0B-B755-DE78FAA57F95}" type="presOf" srcId="{B5A16953-0D62-4CB5-8008-889D78E505B9}" destId="{C576E362-CC12-43E3-A41C-DE948B5A97F9}" srcOrd="0" destOrd="0" presId="urn:microsoft.com/office/officeart/2005/8/layout/hierarchy6"/>
    <dgm:cxn modelId="{A834ABE2-954F-474A-BEFC-246E21FB2BF5}" srcId="{782F6052-0208-44FD-9398-DB8859F5498B}" destId="{FF52E782-79B9-46F4-86FD-61CFC7BBFD27}" srcOrd="0" destOrd="0" parTransId="{0017527C-99AD-4345-8EF4-4071E6F2470E}" sibTransId="{4FA9D092-1BA8-4D69-B425-BBF41F13C245}"/>
    <dgm:cxn modelId="{6ECCC7C3-58EA-4CB9-A9B5-8B1E2D83524F}" type="presOf" srcId="{B9B5B52F-DB1A-4EFC-96EB-783BD6D6D979}" destId="{5843D9CB-1263-4584-867A-08E3B582A96F}" srcOrd="0" destOrd="0" presId="urn:microsoft.com/office/officeart/2005/8/layout/hierarchy6"/>
    <dgm:cxn modelId="{75FF660C-84A6-46BA-8F17-D1828B73529B}" srcId="{BC039195-34A8-459B-A7FD-5B70EF0FED62}" destId="{521DE37E-5886-4182-A06F-4F07DEEBB15B}" srcOrd="0" destOrd="0" parTransId="{CF5601B1-C0CB-481A-BAE9-CAA986893813}" sibTransId="{EE76D1AB-FE8C-4248-B6A5-0CFEA6BDF1E0}"/>
    <dgm:cxn modelId="{AF28C8D7-E205-46D6-A1C3-7F6F7D9F6894}" type="presOf" srcId="{ED0724CE-D02B-490A-A376-9E6DADB50AE6}" destId="{29A87330-1796-45F9-8609-E64FFD5941AD}" srcOrd="0" destOrd="0" presId="urn:microsoft.com/office/officeart/2005/8/layout/hierarchy6"/>
    <dgm:cxn modelId="{F396ACD8-A752-492C-9003-ED6CCB5414AD}" type="presOf" srcId="{52D1BC11-BA5A-42A6-AF52-CEE44935A151}" destId="{2BEEEAC0-26AA-41F7-88E2-97B6CD93F465}" srcOrd="0" destOrd="0" presId="urn:microsoft.com/office/officeart/2005/8/layout/hierarchy6"/>
    <dgm:cxn modelId="{353FC057-616F-4E04-80DD-F69F32D44445}" type="presOf" srcId="{DDECF58C-4134-400C-B71A-810D94790281}" destId="{317FC7C0-3471-47BA-873E-8BDFDD86E6BB}" srcOrd="0" destOrd="0" presId="urn:microsoft.com/office/officeart/2005/8/layout/hierarchy6"/>
    <dgm:cxn modelId="{F9805B30-47BE-4D77-8540-8002197B9D2C}" type="presOf" srcId="{7E29F165-D95B-4175-8A4D-765E0AF9696D}" destId="{1F023ED7-15DC-4B6C-8D3A-A149EA811CF3}" srcOrd="0" destOrd="0" presId="urn:microsoft.com/office/officeart/2005/8/layout/hierarchy6"/>
    <dgm:cxn modelId="{FE87A767-D72E-4B7C-BD0E-FC1D68C7D52C}" type="presOf" srcId="{C0972CE6-AC23-4B32-A615-74EE54BDE7E4}" destId="{EB810D07-BCA0-4904-84F8-4C0D8088CC53}" srcOrd="0" destOrd="0" presId="urn:microsoft.com/office/officeart/2005/8/layout/hierarchy6"/>
    <dgm:cxn modelId="{70D54803-0344-4DBC-979C-7AC15B2A73E0}" srcId="{D9D9C41B-1333-4511-B07A-229F6C3BD57F}" destId="{61735609-C21B-4FCF-B728-DCE9BC8170D1}" srcOrd="0" destOrd="0" parTransId="{D356128F-350B-409B-B3F7-FA8781698CE5}" sibTransId="{798E5D0A-2ECE-4B01-B007-A4B24AC2D7FC}"/>
    <dgm:cxn modelId="{080DA963-467F-4B22-BDEB-9CE67804B08D}" type="presOf" srcId="{ABBACCBB-1988-44E4-A47A-CDBA7237C93F}" destId="{E34C5E05-3BF6-400C-9E73-FD10E4BE2D90}" srcOrd="0" destOrd="0" presId="urn:microsoft.com/office/officeart/2005/8/layout/hierarchy6"/>
    <dgm:cxn modelId="{C8C49EE9-0639-46B6-8EFB-291264E75F59}" srcId="{938B5542-0601-4831-B582-62EB1D4CBB35}" destId="{03806428-BAFB-4593-BFD1-DFBE4EF3EFB0}" srcOrd="0" destOrd="0" parTransId="{B98DC4AF-105C-4055-A300-C39661CF6E8F}" sibTransId="{5A8C7CB1-E535-4432-9328-6B30790B0E10}"/>
    <dgm:cxn modelId="{78CE3CA8-4F89-43A9-8AC2-BF81CC65F4EA}" type="presOf" srcId="{6CDE15C7-FE8A-46E6-94A7-96CA08328AAE}" destId="{5696AD47-5D7F-48A6-93DE-AE6B0DFDF359}" srcOrd="0" destOrd="0" presId="urn:microsoft.com/office/officeart/2005/8/layout/hierarchy6"/>
    <dgm:cxn modelId="{DEC61350-3C36-4592-A860-06C7C8A19557}" srcId="{521DE37E-5886-4182-A06F-4F07DEEBB15B}" destId="{E1B84A32-D9B6-4396-85E9-58B3984C14EA}" srcOrd="0" destOrd="0" parTransId="{6E1EDD30-2927-4B77-BF88-9CDBBCADD935}" sibTransId="{C31ACBC4-7716-4242-92B4-B9F0592182FD}"/>
    <dgm:cxn modelId="{A1175D3E-E6CE-4059-912F-C345FDA30EF7}" type="presOf" srcId="{DD7E4C90-5FB7-4091-83B1-6D05F3DAEFA0}" destId="{93EC646B-2C13-4381-B3E9-E90475E4E8A6}" srcOrd="0" destOrd="0" presId="urn:microsoft.com/office/officeart/2005/8/layout/hierarchy6"/>
    <dgm:cxn modelId="{04B82E12-028B-48D4-85C1-1CEC50C44FFE}" type="presOf" srcId="{3ADF714E-AE89-4597-BA30-D7A60EE53D17}" destId="{B4AD1AEA-83CB-485A-9ABD-6C5098896A70}" srcOrd="0" destOrd="0" presId="urn:microsoft.com/office/officeart/2005/8/layout/hierarchy6"/>
    <dgm:cxn modelId="{192A6B79-D6DB-49D5-9965-F607CF509C70}" srcId="{E1B84A32-D9B6-4396-85E9-58B3984C14EA}" destId="{27700200-CAFC-4341-8487-77BA0BBA9484}" srcOrd="0" destOrd="0" parTransId="{7148BA8B-E7C3-4608-A05D-836168F11D81}" sibTransId="{23C97347-D42D-4B00-9D1D-EB76B7A3B520}"/>
    <dgm:cxn modelId="{42DD900A-36C1-49D5-BBB8-2DD2C52A27A2}" type="presOf" srcId="{CF5601B1-C0CB-481A-BAE9-CAA986893813}" destId="{DCA49348-E889-438D-B573-E3BAE953D781}" srcOrd="0" destOrd="0" presId="urn:microsoft.com/office/officeart/2005/8/layout/hierarchy6"/>
    <dgm:cxn modelId="{2C8760B3-20CE-4AAB-8980-DA1F09643F14}" type="presOf" srcId="{9192BC68-7CEB-4D37-BD9E-AF40810D5B69}" destId="{94CEDC3C-819B-421E-B5FC-88483AAC3F39}" srcOrd="0" destOrd="0" presId="urn:microsoft.com/office/officeart/2005/8/layout/hierarchy6"/>
    <dgm:cxn modelId="{A6A19A77-005B-4F4C-8BAC-CBE78B89D95C}" type="presOf" srcId="{F766D5D0-B296-432E-89AE-9034A883B79D}" destId="{51E20BC4-4485-41D0-A0AF-9C7BD1573C42}" srcOrd="0" destOrd="0" presId="urn:microsoft.com/office/officeart/2005/8/layout/hierarchy6"/>
    <dgm:cxn modelId="{EDAB0B25-0B96-4C0B-BAE3-E4FD8CA390A8}" type="presOf" srcId="{27700200-CAFC-4341-8487-77BA0BBA9484}" destId="{2A2E0836-0049-4FC6-9408-C1C57BA117DA}" srcOrd="0" destOrd="0" presId="urn:microsoft.com/office/officeart/2005/8/layout/hierarchy6"/>
    <dgm:cxn modelId="{21C3DDCC-6DC2-486F-87BF-F03F3E06EF1C}" type="presOf" srcId="{E634F898-049D-4CAE-98C6-F677AF5BC0E8}" destId="{855C9093-6E29-415F-92E0-76BE37241A04}" srcOrd="0" destOrd="0" presId="urn:microsoft.com/office/officeart/2005/8/layout/hierarchy6"/>
    <dgm:cxn modelId="{F804FCC4-722F-4393-A443-92D8382B6B6A}" type="presOf" srcId="{521DE37E-5886-4182-A06F-4F07DEEBB15B}" destId="{48A9D4EE-B6E7-45EF-9A0A-2BE480DFDB03}" srcOrd="0" destOrd="0" presId="urn:microsoft.com/office/officeart/2005/8/layout/hierarchy6"/>
    <dgm:cxn modelId="{8D5E3000-0A12-48EB-B9C2-4F0C98EA3404}" srcId="{2CDC169B-65E4-4A92-BBEB-6915F79F2F67}" destId="{609B33AE-60F6-45ED-AF88-09BFF9B0B455}" srcOrd="0" destOrd="0" parTransId="{7444123B-6459-4B12-B00D-CC32549B0034}" sibTransId="{5406D42D-22FB-44AD-9362-D7F8277BFBB6}"/>
    <dgm:cxn modelId="{BAA489CF-29A3-443F-AD43-A15FAF1872A5}" type="presOf" srcId="{CF8AFA3C-ADBB-4350-B9C9-7C5888E0B95F}" destId="{3AEB3235-786F-437F-9390-0B787CEE71B6}" srcOrd="0" destOrd="0" presId="urn:microsoft.com/office/officeart/2005/8/layout/hierarchy6"/>
    <dgm:cxn modelId="{9EBB42AA-E5E7-4B11-9216-5EB5E6765F97}" type="presOf" srcId="{8C962479-A8CD-4C72-8C86-E31C8D0F173B}" destId="{5C2B9C85-42A3-4CE0-88E7-5FB29CE2E536}" srcOrd="0" destOrd="0" presId="urn:microsoft.com/office/officeart/2005/8/layout/hierarchy6"/>
    <dgm:cxn modelId="{D7BF9011-4D6A-4032-BA05-45B2A5EB6C13}" srcId="{61735609-C21B-4FCF-B728-DCE9BC8170D1}" destId="{00502456-5D1C-42ED-B61C-618313CBE8BA}" srcOrd="0" destOrd="0" parTransId="{766D4B57-F7C6-46E4-B3D7-B3C3B9F5F53C}" sibTransId="{40CA3A67-05E7-454C-BF19-6CF5B2CC8CA7}"/>
    <dgm:cxn modelId="{B7540223-E7FD-4F6B-8144-1C63F843166B}" srcId="{609B33AE-60F6-45ED-AF88-09BFF9B0B455}" destId="{9192BC68-7CEB-4D37-BD9E-AF40810D5B69}" srcOrd="0" destOrd="0" parTransId="{C01D4F08-4DFE-4CA0-A741-968CDACA4D83}" sibTransId="{B1F2FDF6-7AED-4A27-8D82-83E703FB49A6}"/>
    <dgm:cxn modelId="{078EA118-AABE-41CE-942D-40E706F745DB}" srcId="{3ADF714E-AE89-4597-BA30-D7A60EE53D17}" destId="{346783B2-22C6-4B11-91FC-1D5FF66C3933}" srcOrd="0" destOrd="0" parTransId="{B9B5B52F-DB1A-4EFC-96EB-783BD6D6D979}" sibTransId="{4806FC5B-1492-498C-B5F4-AE68E612514A}"/>
    <dgm:cxn modelId="{1E728D0C-C455-4360-A789-831677F00EB8}" srcId="{9192BC68-7CEB-4D37-BD9E-AF40810D5B69}" destId="{3ADF714E-AE89-4597-BA30-D7A60EE53D17}" srcOrd="0" destOrd="0" parTransId="{52D1BC11-BA5A-42A6-AF52-CEE44935A151}" sibTransId="{6C560C2C-78D4-40A7-AC98-31033B730AC8}"/>
    <dgm:cxn modelId="{47B6ACED-307E-4708-957D-730A80232D6A}" type="presOf" srcId="{E1B84A32-D9B6-4396-85E9-58B3984C14EA}" destId="{C5A51340-FFE8-49CD-85CB-74728E8D51B8}" srcOrd="0" destOrd="0" presId="urn:microsoft.com/office/officeart/2005/8/layout/hierarchy6"/>
    <dgm:cxn modelId="{79CFC1EE-98B4-4112-8A51-75801284F6AF}" srcId="{9192BC68-7CEB-4D37-BD9E-AF40810D5B69}" destId="{BE2C21FC-36CE-41EE-BA3E-F77C4F1838B9}" srcOrd="1" destOrd="0" parTransId="{C1B83380-5CBF-4561-885C-76333648E342}" sibTransId="{BD595BB3-DD65-41FD-B475-63BA614C34CF}"/>
    <dgm:cxn modelId="{D81BFC29-F1B5-4D67-A9A6-FEBF618E8A48}" srcId="{DD7E4C90-5FB7-4091-83B1-6D05F3DAEFA0}" destId="{BC039195-34A8-459B-A7FD-5B70EF0FED62}" srcOrd="0" destOrd="0" parTransId="{6CDE15C7-FE8A-46E6-94A7-96CA08328AAE}" sibTransId="{B8EB2343-9F2D-4AA9-9E2F-91B19C6429BC}"/>
    <dgm:cxn modelId="{66AABE5E-D47B-4C88-B00A-DC00CEC5B6CF}" type="presOf" srcId="{A46626C7-C854-4589-A5C1-CC2517CC955C}" destId="{91131E13-F21E-4A5E-B0E0-94EC01186BC1}" srcOrd="0" destOrd="0" presId="urn:microsoft.com/office/officeart/2005/8/layout/hierarchy6"/>
    <dgm:cxn modelId="{B3E1C922-4122-4435-812C-75FABEFA813E}" srcId="{73604425-6CE4-4E72-879C-E9F6AE5F28E5}" destId="{782F6052-0208-44FD-9398-DB8859F5498B}" srcOrd="0" destOrd="0" parTransId="{16FF5C29-C9C4-41B9-80F1-1322811E9454}" sibTransId="{C6F3E2A1-851A-417D-92F3-D9F681BB7C59}"/>
    <dgm:cxn modelId="{BB8673B9-6D5C-4D6F-B087-BCC3CF8AFEB9}" srcId="{9192BC68-7CEB-4D37-BD9E-AF40810D5B69}" destId="{5D8F60D7-5C63-4A60-80D3-1B750FA98C24}" srcOrd="2" destOrd="0" parTransId="{F766D5D0-B296-432E-89AE-9034A883B79D}" sibTransId="{1D88EA3E-BEEE-49D7-A3F5-FE47D6B59AA9}"/>
    <dgm:cxn modelId="{6AC7BCF3-2E81-4AE2-88B1-D61E7FC45516}" type="presOf" srcId="{D356128F-350B-409B-B3F7-FA8781698CE5}" destId="{FF70AAEE-2A65-410F-96CF-7DE4EC354698}" srcOrd="0" destOrd="0" presId="urn:microsoft.com/office/officeart/2005/8/layout/hierarchy6"/>
    <dgm:cxn modelId="{AE7FAF85-37D3-42F2-A6BD-BA7421F82A4D}" type="presOf" srcId="{346783B2-22C6-4B11-91FC-1D5FF66C3933}" destId="{E6AF20CC-DEDE-41AC-B65C-0B51F911C7BD}" srcOrd="0" destOrd="0" presId="urn:microsoft.com/office/officeart/2005/8/layout/hierarchy6"/>
    <dgm:cxn modelId="{216EB7E3-27C2-4403-B9BD-83C83E9E9260}" type="presOf" srcId="{5D8F60D7-5C63-4A60-80D3-1B750FA98C24}" destId="{F90CAE7E-66A9-4759-822D-5B09A345795F}" srcOrd="0" destOrd="0" presId="urn:microsoft.com/office/officeart/2005/8/layout/hierarchy6"/>
    <dgm:cxn modelId="{B92534E0-929E-4067-969A-BBFD4FA6078E}" srcId="{03806428-BAFB-4593-BFD1-DFBE4EF3EFB0}" destId="{7E29F165-D95B-4175-8A4D-765E0AF9696D}" srcOrd="0" destOrd="0" parTransId="{04805B55-0FEA-4C9E-B572-6AB0C496F530}" sibTransId="{A1252363-2EFA-4E46-9FEC-4687ACB92F60}"/>
    <dgm:cxn modelId="{5E35A186-5E03-413A-893F-E39D6469DDDA}" type="presOf" srcId="{65BFE987-A0C4-43AF-BE5E-644FE6644D76}" destId="{1B4941F6-FE6A-4ABD-851D-343D0BA91833}" srcOrd="0" destOrd="0" presId="urn:microsoft.com/office/officeart/2005/8/layout/hierarchy6"/>
    <dgm:cxn modelId="{0CFEF45A-4D6B-44B8-B08B-9AFE27F7E3C1}" type="presOf" srcId="{26AA52DF-1505-468E-B538-CBE2FE435973}" destId="{3C157443-B960-4339-BE10-A90307E9C502}" srcOrd="0" destOrd="0" presId="urn:microsoft.com/office/officeart/2005/8/layout/hierarchy6"/>
    <dgm:cxn modelId="{AE3AA9FD-ECBD-447B-9F0D-6837226ED129}" srcId="{5D8F60D7-5C63-4A60-80D3-1B750FA98C24}" destId="{ABBACCBB-1988-44E4-A47A-CDBA7237C93F}" srcOrd="0" destOrd="0" parTransId="{26AA52DF-1505-468E-B538-CBE2FE435973}" sibTransId="{95DFECA4-0608-47FF-8DA2-99E26721E59E}"/>
    <dgm:cxn modelId="{DA3AE1BE-F9D0-49B7-AA0A-2D0F3C4179F9}" type="presOf" srcId="{04805B55-0FEA-4C9E-B572-6AB0C496F530}" destId="{F9439515-8F50-41A8-8DB8-E80D886A6A53}" srcOrd="0" destOrd="0" presId="urn:microsoft.com/office/officeart/2005/8/layout/hierarchy6"/>
    <dgm:cxn modelId="{99049EEF-DEBF-4CC8-8603-5A9A22C2448B}" srcId="{FF52E782-79B9-46F4-86FD-61CFC7BBFD27}" destId="{D9D9C41B-1333-4511-B07A-229F6C3BD57F}" srcOrd="0" destOrd="0" parTransId="{A46626C7-C854-4589-A5C1-CC2517CC955C}" sibTransId="{763D2A53-0843-4400-BB73-2DC32FF0A511}"/>
    <dgm:cxn modelId="{05CFE0BF-8863-437A-A9E4-A5A7A56A2D87}" type="presOf" srcId="{FF52E782-79B9-46F4-86FD-61CFC7BBFD27}" destId="{7B407A71-8F92-4C6C-9B28-2B4D42E24B5A}" srcOrd="0" destOrd="0" presId="urn:microsoft.com/office/officeart/2005/8/layout/hierarchy6"/>
    <dgm:cxn modelId="{8BAC86F3-EAE1-4A8E-AA1B-C26BE1F69BE0}" type="presOf" srcId="{1464B9DE-6B44-4731-AD98-62F980561998}" destId="{8D81A9EE-18C0-4F79-829A-E2B760A17227}" srcOrd="0" destOrd="0" presId="urn:microsoft.com/office/officeart/2005/8/layout/hierarchy6"/>
    <dgm:cxn modelId="{1AE6C30D-5481-4AFC-9236-C03998248FB3}" type="presOf" srcId="{938B5542-0601-4831-B582-62EB1D4CBB35}" destId="{A077F672-1046-4A3A-9F5A-76E7905E99DD}" srcOrd="0" destOrd="0" presId="urn:microsoft.com/office/officeart/2005/8/layout/hierarchy6"/>
    <dgm:cxn modelId="{7B835BA4-CB81-4906-9ED8-0AFEBD00D74C}" type="presOf" srcId="{C1B83380-5CBF-4561-885C-76333648E342}" destId="{353687F5-E2E1-4BE0-9FB9-1808A63E6C0E}" srcOrd="0" destOrd="0" presId="urn:microsoft.com/office/officeart/2005/8/layout/hierarchy6"/>
    <dgm:cxn modelId="{3B74A9C1-55B1-455D-B0EF-F6A5AE24D918}" type="presOf" srcId="{782F6052-0208-44FD-9398-DB8859F5498B}" destId="{65DDD6B0-4E50-423D-86CA-5617EE661690}" srcOrd="0" destOrd="0" presId="urn:microsoft.com/office/officeart/2005/8/layout/hierarchy6"/>
    <dgm:cxn modelId="{B494C966-8DC8-4079-A506-BB83D2E39784}" srcId="{BE2C21FC-36CE-41EE-BA3E-F77C4F1838B9}" destId="{DD7E4C90-5FB7-4091-83B1-6D05F3DAEFA0}" srcOrd="0" destOrd="0" parTransId="{1464B9DE-6B44-4731-AD98-62F980561998}" sibTransId="{B0C219F7-FF5D-450C-9BBE-F9DC75668B38}"/>
    <dgm:cxn modelId="{03DDC448-F4FA-4584-9BB3-38330530C4F4}" type="presOf" srcId="{B98DC4AF-105C-4055-A300-C39661CF6E8F}" destId="{135B1410-ECDF-4CEA-BD3B-505E4B200989}" srcOrd="0" destOrd="0" presId="urn:microsoft.com/office/officeart/2005/8/layout/hierarchy6"/>
    <dgm:cxn modelId="{FEEB3307-97A8-4031-A10E-52D2F6004C82}" srcId="{27700200-CAFC-4341-8487-77BA0BBA9484}" destId="{4D29601D-8CAE-45DD-9495-2B780533E414}" srcOrd="0" destOrd="0" parTransId="{25859573-73D6-4A86-9B77-4ED12674921C}" sibTransId="{9CB7E6F0-72A2-4BBB-8D23-DDD2891F4011}"/>
    <dgm:cxn modelId="{6C6853A0-3054-4EA8-B119-5E3A7155C5CA}" type="presOf" srcId="{7148BA8B-E7C3-4608-A05D-836168F11D81}" destId="{8A16523D-0B5F-434A-B8DE-3722114BC203}" srcOrd="0" destOrd="0" presId="urn:microsoft.com/office/officeart/2005/8/layout/hierarchy6"/>
    <dgm:cxn modelId="{D2FAC39D-4A21-4C20-8417-36C61886DE39}" type="presOf" srcId="{36517528-FF7D-4F0A-AD4F-36EF4C5FED33}" destId="{57CC4B33-1A2B-4DA1-8B22-DEAD8E0DCD0A}" srcOrd="0" destOrd="0" presId="urn:microsoft.com/office/officeart/2005/8/layout/hierarchy6"/>
    <dgm:cxn modelId="{B7537C23-C8D0-43C1-BD2F-E28D77739A42}" type="presOf" srcId="{766D4B57-F7C6-46E4-B3D7-B3C3B9F5F53C}" destId="{F5068A2E-D223-4D3F-9570-028F498B5739}" srcOrd="0" destOrd="0" presId="urn:microsoft.com/office/officeart/2005/8/layout/hierarchy6"/>
    <dgm:cxn modelId="{72E3F49F-F705-4D7B-A028-10CBEF30FDAF}" type="presOf" srcId="{4CD98953-0797-44F8-A670-A941CB2CF7E7}" destId="{CFBC17A6-E797-44AD-8CB5-4D03FDEFF27A}" srcOrd="0" destOrd="0" presId="urn:microsoft.com/office/officeart/2005/8/layout/hierarchy6"/>
    <dgm:cxn modelId="{31638155-5F31-4BA3-AA43-C0A0F96DCF90}" srcId="{4D29601D-8CAE-45DD-9495-2B780533E414}" destId="{DE8BEF63-D2F6-42AD-BE5D-39218EEF06B8}" srcOrd="0" destOrd="0" parTransId="{ED0724CE-D02B-490A-A376-9E6DADB50AE6}" sibTransId="{0DA81FED-33B4-4C87-A0E7-A295A2A66152}"/>
    <dgm:cxn modelId="{D3BC2A73-B249-4344-9850-6E2CBAB73F6A}" type="presOf" srcId="{609B33AE-60F6-45ED-AF88-09BFF9B0B455}" destId="{AF50AD28-A810-4201-9A79-0B3CA1F2E40B}" srcOrd="0" destOrd="0" presId="urn:microsoft.com/office/officeart/2005/8/layout/hierarchy6"/>
    <dgm:cxn modelId="{6A29C82B-865D-4F6A-92FA-BD7228C354A6}" type="presOf" srcId="{0017527C-99AD-4345-8EF4-4071E6F2470E}" destId="{0B1A6E86-DFA8-4A86-9467-73F185D526BC}" srcOrd="0" destOrd="0" presId="urn:microsoft.com/office/officeart/2005/8/layout/hierarchy6"/>
    <dgm:cxn modelId="{79BD633D-E9D2-41F4-AF5C-6CBEF4DD31BA}" type="presOf" srcId="{2CDC169B-65E4-4A92-BBEB-6915F79F2F67}" destId="{512E7743-99C8-4CC6-BBBC-044A08B30524}" srcOrd="0" destOrd="0" presId="urn:microsoft.com/office/officeart/2005/8/layout/hierarchy6"/>
    <dgm:cxn modelId="{0BAC1E12-9940-4EDA-B6AE-EC63CDF08BC9}" type="presOf" srcId="{61735609-C21B-4FCF-B728-DCE9BC8170D1}" destId="{29BDCF6E-2DA1-4D51-B4B1-8C5F6C2955D2}" srcOrd="0" destOrd="0" presId="urn:microsoft.com/office/officeart/2005/8/layout/hierarchy6"/>
    <dgm:cxn modelId="{2E000B46-A7C9-4AE2-8D8E-CAAE9DD428B9}" type="presOf" srcId="{00502456-5D1C-42ED-B61C-618313CBE8BA}" destId="{E87E5D4F-F917-4189-A7D8-21B724F333F2}" srcOrd="0" destOrd="0" presId="urn:microsoft.com/office/officeart/2005/8/layout/hierarchy6"/>
    <dgm:cxn modelId="{75DA9B72-4CDF-4219-9875-DBFC106DC748}" type="presOf" srcId="{6E1EDD30-2927-4B77-BF88-9CDBBCADD935}" destId="{653D22A2-FD93-4AB0-8341-AD57FAC94573}" srcOrd="0" destOrd="0" presId="urn:microsoft.com/office/officeart/2005/8/layout/hierarchy6"/>
    <dgm:cxn modelId="{7B498656-D486-493C-B94C-88B696B697B3}" srcId="{8C962479-A8CD-4C72-8C86-E31C8D0F173B}" destId="{938B5542-0601-4831-B582-62EB1D4CBB35}" srcOrd="0" destOrd="0" parTransId="{CF8AFA3C-ADBB-4350-B9C9-7C5888E0B95F}" sibTransId="{B10771B4-E7EE-4EB9-B1C6-58A79D495041}"/>
    <dgm:cxn modelId="{B895AFEB-4724-4BEC-95E2-7439C10CDB21}" type="presOf" srcId="{C01D4F08-4DFE-4CA0-A741-968CDACA4D83}" destId="{2FBB87D6-826B-4A5A-ACA7-267EBC4D869D}" srcOrd="0" destOrd="0" presId="urn:microsoft.com/office/officeart/2005/8/layout/hierarchy6"/>
    <dgm:cxn modelId="{0424E92A-E983-4BF8-B12E-35A7CA5D86FF}" type="presOf" srcId="{BC039195-34A8-459B-A7FD-5B70EF0FED62}" destId="{6C0BBB89-FC45-40DF-97B6-A32F1D42E48A}" srcOrd="0" destOrd="0" presId="urn:microsoft.com/office/officeart/2005/8/layout/hierarchy6"/>
    <dgm:cxn modelId="{0E9E10C1-85E5-4752-BEB4-E3DF3F8DEAE9}" type="presOf" srcId="{16FF5C29-C9C4-41B9-80F1-1322811E9454}" destId="{F85EA592-5CE0-447F-A9C5-82E89B1C168B}" srcOrd="0" destOrd="0" presId="urn:microsoft.com/office/officeart/2005/8/layout/hierarchy6"/>
    <dgm:cxn modelId="{F0429CC2-9C54-4E4F-94DB-3322601E300B}" srcId="{7E29F165-D95B-4175-8A4D-765E0AF9696D}" destId="{DDECF58C-4134-400C-B71A-810D94790281}" srcOrd="0" destOrd="0" parTransId="{4CD98953-0797-44F8-A670-A941CB2CF7E7}" sibTransId="{B09F4DC5-89FE-4554-8C47-5C3B2334A575}"/>
    <dgm:cxn modelId="{1E17D2FF-F15F-4D13-A092-B04ECABD847C}" srcId="{346783B2-22C6-4B11-91FC-1D5FF66C3933}" destId="{8C962479-A8CD-4C72-8C86-E31C8D0F173B}" srcOrd="0" destOrd="0" parTransId="{0CAA0FFE-F20D-4C92-8E36-9731AF776600}" sibTransId="{49D55F78-6FA6-4D97-BFC1-062395F00320}"/>
    <dgm:cxn modelId="{A54261C4-5EDE-4BEC-B18A-1FE73D22CC1C}" type="presOf" srcId="{73604425-6CE4-4E72-879C-E9F6AE5F28E5}" destId="{16E819C5-08DF-4BC9-A7DD-38DA686E7440}" srcOrd="0" destOrd="0" presId="urn:microsoft.com/office/officeart/2005/8/layout/hierarchy6"/>
    <dgm:cxn modelId="{7739E7B2-72F7-4CF6-8D98-31ADDB4C04F8}" srcId="{C0972CE6-AC23-4B32-A615-74EE54BDE7E4}" destId="{73604425-6CE4-4E72-879C-E9F6AE5F28E5}" srcOrd="0" destOrd="0" parTransId="{65BFE987-A0C4-43AF-BE5E-644FE6644D76}" sibTransId="{9EDD4A4B-8C6B-449A-A416-F0A13D1451AB}"/>
    <dgm:cxn modelId="{F1089C99-438D-43AB-840A-F8477FADB539}" type="presOf" srcId="{D9D9C41B-1333-4511-B07A-229F6C3BD57F}" destId="{E3DF6456-9361-41DD-88D6-C5BFE416A50B}" srcOrd="0" destOrd="0" presId="urn:microsoft.com/office/officeart/2005/8/layout/hierarchy6"/>
    <dgm:cxn modelId="{F2321231-5744-4850-8CDC-A2BA3AB995BB}" type="presOf" srcId="{4D29601D-8CAE-45DD-9495-2B780533E414}" destId="{5CD77346-7BAB-45C1-9B42-05393F42C8AA}" srcOrd="0" destOrd="0" presId="urn:microsoft.com/office/officeart/2005/8/layout/hierarchy6"/>
    <dgm:cxn modelId="{18019C24-D2E6-41BC-9710-5202BBE047C9}" type="presOf" srcId="{DE8BEF63-D2F6-42AD-BE5D-39218EEF06B8}" destId="{764BD7BE-D3A3-43F2-942F-6D0A425924B1}" srcOrd="0" destOrd="0" presId="urn:microsoft.com/office/officeart/2005/8/layout/hierarchy6"/>
    <dgm:cxn modelId="{352466B8-4C44-42C4-893E-D4ADB32B41B3}" type="presParOf" srcId="{512E7743-99C8-4CC6-BBBC-044A08B30524}" destId="{B73DA5E3-C1C4-4EF9-8CCD-5E5D3585C482}" srcOrd="0" destOrd="0" presId="urn:microsoft.com/office/officeart/2005/8/layout/hierarchy6"/>
    <dgm:cxn modelId="{22F9837B-A25B-4BAB-BFCB-E90305272D00}" type="presParOf" srcId="{B73DA5E3-C1C4-4EF9-8CCD-5E5D3585C482}" destId="{FEE82F8F-9557-4C59-8AF7-97FB35B0D7A3}" srcOrd="0" destOrd="0" presId="urn:microsoft.com/office/officeart/2005/8/layout/hierarchy6"/>
    <dgm:cxn modelId="{23836FC9-FEF1-42DE-B184-539F10D8D8E2}" type="presParOf" srcId="{FEE82F8F-9557-4C59-8AF7-97FB35B0D7A3}" destId="{1EE24BDC-A8BD-4161-ACEB-0FD1E211D388}" srcOrd="0" destOrd="0" presId="urn:microsoft.com/office/officeart/2005/8/layout/hierarchy6"/>
    <dgm:cxn modelId="{ED603488-566A-44F6-AB7A-6A162366B200}" type="presParOf" srcId="{1EE24BDC-A8BD-4161-ACEB-0FD1E211D388}" destId="{AF50AD28-A810-4201-9A79-0B3CA1F2E40B}" srcOrd="0" destOrd="0" presId="urn:microsoft.com/office/officeart/2005/8/layout/hierarchy6"/>
    <dgm:cxn modelId="{37718F5F-341B-4774-B3B3-B5C92B009996}" type="presParOf" srcId="{1EE24BDC-A8BD-4161-ACEB-0FD1E211D388}" destId="{84BCE03A-EF82-4649-AAA7-8901B11677B1}" srcOrd="1" destOrd="0" presId="urn:microsoft.com/office/officeart/2005/8/layout/hierarchy6"/>
    <dgm:cxn modelId="{4B88DCC3-8514-4D8D-9F1E-2BF082298841}" type="presParOf" srcId="{84BCE03A-EF82-4649-AAA7-8901B11677B1}" destId="{2FBB87D6-826B-4A5A-ACA7-267EBC4D869D}" srcOrd="0" destOrd="0" presId="urn:microsoft.com/office/officeart/2005/8/layout/hierarchy6"/>
    <dgm:cxn modelId="{0A2B46E2-6726-4E96-8FB8-6A95DBAF3864}" type="presParOf" srcId="{84BCE03A-EF82-4649-AAA7-8901B11677B1}" destId="{252B43C5-F8E1-434B-A106-71A9B7884DA8}" srcOrd="1" destOrd="0" presId="urn:microsoft.com/office/officeart/2005/8/layout/hierarchy6"/>
    <dgm:cxn modelId="{54FB8C0F-934A-406A-BA63-8FA9271C137F}" type="presParOf" srcId="{252B43C5-F8E1-434B-A106-71A9B7884DA8}" destId="{94CEDC3C-819B-421E-B5FC-88483AAC3F39}" srcOrd="0" destOrd="0" presId="urn:microsoft.com/office/officeart/2005/8/layout/hierarchy6"/>
    <dgm:cxn modelId="{538E4142-BD3A-4FAA-869E-D0D55AE92B77}" type="presParOf" srcId="{252B43C5-F8E1-434B-A106-71A9B7884DA8}" destId="{CAB0E5EA-F4EC-4A63-9998-4D724795294F}" srcOrd="1" destOrd="0" presId="urn:microsoft.com/office/officeart/2005/8/layout/hierarchy6"/>
    <dgm:cxn modelId="{1DDCACB4-124D-480F-9213-5D7437EA4B3F}" type="presParOf" srcId="{CAB0E5EA-F4EC-4A63-9998-4D724795294F}" destId="{2BEEEAC0-26AA-41F7-88E2-97B6CD93F465}" srcOrd="0" destOrd="0" presId="urn:microsoft.com/office/officeart/2005/8/layout/hierarchy6"/>
    <dgm:cxn modelId="{D4056E88-79F8-45CF-9DA4-3490C7C28862}" type="presParOf" srcId="{CAB0E5EA-F4EC-4A63-9998-4D724795294F}" destId="{01CCB950-9A2E-48E6-A25B-68F06095A94B}" srcOrd="1" destOrd="0" presId="urn:microsoft.com/office/officeart/2005/8/layout/hierarchy6"/>
    <dgm:cxn modelId="{71B327AA-202A-4477-8893-EB68C78082DF}" type="presParOf" srcId="{01CCB950-9A2E-48E6-A25B-68F06095A94B}" destId="{B4AD1AEA-83CB-485A-9ABD-6C5098896A70}" srcOrd="0" destOrd="0" presId="urn:microsoft.com/office/officeart/2005/8/layout/hierarchy6"/>
    <dgm:cxn modelId="{ECDFBD88-1CB6-40A4-B8B2-AAAA62CD1BA5}" type="presParOf" srcId="{01CCB950-9A2E-48E6-A25B-68F06095A94B}" destId="{C79932A1-9D12-43A2-A716-797B10E981AF}" srcOrd="1" destOrd="0" presId="urn:microsoft.com/office/officeart/2005/8/layout/hierarchy6"/>
    <dgm:cxn modelId="{4BB569D5-E4C2-4B2D-9B46-DFA1FB07709C}" type="presParOf" srcId="{C79932A1-9D12-43A2-A716-797B10E981AF}" destId="{5843D9CB-1263-4584-867A-08E3B582A96F}" srcOrd="0" destOrd="0" presId="urn:microsoft.com/office/officeart/2005/8/layout/hierarchy6"/>
    <dgm:cxn modelId="{67B848BE-E13C-45B5-AFD4-6F6B3D0F625C}" type="presParOf" srcId="{C79932A1-9D12-43A2-A716-797B10E981AF}" destId="{29BA8945-7AFE-4AFD-83C1-6D10C0A211E8}" srcOrd="1" destOrd="0" presId="urn:microsoft.com/office/officeart/2005/8/layout/hierarchy6"/>
    <dgm:cxn modelId="{0CD07C7F-5C84-4002-832E-B97194834074}" type="presParOf" srcId="{29BA8945-7AFE-4AFD-83C1-6D10C0A211E8}" destId="{E6AF20CC-DEDE-41AC-B65C-0B51F911C7BD}" srcOrd="0" destOrd="0" presId="urn:microsoft.com/office/officeart/2005/8/layout/hierarchy6"/>
    <dgm:cxn modelId="{7CF30368-909A-4048-8D34-F6450653042B}" type="presParOf" srcId="{29BA8945-7AFE-4AFD-83C1-6D10C0A211E8}" destId="{D2EE9217-D6C4-4926-A820-6F7A921BAAA3}" srcOrd="1" destOrd="0" presId="urn:microsoft.com/office/officeart/2005/8/layout/hierarchy6"/>
    <dgm:cxn modelId="{D26E5DBC-A316-4D29-BBE7-2F30BAB819BA}" type="presParOf" srcId="{D2EE9217-D6C4-4926-A820-6F7A921BAAA3}" destId="{C7E61FE1-66B5-4C1D-B2BF-FED2E7344A61}" srcOrd="0" destOrd="0" presId="urn:microsoft.com/office/officeart/2005/8/layout/hierarchy6"/>
    <dgm:cxn modelId="{87C26BE4-6A64-459A-A8C3-20A4D4EC26B6}" type="presParOf" srcId="{D2EE9217-D6C4-4926-A820-6F7A921BAAA3}" destId="{3A6D3F6E-5DBA-4956-9AE8-622051CC20BC}" srcOrd="1" destOrd="0" presId="urn:microsoft.com/office/officeart/2005/8/layout/hierarchy6"/>
    <dgm:cxn modelId="{29D7B63E-F76B-42AE-AE76-995B84DBAB2F}" type="presParOf" srcId="{3A6D3F6E-5DBA-4956-9AE8-622051CC20BC}" destId="{5C2B9C85-42A3-4CE0-88E7-5FB29CE2E536}" srcOrd="0" destOrd="0" presId="urn:microsoft.com/office/officeart/2005/8/layout/hierarchy6"/>
    <dgm:cxn modelId="{E0FFB8A5-9769-4574-9050-A2F76852C3DE}" type="presParOf" srcId="{3A6D3F6E-5DBA-4956-9AE8-622051CC20BC}" destId="{136B102E-7409-4E74-B2F0-81E3BA2DEB2B}" srcOrd="1" destOrd="0" presId="urn:microsoft.com/office/officeart/2005/8/layout/hierarchy6"/>
    <dgm:cxn modelId="{AF8A9264-9615-46C5-884C-F87CD0A0A34B}" type="presParOf" srcId="{136B102E-7409-4E74-B2F0-81E3BA2DEB2B}" destId="{3AEB3235-786F-437F-9390-0B787CEE71B6}" srcOrd="0" destOrd="0" presId="urn:microsoft.com/office/officeart/2005/8/layout/hierarchy6"/>
    <dgm:cxn modelId="{3B9366BA-AC63-4B9A-8CB3-C08D3030F219}" type="presParOf" srcId="{136B102E-7409-4E74-B2F0-81E3BA2DEB2B}" destId="{512C15C3-02BA-4483-B83A-FF52B2C0DA0C}" srcOrd="1" destOrd="0" presId="urn:microsoft.com/office/officeart/2005/8/layout/hierarchy6"/>
    <dgm:cxn modelId="{D83A3B90-0835-47C8-9AF3-E8823A871EEA}" type="presParOf" srcId="{512C15C3-02BA-4483-B83A-FF52B2C0DA0C}" destId="{A077F672-1046-4A3A-9F5A-76E7905E99DD}" srcOrd="0" destOrd="0" presId="urn:microsoft.com/office/officeart/2005/8/layout/hierarchy6"/>
    <dgm:cxn modelId="{25CAA868-A279-4EB1-B7CE-8B0243A7DA59}" type="presParOf" srcId="{512C15C3-02BA-4483-B83A-FF52B2C0DA0C}" destId="{96337831-93AD-4256-8C59-1517C5B9FAF3}" srcOrd="1" destOrd="0" presId="urn:microsoft.com/office/officeart/2005/8/layout/hierarchy6"/>
    <dgm:cxn modelId="{3E08C2A2-35C0-4A4C-86DE-48BD8BBA4700}" type="presParOf" srcId="{96337831-93AD-4256-8C59-1517C5B9FAF3}" destId="{135B1410-ECDF-4CEA-BD3B-505E4B200989}" srcOrd="0" destOrd="0" presId="urn:microsoft.com/office/officeart/2005/8/layout/hierarchy6"/>
    <dgm:cxn modelId="{AEC5241D-F63E-49CE-A2D8-27C99A99E4A2}" type="presParOf" srcId="{96337831-93AD-4256-8C59-1517C5B9FAF3}" destId="{C529A3B1-9E7E-45A9-B2DE-D9CBAD57096F}" srcOrd="1" destOrd="0" presId="urn:microsoft.com/office/officeart/2005/8/layout/hierarchy6"/>
    <dgm:cxn modelId="{BAB0FB92-8319-48BC-AABB-58C94688EA46}" type="presParOf" srcId="{C529A3B1-9E7E-45A9-B2DE-D9CBAD57096F}" destId="{8D97F2A7-BEC3-49D8-AFE8-13701AE90E8F}" srcOrd="0" destOrd="0" presId="urn:microsoft.com/office/officeart/2005/8/layout/hierarchy6"/>
    <dgm:cxn modelId="{AF387C14-F2D3-49AA-BBB3-66CD92619E25}" type="presParOf" srcId="{C529A3B1-9E7E-45A9-B2DE-D9CBAD57096F}" destId="{EFB14BC5-7D17-4285-9AC7-75227859CFC4}" srcOrd="1" destOrd="0" presId="urn:microsoft.com/office/officeart/2005/8/layout/hierarchy6"/>
    <dgm:cxn modelId="{ED264CB0-898F-4732-8CAB-F64B68CB0D23}" type="presParOf" srcId="{EFB14BC5-7D17-4285-9AC7-75227859CFC4}" destId="{F9439515-8F50-41A8-8DB8-E80D886A6A53}" srcOrd="0" destOrd="0" presId="urn:microsoft.com/office/officeart/2005/8/layout/hierarchy6"/>
    <dgm:cxn modelId="{A93F4C4F-797D-440B-B552-CFED0A359D6A}" type="presParOf" srcId="{EFB14BC5-7D17-4285-9AC7-75227859CFC4}" destId="{12217FC5-5F8E-46A7-9405-248BC57D3DFB}" srcOrd="1" destOrd="0" presId="urn:microsoft.com/office/officeart/2005/8/layout/hierarchy6"/>
    <dgm:cxn modelId="{8EAA5FBC-4EED-44CD-88E1-E1183C218D9A}" type="presParOf" srcId="{12217FC5-5F8E-46A7-9405-248BC57D3DFB}" destId="{1F023ED7-15DC-4B6C-8D3A-A149EA811CF3}" srcOrd="0" destOrd="0" presId="urn:microsoft.com/office/officeart/2005/8/layout/hierarchy6"/>
    <dgm:cxn modelId="{3CA6D583-776E-47D6-ACC1-9242FFC17633}" type="presParOf" srcId="{12217FC5-5F8E-46A7-9405-248BC57D3DFB}" destId="{4A3A420C-1850-47B1-9A55-664A285DC33B}" srcOrd="1" destOrd="0" presId="urn:microsoft.com/office/officeart/2005/8/layout/hierarchy6"/>
    <dgm:cxn modelId="{D226FC38-E0F3-4585-9D2A-EF69DD44D954}" type="presParOf" srcId="{4A3A420C-1850-47B1-9A55-664A285DC33B}" destId="{CFBC17A6-E797-44AD-8CB5-4D03FDEFF27A}" srcOrd="0" destOrd="0" presId="urn:microsoft.com/office/officeart/2005/8/layout/hierarchy6"/>
    <dgm:cxn modelId="{9A68C07F-BD80-4756-8CB7-EFA457C4C013}" type="presParOf" srcId="{4A3A420C-1850-47B1-9A55-664A285DC33B}" destId="{B7225F73-633A-4486-9424-EB42FBF68918}" srcOrd="1" destOrd="0" presId="urn:microsoft.com/office/officeart/2005/8/layout/hierarchy6"/>
    <dgm:cxn modelId="{FFB3B903-81B4-4279-88FC-6D1627DA3C2A}" type="presParOf" srcId="{B7225F73-633A-4486-9424-EB42FBF68918}" destId="{317FC7C0-3471-47BA-873E-8BDFDD86E6BB}" srcOrd="0" destOrd="0" presId="urn:microsoft.com/office/officeart/2005/8/layout/hierarchy6"/>
    <dgm:cxn modelId="{A1D60D8F-BE16-4AE4-99ED-EA73DA2D6A0B}" type="presParOf" srcId="{B7225F73-633A-4486-9424-EB42FBF68918}" destId="{9436A865-A900-4B9D-BA11-0EFEBA74C0E8}" srcOrd="1" destOrd="0" presId="urn:microsoft.com/office/officeart/2005/8/layout/hierarchy6"/>
    <dgm:cxn modelId="{18B1112E-679E-4E95-97AA-A4D1A87707A3}" type="presParOf" srcId="{CAB0E5EA-F4EC-4A63-9998-4D724795294F}" destId="{353687F5-E2E1-4BE0-9FB9-1808A63E6C0E}" srcOrd="2" destOrd="0" presId="urn:microsoft.com/office/officeart/2005/8/layout/hierarchy6"/>
    <dgm:cxn modelId="{24F59DEA-417B-4A8F-9C56-B8A03C472800}" type="presParOf" srcId="{CAB0E5EA-F4EC-4A63-9998-4D724795294F}" destId="{95C39716-6468-4471-98F6-EAE3DC3D2093}" srcOrd="3" destOrd="0" presId="urn:microsoft.com/office/officeart/2005/8/layout/hierarchy6"/>
    <dgm:cxn modelId="{73C1F690-33E9-41B2-98B1-C2B2C45FA09A}" type="presParOf" srcId="{95C39716-6468-4471-98F6-EAE3DC3D2093}" destId="{29AD3229-8084-4DCC-94A1-5039F3CE5678}" srcOrd="0" destOrd="0" presId="urn:microsoft.com/office/officeart/2005/8/layout/hierarchy6"/>
    <dgm:cxn modelId="{990F8853-0C66-49F2-8725-707EEDCE7DDC}" type="presParOf" srcId="{95C39716-6468-4471-98F6-EAE3DC3D2093}" destId="{963C5257-9EBA-4A32-A750-CC2E1B6431B6}" srcOrd="1" destOrd="0" presId="urn:microsoft.com/office/officeart/2005/8/layout/hierarchy6"/>
    <dgm:cxn modelId="{19C7DF5E-6175-419B-B696-83B492CCDE0D}" type="presParOf" srcId="{963C5257-9EBA-4A32-A750-CC2E1B6431B6}" destId="{8D81A9EE-18C0-4F79-829A-E2B760A17227}" srcOrd="0" destOrd="0" presId="urn:microsoft.com/office/officeart/2005/8/layout/hierarchy6"/>
    <dgm:cxn modelId="{0CBA4688-440F-4510-B06B-BCAE73C6E813}" type="presParOf" srcId="{963C5257-9EBA-4A32-A750-CC2E1B6431B6}" destId="{AFF209CA-BFA7-4F30-AD2C-1AACDAD5FE71}" srcOrd="1" destOrd="0" presId="urn:microsoft.com/office/officeart/2005/8/layout/hierarchy6"/>
    <dgm:cxn modelId="{134610D6-0763-4D81-86B8-499BB8456189}" type="presParOf" srcId="{AFF209CA-BFA7-4F30-AD2C-1AACDAD5FE71}" destId="{93EC646B-2C13-4381-B3E9-E90475E4E8A6}" srcOrd="0" destOrd="0" presId="urn:microsoft.com/office/officeart/2005/8/layout/hierarchy6"/>
    <dgm:cxn modelId="{6A79723B-8FBA-4A6F-A273-E2607D793CB1}" type="presParOf" srcId="{AFF209CA-BFA7-4F30-AD2C-1AACDAD5FE71}" destId="{16E38D89-DF8E-4422-A9A0-F0698588EA6E}" srcOrd="1" destOrd="0" presId="urn:microsoft.com/office/officeart/2005/8/layout/hierarchy6"/>
    <dgm:cxn modelId="{8D030838-E52F-43E8-BC40-453D1E5EFFBC}" type="presParOf" srcId="{16E38D89-DF8E-4422-A9A0-F0698588EA6E}" destId="{5696AD47-5D7F-48A6-93DE-AE6B0DFDF359}" srcOrd="0" destOrd="0" presId="urn:microsoft.com/office/officeart/2005/8/layout/hierarchy6"/>
    <dgm:cxn modelId="{09D20F2C-0D64-4BCC-8DD1-494BA9241B64}" type="presParOf" srcId="{16E38D89-DF8E-4422-A9A0-F0698588EA6E}" destId="{51506D8D-7D11-4DAC-84CC-0931546CC276}" srcOrd="1" destOrd="0" presId="urn:microsoft.com/office/officeart/2005/8/layout/hierarchy6"/>
    <dgm:cxn modelId="{CC67BE10-1504-4865-8BCE-515D4C89665B}" type="presParOf" srcId="{51506D8D-7D11-4DAC-84CC-0931546CC276}" destId="{6C0BBB89-FC45-40DF-97B6-A32F1D42E48A}" srcOrd="0" destOrd="0" presId="urn:microsoft.com/office/officeart/2005/8/layout/hierarchy6"/>
    <dgm:cxn modelId="{34979875-144E-4EB7-9D3D-D65447F5E953}" type="presParOf" srcId="{51506D8D-7D11-4DAC-84CC-0931546CC276}" destId="{E65D344B-A8E9-4838-B977-EF309BE90E25}" srcOrd="1" destOrd="0" presId="urn:microsoft.com/office/officeart/2005/8/layout/hierarchy6"/>
    <dgm:cxn modelId="{33A3012B-1D58-42CE-8F9B-0638BCD9B463}" type="presParOf" srcId="{E65D344B-A8E9-4838-B977-EF309BE90E25}" destId="{DCA49348-E889-438D-B573-E3BAE953D781}" srcOrd="0" destOrd="0" presId="urn:microsoft.com/office/officeart/2005/8/layout/hierarchy6"/>
    <dgm:cxn modelId="{65B6F227-6979-48AB-BDB8-7E1A9DC2825B}" type="presParOf" srcId="{E65D344B-A8E9-4838-B977-EF309BE90E25}" destId="{26EAA5F9-0A48-44C1-83E6-D231F49ED3CD}" srcOrd="1" destOrd="0" presId="urn:microsoft.com/office/officeart/2005/8/layout/hierarchy6"/>
    <dgm:cxn modelId="{2E1F8743-0625-4BE1-A206-16D9D85DC599}" type="presParOf" srcId="{26EAA5F9-0A48-44C1-83E6-D231F49ED3CD}" destId="{48A9D4EE-B6E7-45EF-9A0A-2BE480DFDB03}" srcOrd="0" destOrd="0" presId="urn:microsoft.com/office/officeart/2005/8/layout/hierarchy6"/>
    <dgm:cxn modelId="{FB0497AA-E77F-41C2-9D22-49B5489476FF}" type="presParOf" srcId="{26EAA5F9-0A48-44C1-83E6-D231F49ED3CD}" destId="{5172CC87-12E3-49BC-A380-1AB5397185F3}" srcOrd="1" destOrd="0" presId="urn:microsoft.com/office/officeart/2005/8/layout/hierarchy6"/>
    <dgm:cxn modelId="{BD8813D4-EEA6-437D-89DA-D97D73DCD6D3}" type="presParOf" srcId="{5172CC87-12E3-49BC-A380-1AB5397185F3}" destId="{653D22A2-FD93-4AB0-8341-AD57FAC94573}" srcOrd="0" destOrd="0" presId="urn:microsoft.com/office/officeart/2005/8/layout/hierarchy6"/>
    <dgm:cxn modelId="{0B4DF7E6-CDCC-42CA-9FC3-96415040B7DC}" type="presParOf" srcId="{5172CC87-12E3-49BC-A380-1AB5397185F3}" destId="{8CB55F03-D738-4554-BE12-E034491D9EAD}" srcOrd="1" destOrd="0" presId="urn:microsoft.com/office/officeart/2005/8/layout/hierarchy6"/>
    <dgm:cxn modelId="{B981B2AA-0A05-4B65-8127-1976511BEA49}" type="presParOf" srcId="{8CB55F03-D738-4554-BE12-E034491D9EAD}" destId="{C5A51340-FFE8-49CD-85CB-74728E8D51B8}" srcOrd="0" destOrd="0" presId="urn:microsoft.com/office/officeart/2005/8/layout/hierarchy6"/>
    <dgm:cxn modelId="{0F7E239F-F199-4725-9C72-7DFDF7B95E60}" type="presParOf" srcId="{8CB55F03-D738-4554-BE12-E034491D9EAD}" destId="{C8409979-B391-45B0-82F8-57A622943D8B}" srcOrd="1" destOrd="0" presId="urn:microsoft.com/office/officeart/2005/8/layout/hierarchy6"/>
    <dgm:cxn modelId="{FBBEAB69-101C-4829-843E-CA6332E489FD}" type="presParOf" srcId="{C8409979-B391-45B0-82F8-57A622943D8B}" destId="{8A16523D-0B5F-434A-B8DE-3722114BC203}" srcOrd="0" destOrd="0" presId="urn:microsoft.com/office/officeart/2005/8/layout/hierarchy6"/>
    <dgm:cxn modelId="{079441A7-0B71-419E-9F1F-6B78FC804A65}" type="presParOf" srcId="{C8409979-B391-45B0-82F8-57A622943D8B}" destId="{19D0874C-FF1B-45D0-A88F-27345A438161}" srcOrd="1" destOrd="0" presId="urn:microsoft.com/office/officeart/2005/8/layout/hierarchy6"/>
    <dgm:cxn modelId="{6A7FBC2F-4232-484B-B2D0-C54E1759C4D9}" type="presParOf" srcId="{19D0874C-FF1B-45D0-A88F-27345A438161}" destId="{2A2E0836-0049-4FC6-9408-C1C57BA117DA}" srcOrd="0" destOrd="0" presId="urn:microsoft.com/office/officeart/2005/8/layout/hierarchy6"/>
    <dgm:cxn modelId="{0AB8928F-8375-4E94-9CE9-3FE8D3624BA3}" type="presParOf" srcId="{19D0874C-FF1B-45D0-A88F-27345A438161}" destId="{A6F6FE26-A187-4738-BA44-39465F63A2B2}" srcOrd="1" destOrd="0" presId="urn:microsoft.com/office/officeart/2005/8/layout/hierarchy6"/>
    <dgm:cxn modelId="{E5386220-3D2D-4BBD-A439-0C1A725CE9C0}" type="presParOf" srcId="{A6F6FE26-A187-4738-BA44-39465F63A2B2}" destId="{22AF8BDC-DC30-4D5B-A2B4-AC4ABB0C22B1}" srcOrd="0" destOrd="0" presId="urn:microsoft.com/office/officeart/2005/8/layout/hierarchy6"/>
    <dgm:cxn modelId="{5397CB53-2529-4F00-9852-1AA775181D7A}" type="presParOf" srcId="{A6F6FE26-A187-4738-BA44-39465F63A2B2}" destId="{CC540F5E-B89A-4BEA-9A3B-269511DAE097}" srcOrd="1" destOrd="0" presId="urn:microsoft.com/office/officeart/2005/8/layout/hierarchy6"/>
    <dgm:cxn modelId="{B2942B3B-F589-4B16-B477-39CAEE1A2B87}" type="presParOf" srcId="{CC540F5E-B89A-4BEA-9A3B-269511DAE097}" destId="{5CD77346-7BAB-45C1-9B42-05393F42C8AA}" srcOrd="0" destOrd="0" presId="urn:microsoft.com/office/officeart/2005/8/layout/hierarchy6"/>
    <dgm:cxn modelId="{D56C529C-D7A0-4915-BD0C-D56BD3952961}" type="presParOf" srcId="{CC540F5E-B89A-4BEA-9A3B-269511DAE097}" destId="{0DF0C29E-8EDF-4038-BF9B-3BB71D99CABF}" srcOrd="1" destOrd="0" presId="urn:microsoft.com/office/officeart/2005/8/layout/hierarchy6"/>
    <dgm:cxn modelId="{8FFA2644-30D3-441E-AF87-3F685019DDA1}" type="presParOf" srcId="{0DF0C29E-8EDF-4038-BF9B-3BB71D99CABF}" destId="{29A87330-1796-45F9-8609-E64FFD5941AD}" srcOrd="0" destOrd="0" presId="urn:microsoft.com/office/officeart/2005/8/layout/hierarchy6"/>
    <dgm:cxn modelId="{3499863C-1004-403C-9FB3-86E1B4AC0D1D}" type="presParOf" srcId="{0DF0C29E-8EDF-4038-BF9B-3BB71D99CABF}" destId="{F3C711D3-8A14-474A-A0F9-2CDDD2F792CE}" srcOrd="1" destOrd="0" presId="urn:microsoft.com/office/officeart/2005/8/layout/hierarchy6"/>
    <dgm:cxn modelId="{42B2D30B-F2BE-4071-B37E-74F9798FE18A}" type="presParOf" srcId="{F3C711D3-8A14-474A-A0F9-2CDDD2F792CE}" destId="{764BD7BE-D3A3-43F2-942F-6D0A425924B1}" srcOrd="0" destOrd="0" presId="urn:microsoft.com/office/officeart/2005/8/layout/hierarchy6"/>
    <dgm:cxn modelId="{FC8D2F9E-6494-43B0-8DBC-D754AA7111E1}" type="presParOf" srcId="{F3C711D3-8A14-474A-A0F9-2CDDD2F792CE}" destId="{02697831-D93C-464E-9001-DED838AA84C6}" srcOrd="1" destOrd="0" presId="urn:microsoft.com/office/officeart/2005/8/layout/hierarchy6"/>
    <dgm:cxn modelId="{58266F4E-960E-459C-B265-02106D1DFC80}" type="presParOf" srcId="{02697831-D93C-464E-9001-DED838AA84C6}" destId="{57CC4B33-1A2B-4DA1-8B22-DEAD8E0DCD0A}" srcOrd="0" destOrd="0" presId="urn:microsoft.com/office/officeart/2005/8/layout/hierarchy6"/>
    <dgm:cxn modelId="{BB06D7B6-1351-442E-B534-7271F2890FFB}" type="presParOf" srcId="{02697831-D93C-464E-9001-DED838AA84C6}" destId="{74AA8802-73EB-42EC-AC2B-8FBA987EFC70}" srcOrd="1" destOrd="0" presId="urn:microsoft.com/office/officeart/2005/8/layout/hierarchy6"/>
    <dgm:cxn modelId="{9B0A1F67-F57C-42BA-849F-DBE4D5ED9EFB}" type="presParOf" srcId="{74AA8802-73EB-42EC-AC2B-8FBA987EFC70}" destId="{855C9093-6E29-415F-92E0-76BE37241A04}" srcOrd="0" destOrd="0" presId="urn:microsoft.com/office/officeart/2005/8/layout/hierarchy6"/>
    <dgm:cxn modelId="{33D5DDB5-CD71-4178-AF8C-2D14BDE14AA6}" type="presParOf" srcId="{74AA8802-73EB-42EC-AC2B-8FBA987EFC70}" destId="{88FD376A-DB2A-41AA-AA73-A8D85EAD8064}" srcOrd="1" destOrd="0" presId="urn:microsoft.com/office/officeart/2005/8/layout/hierarchy6"/>
    <dgm:cxn modelId="{A6D2DE25-BEBD-4C7D-8EE5-6AA678969B77}" type="presParOf" srcId="{CAB0E5EA-F4EC-4A63-9998-4D724795294F}" destId="{51E20BC4-4485-41D0-A0AF-9C7BD1573C42}" srcOrd="4" destOrd="0" presId="urn:microsoft.com/office/officeart/2005/8/layout/hierarchy6"/>
    <dgm:cxn modelId="{D7318AC8-488D-4FD2-8A58-71CE78F2509C}" type="presParOf" srcId="{CAB0E5EA-F4EC-4A63-9998-4D724795294F}" destId="{B082C3AB-C40B-464A-BE6C-499D305773F2}" srcOrd="5" destOrd="0" presId="urn:microsoft.com/office/officeart/2005/8/layout/hierarchy6"/>
    <dgm:cxn modelId="{C88CE9BB-3390-4DB3-8860-260188267F3B}" type="presParOf" srcId="{B082C3AB-C40B-464A-BE6C-499D305773F2}" destId="{F90CAE7E-66A9-4759-822D-5B09A345795F}" srcOrd="0" destOrd="0" presId="urn:microsoft.com/office/officeart/2005/8/layout/hierarchy6"/>
    <dgm:cxn modelId="{EFBD0B9C-7154-476F-9A0D-BAA4D1CCD597}" type="presParOf" srcId="{B082C3AB-C40B-464A-BE6C-499D305773F2}" destId="{9C3B9574-6DA6-4752-84C3-F9011994271C}" srcOrd="1" destOrd="0" presId="urn:microsoft.com/office/officeart/2005/8/layout/hierarchy6"/>
    <dgm:cxn modelId="{BDE522E5-0AC8-4E00-94EF-843C3007C47F}" type="presParOf" srcId="{9C3B9574-6DA6-4752-84C3-F9011994271C}" destId="{3C157443-B960-4339-BE10-A90307E9C502}" srcOrd="0" destOrd="0" presId="urn:microsoft.com/office/officeart/2005/8/layout/hierarchy6"/>
    <dgm:cxn modelId="{FF43F731-42F7-4779-B993-B7B4715A6875}" type="presParOf" srcId="{9C3B9574-6DA6-4752-84C3-F9011994271C}" destId="{5113C25D-CF6F-4F94-84FE-70FD53C32496}" srcOrd="1" destOrd="0" presId="urn:microsoft.com/office/officeart/2005/8/layout/hierarchy6"/>
    <dgm:cxn modelId="{6F8F2FB4-55B9-4486-AB51-64366AB6F43A}" type="presParOf" srcId="{5113C25D-CF6F-4F94-84FE-70FD53C32496}" destId="{E34C5E05-3BF6-400C-9E73-FD10E4BE2D90}" srcOrd="0" destOrd="0" presId="urn:microsoft.com/office/officeart/2005/8/layout/hierarchy6"/>
    <dgm:cxn modelId="{DDB0E754-EFF7-47F5-AB72-99C2F50F0BAD}" type="presParOf" srcId="{5113C25D-CF6F-4F94-84FE-70FD53C32496}" destId="{CB3426D4-B993-422E-87D9-75BFAE12E0D7}" srcOrd="1" destOrd="0" presId="urn:microsoft.com/office/officeart/2005/8/layout/hierarchy6"/>
    <dgm:cxn modelId="{975B060B-F796-4E04-B90B-39FB02393401}" type="presParOf" srcId="{CB3426D4-B993-422E-87D9-75BFAE12E0D7}" destId="{C576E362-CC12-43E3-A41C-DE948B5A97F9}" srcOrd="0" destOrd="0" presId="urn:microsoft.com/office/officeart/2005/8/layout/hierarchy6"/>
    <dgm:cxn modelId="{C196EF9F-863D-4E1D-8D3C-DEC5458028E6}" type="presParOf" srcId="{CB3426D4-B993-422E-87D9-75BFAE12E0D7}" destId="{39E04F85-6134-47AD-968B-5388652FF931}" srcOrd="1" destOrd="0" presId="urn:microsoft.com/office/officeart/2005/8/layout/hierarchy6"/>
    <dgm:cxn modelId="{2A94AD30-E6D9-4CD9-A953-2A21242B8F37}" type="presParOf" srcId="{39E04F85-6134-47AD-968B-5388652FF931}" destId="{EB810D07-BCA0-4904-84F8-4C0D8088CC53}" srcOrd="0" destOrd="0" presId="urn:microsoft.com/office/officeart/2005/8/layout/hierarchy6"/>
    <dgm:cxn modelId="{465A9F78-36A6-45A7-A7D1-73DF7D599CAD}" type="presParOf" srcId="{39E04F85-6134-47AD-968B-5388652FF931}" destId="{A4516D03-2B5C-4BB8-95DD-B3EF8A19355D}" srcOrd="1" destOrd="0" presId="urn:microsoft.com/office/officeart/2005/8/layout/hierarchy6"/>
    <dgm:cxn modelId="{C163FC3D-5418-4ABD-885B-CA239165E6D3}" type="presParOf" srcId="{A4516D03-2B5C-4BB8-95DD-B3EF8A19355D}" destId="{1B4941F6-FE6A-4ABD-851D-343D0BA91833}" srcOrd="0" destOrd="0" presId="urn:microsoft.com/office/officeart/2005/8/layout/hierarchy6"/>
    <dgm:cxn modelId="{909630FB-8BB0-44EA-B2DF-5A7E6E26803D}" type="presParOf" srcId="{A4516D03-2B5C-4BB8-95DD-B3EF8A19355D}" destId="{AF1302C6-FB05-4AA6-BAE7-DE2B2D6475FE}" srcOrd="1" destOrd="0" presId="urn:microsoft.com/office/officeart/2005/8/layout/hierarchy6"/>
    <dgm:cxn modelId="{277B9DB0-EE12-4BAB-9E74-49708EA6D2A9}" type="presParOf" srcId="{AF1302C6-FB05-4AA6-BAE7-DE2B2D6475FE}" destId="{16E819C5-08DF-4BC9-A7DD-38DA686E7440}" srcOrd="0" destOrd="0" presId="urn:microsoft.com/office/officeart/2005/8/layout/hierarchy6"/>
    <dgm:cxn modelId="{04460E4B-32C4-41AC-8ADC-6F20AACE0205}" type="presParOf" srcId="{AF1302C6-FB05-4AA6-BAE7-DE2B2D6475FE}" destId="{A8B5075B-2CF7-4C2F-AEC8-6DAF4645CA56}" srcOrd="1" destOrd="0" presId="urn:microsoft.com/office/officeart/2005/8/layout/hierarchy6"/>
    <dgm:cxn modelId="{F31E25F6-0A36-48B0-BB73-E83AB240EF2F}" type="presParOf" srcId="{A8B5075B-2CF7-4C2F-AEC8-6DAF4645CA56}" destId="{F85EA592-5CE0-447F-A9C5-82E89B1C168B}" srcOrd="0" destOrd="0" presId="urn:microsoft.com/office/officeart/2005/8/layout/hierarchy6"/>
    <dgm:cxn modelId="{E5E724E0-33D9-470F-B526-BDC4D57657D6}" type="presParOf" srcId="{A8B5075B-2CF7-4C2F-AEC8-6DAF4645CA56}" destId="{55256B50-62BC-45EC-9B66-9BC1F18158C6}" srcOrd="1" destOrd="0" presId="urn:microsoft.com/office/officeart/2005/8/layout/hierarchy6"/>
    <dgm:cxn modelId="{7613A786-7DBE-4882-8FD5-2EDE1E665A65}" type="presParOf" srcId="{55256B50-62BC-45EC-9B66-9BC1F18158C6}" destId="{65DDD6B0-4E50-423D-86CA-5617EE661690}" srcOrd="0" destOrd="0" presId="urn:microsoft.com/office/officeart/2005/8/layout/hierarchy6"/>
    <dgm:cxn modelId="{207D03F5-58D6-46AE-BBE2-222AD99BAF78}" type="presParOf" srcId="{55256B50-62BC-45EC-9B66-9BC1F18158C6}" destId="{324C4A60-47A8-4E66-9ED1-95948088DB0D}" srcOrd="1" destOrd="0" presId="urn:microsoft.com/office/officeart/2005/8/layout/hierarchy6"/>
    <dgm:cxn modelId="{F3783BCB-17E5-4EBB-9660-A5E1B867D297}" type="presParOf" srcId="{324C4A60-47A8-4E66-9ED1-95948088DB0D}" destId="{0B1A6E86-DFA8-4A86-9467-73F185D526BC}" srcOrd="0" destOrd="0" presId="urn:microsoft.com/office/officeart/2005/8/layout/hierarchy6"/>
    <dgm:cxn modelId="{EFBCDC40-B420-4900-8417-67985339EB7D}" type="presParOf" srcId="{324C4A60-47A8-4E66-9ED1-95948088DB0D}" destId="{DFE6C9C2-25BA-4EA0-802C-7262A0A9DA19}" srcOrd="1" destOrd="0" presId="urn:microsoft.com/office/officeart/2005/8/layout/hierarchy6"/>
    <dgm:cxn modelId="{0A95E92B-CC56-430D-811B-3D04AF20CD68}" type="presParOf" srcId="{DFE6C9C2-25BA-4EA0-802C-7262A0A9DA19}" destId="{7B407A71-8F92-4C6C-9B28-2B4D42E24B5A}" srcOrd="0" destOrd="0" presId="urn:microsoft.com/office/officeart/2005/8/layout/hierarchy6"/>
    <dgm:cxn modelId="{CFB7D093-E200-4361-A0A1-31E3D2A405B7}" type="presParOf" srcId="{DFE6C9C2-25BA-4EA0-802C-7262A0A9DA19}" destId="{6584E340-4091-4BB3-B456-2119B7253C0B}" srcOrd="1" destOrd="0" presId="urn:microsoft.com/office/officeart/2005/8/layout/hierarchy6"/>
    <dgm:cxn modelId="{D112FF83-3FD9-4171-9836-01D444EBE2DE}" type="presParOf" srcId="{6584E340-4091-4BB3-B456-2119B7253C0B}" destId="{91131E13-F21E-4A5E-B0E0-94EC01186BC1}" srcOrd="0" destOrd="0" presId="urn:microsoft.com/office/officeart/2005/8/layout/hierarchy6"/>
    <dgm:cxn modelId="{5A92AF96-5640-413A-8505-97EEA10BCA5A}" type="presParOf" srcId="{6584E340-4091-4BB3-B456-2119B7253C0B}" destId="{F1ECC3B9-ED83-4716-9D54-502497DE70BF}" srcOrd="1" destOrd="0" presId="urn:microsoft.com/office/officeart/2005/8/layout/hierarchy6"/>
    <dgm:cxn modelId="{A3A22CA6-758D-4536-8E42-A6BB7632831A}" type="presParOf" srcId="{F1ECC3B9-ED83-4716-9D54-502497DE70BF}" destId="{E3DF6456-9361-41DD-88D6-C5BFE416A50B}" srcOrd="0" destOrd="0" presId="urn:microsoft.com/office/officeart/2005/8/layout/hierarchy6"/>
    <dgm:cxn modelId="{F37E548A-4565-44CB-8F41-C1E7E982328A}" type="presParOf" srcId="{F1ECC3B9-ED83-4716-9D54-502497DE70BF}" destId="{D370D5FD-5163-494D-81AF-C3FFAA373B5E}" srcOrd="1" destOrd="0" presId="urn:microsoft.com/office/officeart/2005/8/layout/hierarchy6"/>
    <dgm:cxn modelId="{5DE1E635-01CF-4212-B08C-9EB3C42542DB}" type="presParOf" srcId="{D370D5FD-5163-494D-81AF-C3FFAA373B5E}" destId="{FF70AAEE-2A65-410F-96CF-7DE4EC354698}" srcOrd="0" destOrd="0" presId="urn:microsoft.com/office/officeart/2005/8/layout/hierarchy6"/>
    <dgm:cxn modelId="{D185FF64-1A96-404F-AD1A-DFB48489B0C0}" type="presParOf" srcId="{D370D5FD-5163-494D-81AF-C3FFAA373B5E}" destId="{6ECFEBF6-C77B-4F37-984F-730820DEDAD0}" srcOrd="1" destOrd="0" presId="urn:microsoft.com/office/officeart/2005/8/layout/hierarchy6"/>
    <dgm:cxn modelId="{FB9206D6-0D8E-4E70-9F6B-7CEC0D361EDC}" type="presParOf" srcId="{6ECFEBF6-C77B-4F37-984F-730820DEDAD0}" destId="{29BDCF6E-2DA1-4D51-B4B1-8C5F6C2955D2}" srcOrd="0" destOrd="0" presId="urn:microsoft.com/office/officeart/2005/8/layout/hierarchy6"/>
    <dgm:cxn modelId="{83717451-1194-4632-B074-26BEE7D7659D}" type="presParOf" srcId="{6ECFEBF6-C77B-4F37-984F-730820DEDAD0}" destId="{4B78736B-D883-4E59-A6C9-6B33FC9B1491}" srcOrd="1" destOrd="0" presId="urn:microsoft.com/office/officeart/2005/8/layout/hierarchy6"/>
    <dgm:cxn modelId="{457DDC0D-E956-42EE-87C2-BFA5BC961061}" type="presParOf" srcId="{4B78736B-D883-4E59-A6C9-6B33FC9B1491}" destId="{F5068A2E-D223-4D3F-9570-028F498B5739}" srcOrd="0" destOrd="0" presId="urn:microsoft.com/office/officeart/2005/8/layout/hierarchy6"/>
    <dgm:cxn modelId="{715F6004-9B5A-465C-BCE1-748BEB0C3AF6}" type="presParOf" srcId="{4B78736B-D883-4E59-A6C9-6B33FC9B1491}" destId="{7854DC5E-B8B9-4A45-92F9-08773F66C44F}" srcOrd="1" destOrd="0" presId="urn:microsoft.com/office/officeart/2005/8/layout/hierarchy6"/>
    <dgm:cxn modelId="{8A7DC744-076F-4E84-8090-92EAB1EDD75B}" type="presParOf" srcId="{7854DC5E-B8B9-4A45-92F9-08773F66C44F}" destId="{E87E5D4F-F917-4189-A7D8-21B724F333F2}" srcOrd="0" destOrd="0" presId="urn:microsoft.com/office/officeart/2005/8/layout/hierarchy6"/>
    <dgm:cxn modelId="{1E71014F-3B1B-4178-8D52-545B00F0B0ED}" type="presParOf" srcId="{7854DC5E-B8B9-4A45-92F9-08773F66C44F}" destId="{B0B75FD9-9466-40B0-BB1B-E407F344E806}" srcOrd="1" destOrd="0" presId="urn:microsoft.com/office/officeart/2005/8/layout/hierarchy6"/>
    <dgm:cxn modelId="{F22F4F8D-7708-4EF0-8911-2C88545BF85F}" type="presParOf" srcId="{512E7743-99C8-4CC6-BBBC-044A08B30524}" destId="{4AE0CAEE-A083-48E4-AE6B-383CC0EE4680}" srcOrd="1" destOrd="0" presId="urn:microsoft.com/office/officeart/2005/8/layout/hierarchy6"/>
  </dgm:cxnLst>
  <dgm:bg>
    <a:noFill/>
  </dgm:bg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5C2D16-0E26-4EE4-ADA6-D65530659CBF}" type="datetimeFigureOut">
              <a:rPr lang="fr-FR"/>
              <a:pPr>
                <a:defRPr/>
              </a:pPr>
              <a:t>7/6/11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EEE8CA-5A54-40E9-BBBF-84F02FAC86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29D39E-0657-4FED-9296-9B943367B2D3}" type="slidenum">
              <a:rPr lang="de-DE">
                <a:latin typeface="Times" pitchFamily="-123" charset="0"/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>
              <a:latin typeface="Times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Times" pitchFamily="-12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2F4BFC-D007-4B78-BCAB-E1C7A72822D8}" type="slidenum">
              <a:rPr lang="de-DE">
                <a:ea typeface="ＭＳ Ｐゴシック" pitchFamily="-123" charset="-128"/>
                <a:cs typeface="ＭＳ Ｐゴシック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AB3C-FEC8-43D3-B7F6-D05D30C57A29}" type="datetimeFigureOut">
              <a:rPr lang="fr-FR"/>
              <a:pPr>
                <a:defRPr/>
              </a:pPr>
              <a:t>7/6/11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51980-903F-4BBF-B8BE-CD2FDBBAA0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7567-4BFA-49C6-BFB9-2A2B69598766}" type="datetimeFigureOut">
              <a:rPr lang="fr-FR"/>
              <a:pPr>
                <a:defRPr/>
              </a:pPr>
              <a:t>7/6/11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6848-E4F2-4F14-B453-09F73C45E4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A82F-1BBE-4459-AB7E-C761F4FB2B37}" type="datetimeFigureOut">
              <a:rPr lang="fr-FR"/>
              <a:pPr>
                <a:defRPr/>
              </a:pPr>
              <a:t>7/6/11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2601-2965-49D3-BE2B-C977B13236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86000"/>
          </a:blip>
          <a:srcRect/>
          <a:stretch>
            <a:fillRect/>
          </a:stretch>
        </p:blipFill>
        <p:spPr bwMode="auto">
          <a:xfrm>
            <a:off x="1588" y="0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CPF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26163"/>
            <a:ext cx="10080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io-pp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59688" y="6248400"/>
            <a:ext cx="1484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3E62-9C09-48EF-999F-75C17F0E7AA6}" type="datetimeFigureOut">
              <a:rPr lang="en-US"/>
              <a:pPr>
                <a:defRPr/>
              </a:pPr>
              <a:t>7/6/11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9C64F-0691-475D-A65A-5E177B330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86000"/>
          </a:blip>
          <a:srcRect/>
          <a:stretch>
            <a:fillRect/>
          </a:stretch>
        </p:blipFill>
        <p:spPr bwMode="auto">
          <a:xfrm>
            <a:off x="1588" y="0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CPF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26163"/>
            <a:ext cx="10080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io-pp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59688" y="6248400"/>
            <a:ext cx="1484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71EF0-EA22-4FD5-88B6-23D76AEC43FE}" type="datetimeFigureOut">
              <a:rPr lang="en-US"/>
              <a:pPr>
                <a:defRPr/>
              </a:pPr>
              <a:t>7/6/11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0540-57D7-42C5-90D1-80C5137C1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lum bright="70000" contrast="-86000"/>
          </a:blip>
          <a:srcRect/>
          <a:stretch>
            <a:fillRect/>
          </a:stretch>
        </p:blipFill>
        <p:spPr bwMode="auto">
          <a:xfrm>
            <a:off x="1588" y="0"/>
            <a:ext cx="9144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CPF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26163"/>
            <a:ext cx="10080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io-ppt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59688" y="6248400"/>
            <a:ext cx="14843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F531-2EB7-4201-BB7A-AB4252090024}" type="datetimeFigureOut">
              <a:rPr lang="en-US"/>
              <a:pPr>
                <a:defRPr/>
              </a:pPr>
              <a:t>7/6/11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0F7B-52DA-44E2-B780-CDC883252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4788" y="72486"/>
            <a:ext cx="8915400" cy="762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51D2-5617-40E8-B2B8-D22B57E35637}" type="datetime1">
              <a:rPr lang="en-US"/>
              <a:pPr>
                <a:defRPr/>
              </a:pPr>
              <a:t>7/6/11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21118-9CDA-4E47-BC86-A51031646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7964488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7" name="Line 18"/>
          <p:cNvSpPr>
            <a:spLocks noChangeShapeType="1"/>
          </p:cNvSpPr>
          <p:nvPr userDrawn="1"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2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61313" y="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6"/>
          <p:cNvSpPr txBox="1">
            <a:spLocks noChangeArrowheads="1"/>
          </p:cNvSpPr>
          <p:nvPr userDrawn="1"/>
        </p:nvSpPr>
        <p:spPr bwMode="auto">
          <a:xfrm>
            <a:off x="6934200" y="6019800"/>
            <a:ext cx="144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fr-FR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8643938" y="428625"/>
            <a:ext cx="623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E558911F-241F-4F28-B85F-F5F50B7386E6}" type="slidenum">
              <a:rPr lang="de-DE" sz="120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sz="1200" dirty="0">
              <a:solidFill>
                <a:srgbClr val="000066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4B8BE-2108-41F2-8895-8EC809F49FF2}" type="datetimeFigureOut">
              <a:rPr lang="fr-FR"/>
              <a:pPr>
                <a:defRPr/>
              </a:pPr>
              <a:t>7/6/11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23080-FAFC-4518-8D55-8E3EC1CB51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CC4A-74CA-423E-931C-B912025E72BD}" type="datetimeFigureOut">
              <a:rPr lang="fr-FR"/>
              <a:pPr>
                <a:defRPr/>
              </a:pPr>
              <a:t>7/6/11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75C-E040-42AF-B0B0-E5E50010B2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D100-B736-4DC7-8806-93046C0B95CF}" type="datetimeFigureOut">
              <a:rPr lang="fr-FR"/>
              <a:pPr>
                <a:defRPr/>
              </a:pPr>
              <a:t>7/6/11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7DF6-0EBF-4281-992E-06235C17FC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E66F-F0EE-4A37-B7B1-9395B031E6ED}" type="datetimeFigureOut">
              <a:rPr lang="fr-FR"/>
              <a:pPr>
                <a:defRPr/>
              </a:pPr>
              <a:t>7/6/11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1D9F-D740-4836-BD93-6705F95E01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86E0-E4F5-4DC4-9FF9-03B30542F2A5}" type="datetimeFigureOut">
              <a:rPr lang="fr-FR"/>
              <a:pPr>
                <a:defRPr/>
              </a:pPr>
              <a:t>7/6/11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760D-7F15-4678-AA33-7D444B0E3E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0BA5-8D71-46E3-B861-09502DD41B01}" type="datetimeFigureOut">
              <a:rPr lang="fr-FR"/>
              <a:pPr>
                <a:defRPr/>
              </a:pPr>
              <a:t>7/6/11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E96E-5547-4AAD-975B-CF4AFE6921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F24B-085D-41BE-833E-ECFD7769AF04}" type="datetimeFigureOut">
              <a:rPr lang="fr-FR"/>
              <a:pPr>
                <a:defRPr/>
              </a:pPr>
              <a:t>7/6/11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17CF-EBBC-4921-A460-A6C430D896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7995-215D-4729-83FD-B786B1D942C3}" type="datetimeFigureOut">
              <a:rPr lang="fr-FR"/>
              <a:pPr>
                <a:defRPr/>
              </a:pPr>
              <a:t>7/6/11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8A60C-8BDF-4AA6-B276-0097516C2D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191BBB-2BAF-4FA6-8747-70A4F2880618}" type="datetimeFigureOut">
              <a:rPr lang="fr-FR"/>
              <a:pPr>
                <a:defRPr/>
              </a:pPr>
              <a:t>7/6/11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D33C22-6BEF-45D3-997B-6FA54D6217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65" r:id="rId12"/>
    <p:sldLayoutId id="2147483666" r:id="rId13"/>
    <p:sldLayoutId id="2147483667" r:id="rId14"/>
    <p:sldLayoutId id="2147483668" r:id="rId15"/>
    <p:sldLayoutId id="2147483669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123" charset="0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123" charset="0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123" charset="0"/>
        <a:buChar char="–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123" charset="0"/>
        <a:buChar char="»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571500" y="500063"/>
            <a:ext cx="7772400" cy="18764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3600" b="1" smtClean="0">
                <a:solidFill>
                  <a:srgbClr val="006600"/>
                </a:solidFill>
              </a:rPr>
              <a:t>The REDD+ process in the</a:t>
            </a:r>
            <a:br>
              <a:rPr lang="en-GB" sz="3600" b="1" smtClean="0">
                <a:solidFill>
                  <a:srgbClr val="006600"/>
                </a:solidFill>
              </a:rPr>
            </a:br>
            <a:r>
              <a:rPr lang="en-GB" sz="3600" b="1" smtClean="0">
                <a:solidFill>
                  <a:srgbClr val="006600"/>
                </a:solidFill>
              </a:rPr>
              <a:t>Democratic Republic of Congo (DRC)</a:t>
            </a:r>
            <a:endParaRPr lang="fr-FR" sz="2000" b="1" i="1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928938"/>
            <a:ext cx="8215313" cy="335756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200" b="1" dirty="0" err="1" smtClean="0">
                <a:solidFill>
                  <a:schemeClr val="tx1"/>
                </a:solidFill>
                <a:ea typeface="+mn-ea"/>
                <a:cs typeface="+mn-cs"/>
              </a:rPr>
              <a:t>Josep</a:t>
            </a:r>
            <a:r>
              <a:rPr lang="en-GB" sz="2200" b="1" dirty="0" smtClean="0">
                <a:solidFill>
                  <a:schemeClr val="tx1"/>
                </a:solidFill>
                <a:ea typeface="+mn-ea"/>
                <a:cs typeface="+mn-cs"/>
              </a:rPr>
              <a:t> A. </a:t>
            </a:r>
            <a:r>
              <a:rPr lang="en-GB" sz="2200" b="1" dirty="0" err="1" smtClean="0">
                <a:solidFill>
                  <a:schemeClr val="tx1"/>
                </a:solidFill>
                <a:ea typeface="+mn-ea"/>
                <a:cs typeface="+mn-cs"/>
              </a:rPr>
              <a:t>Garí</a:t>
            </a:r>
            <a:endParaRPr lang="en-GB" sz="2200" b="1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  <a:ea typeface="+mn-ea"/>
                <a:cs typeface="+mn-cs"/>
              </a:rPr>
              <a:t>Environmental Finance Advisor &amp; UN-</a:t>
            </a:r>
            <a:r>
              <a:rPr lang="en-GB" sz="2000" dirty="0" err="1" smtClean="0">
                <a:solidFill>
                  <a:schemeClr val="tx1"/>
                </a:solidFill>
                <a:ea typeface="+mn-ea"/>
                <a:cs typeface="+mn-cs"/>
              </a:rPr>
              <a:t>REDD</a:t>
            </a:r>
            <a:r>
              <a:rPr lang="en-GB" sz="2000" dirty="0" smtClean="0">
                <a:solidFill>
                  <a:schemeClr val="tx1"/>
                </a:solidFill>
                <a:ea typeface="+mn-ea"/>
                <a:cs typeface="+mn-cs"/>
              </a:rPr>
              <a:t> Programme (Africa)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err="1" smtClean="0">
                <a:solidFill>
                  <a:schemeClr val="tx1"/>
                </a:solidFill>
                <a:ea typeface="+mn-ea"/>
                <a:cs typeface="+mn-cs"/>
              </a:rPr>
              <a:t>UNDP</a:t>
            </a:r>
            <a:r>
              <a:rPr lang="en-GB" sz="2000" dirty="0" smtClean="0">
                <a:solidFill>
                  <a:schemeClr val="tx1"/>
                </a:solidFill>
                <a:ea typeface="+mn-ea"/>
                <a:cs typeface="+mn-cs"/>
              </a:rPr>
              <a:t> - Environment &amp; Energy Group, Dakar.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  <a:ea typeface="+mn-ea"/>
                <a:cs typeface="+mn-cs"/>
              </a:rPr>
              <a:t>E-mail: josep.gari@undp.org </a:t>
            </a:r>
            <a:endParaRPr lang="en-GB" sz="2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b="1" dirty="0" smtClean="0">
                <a:solidFill>
                  <a:srgbClr val="003399"/>
                </a:solidFill>
                <a:ea typeface="+mn-ea"/>
                <a:cs typeface="+mn-cs"/>
              </a:rPr>
              <a:t>Zambia </a:t>
            </a:r>
            <a:r>
              <a:rPr lang="en-GB" sz="2400" b="1" dirty="0" err="1" smtClean="0">
                <a:solidFill>
                  <a:srgbClr val="003399"/>
                </a:solidFill>
                <a:ea typeface="+mn-ea"/>
                <a:cs typeface="+mn-cs"/>
              </a:rPr>
              <a:t>REDD</a:t>
            </a:r>
            <a:r>
              <a:rPr lang="en-GB" sz="2400" b="1" dirty="0" smtClean="0">
                <a:solidFill>
                  <a:srgbClr val="003399"/>
                </a:solidFill>
                <a:ea typeface="+mn-ea"/>
                <a:cs typeface="+mn-cs"/>
              </a:rPr>
              <a:t>+ Orientation Workshop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solidFill>
                  <a:srgbClr val="003399"/>
                </a:solidFill>
                <a:ea typeface="+mn-ea"/>
                <a:cs typeface="+mn-cs"/>
              </a:rPr>
              <a:t>Lusaka, 27-29 June 2011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>
              <a:ea typeface="+mn-ea"/>
              <a:cs typeface="+mn-cs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143500"/>
            <a:ext cx="1714500" cy="928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642938" y="2786063"/>
            <a:ext cx="7715250" cy="0"/>
          </a:xfrm>
          <a:prstGeom prst="line">
            <a:avLst/>
          </a:prstGeom>
          <a:ln w="254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57188" y="1066800"/>
            <a:ext cx="8358187" cy="5059363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2800" dirty="0" smtClean="0">
              <a:ea typeface="+mn-ea"/>
              <a:cs typeface="+mn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765175"/>
            <a:ext cx="7556500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58738"/>
            <a:ext cx="8229600" cy="3298825"/>
          </a:xfr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444875"/>
            <a:ext cx="824547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5750"/>
            <a:ext cx="9093200" cy="65071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fr-FR" smtClean="0"/>
          </a:p>
        </p:txBody>
      </p:sp>
      <p:pic>
        <p:nvPicPr>
          <p:cNvPr id="31746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88913"/>
            <a:ext cx="7148513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0214" y="333374"/>
            <a:ext cx="4786346" cy="6357982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856" y="785794"/>
            <a:ext cx="4543896" cy="2143140"/>
          </a:xfr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1000" smtClean="0"/>
              <a:t/>
            </a:r>
            <a:br>
              <a:rPr lang="en-GB" sz="1000" smtClean="0"/>
            </a:br>
            <a:r>
              <a:rPr lang="en-GB" sz="1000" smtClean="0"/>
              <a:t/>
            </a:r>
            <a:br>
              <a:rPr lang="en-GB" sz="1000" smtClean="0"/>
            </a:br>
            <a:r>
              <a:rPr lang="en-GB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200" smtClean="0"/>
              <a:t> </a:t>
            </a:r>
            <a:r>
              <a:rPr lang="en-GB" sz="1000" smtClean="0"/>
              <a:t/>
            </a:r>
            <a:br>
              <a:rPr lang="en-GB" sz="1000" smtClean="0"/>
            </a:br>
            <a:r>
              <a:rPr lang="en-GB" sz="1000" smtClean="0"/>
              <a:t/>
            </a:r>
            <a:br>
              <a:rPr lang="en-GB" sz="1000" smtClean="0"/>
            </a:br>
            <a:r>
              <a:rPr lang="en-GB" sz="1000" smtClean="0"/>
              <a:t/>
            </a:r>
            <a:br>
              <a:rPr lang="en-GB" sz="1000" smtClean="0"/>
            </a:br>
            <a:endParaRPr lang="en-GB" sz="10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72066" y="333374"/>
            <a:ext cx="2357454" cy="6357982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GB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GB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1200" b="1"/>
              <a:t> </a:t>
            </a:r>
            <a:r>
              <a:rPr lang="en-GB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GB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sz="1200"/>
              <a:t> </a:t>
            </a:r>
            <a:r>
              <a:rPr lang="en-GB" sz="1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10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1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10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GB" sz="10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8" name="ZoneTexte 12"/>
          <p:cNvSpPr txBox="1">
            <a:spLocks noChangeArrowheads="1"/>
          </p:cNvSpPr>
          <p:nvPr/>
        </p:nvSpPr>
        <p:spPr bwMode="auto">
          <a:xfrm>
            <a:off x="214313" y="357188"/>
            <a:ext cx="292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Calibri" pitchFamily="-123" charset="0"/>
              </a:rPr>
              <a:t>SECTOR-BASED OPTIONS</a:t>
            </a:r>
          </a:p>
        </p:txBody>
      </p:sp>
      <p:sp>
        <p:nvSpPr>
          <p:cNvPr id="32779" name="ZoneTexte 13"/>
          <p:cNvSpPr txBox="1">
            <a:spLocks noChangeArrowheads="1"/>
          </p:cNvSpPr>
          <p:nvPr/>
        </p:nvSpPr>
        <p:spPr bwMode="auto">
          <a:xfrm>
            <a:off x="5072063" y="357188"/>
            <a:ext cx="292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Calibri" pitchFamily="-123" charset="0"/>
              </a:rPr>
              <a:t>ENABLING OPTIONS</a:t>
            </a:r>
          </a:p>
        </p:txBody>
      </p:sp>
      <p:sp>
        <p:nvSpPr>
          <p:cNvPr id="32780" name="ZoneTexte 14"/>
          <p:cNvSpPr txBox="1">
            <a:spLocks noChangeArrowheads="1"/>
          </p:cNvSpPr>
          <p:nvPr/>
        </p:nvSpPr>
        <p:spPr bwMode="auto">
          <a:xfrm>
            <a:off x="214313" y="773113"/>
            <a:ext cx="292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3300"/>
                </a:solidFill>
                <a:latin typeface="Calibri" pitchFamily="-123" charset="0"/>
              </a:rPr>
              <a:t>Environnement et forêt</a:t>
            </a:r>
          </a:p>
        </p:txBody>
      </p:sp>
      <p:sp>
        <p:nvSpPr>
          <p:cNvPr id="17" name="Organigramme : Document 16"/>
          <p:cNvSpPr/>
          <p:nvPr/>
        </p:nvSpPr>
        <p:spPr>
          <a:xfrm>
            <a:off x="1584325" y="1214438"/>
            <a:ext cx="928688" cy="714375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82" name="ZoneTexte 17"/>
          <p:cNvSpPr txBox="1">
            <a:spLocks noChangeArrowheads="1"/>
          </p:cNvSpPr>
          <p:nvPr/>
        </p:nvSpPr>
        <p:spPr bwMode="auto">
          <a:xfrm>
            <a:off x="1471613" y="1214438"/>
            <a:ext cx="1143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Industrial logging</a:t>
            </a:r>
          </a:p>
        </p:txBody>
      </p:sp>
      <p:sp>
        <p:nvSpPr>
          <p:cNvPr id="19" name="Ellipse 18"/>
          <p:cNvSpPr/>
          <p:nvPr/>
        </p:nvSpPr>
        <p:spPr>
          <a:xfrm>
            <a:off x="1513136" y="1071546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786" name="ZoneTexte 20"/>
          <p:cNvSpPr txBox="1">
            <a:spLocks noChangeArrowheads="1"/>
          </p:cNvSpPr>
          <p:nvPr/>
        </p:nvSpPr>
        <p:spPr bwMode="auto">
          <a:xfrm>
            <a:off x="1357313" y="1071563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2</a:t>
            </a:r>
          </a:p>
        </p:txBody>
      </p:sp>
      <p:sp>
        <p:nvSpPr>
          <p:cNvPr id="22" name="Organigramme : Document 21"/>
          <p:cNvSpPr/>
          <p:nvPr/>
        </p:nvSpPr>
        <p:spPr>
          <a:xfrm>
            <a:off x="2701925" y="1214438"/>
            <a:ext cx="928688" cy="1000125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88" name="ZoneTexte 22"/>
          <p:cNvSpPr txBox="1">
            <a:spLocks noChangeArrowheads="1"/>
          </p:cNvSpPr>
          <p:nvPr/>
        </p:nvSpPr>
        <p:spPr bwMode="auto">
          <a:xfrm>
            <a:off x="2686050" y="1204913"/>
            <a:ext cx="971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Artisanal logging and fight against illegal logging</a:t>
            </a:r>
          </a:p>
        </p:txBody>
      </p:sp>
      <p:sp>
        <p:nvSpPr>
          <p:cNvPr id="24" name="Ellipse 23"/>
          <p:cNvSpPr/>
          <p:nvPr/>
        </p:nvSpPr>
        <p:spPr>
          <a:xfrm>
            <a:off x="2629106" y="1071546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792" name="ZoneTexte 24"/>
          <p:cNvSpPr txBox="1">
            <a:spLocks noChangeArrowheads="1"/>
          </p:cNvSpPr>
          <p:nvPr/>
        </p:nvSpPr>
        <p:spPr bwMode="auto">
          <a:xfrm>
            <a:off x="2486025" y="1071563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3</a:t>
            </a:r>
          </a:p>
        </p:txBody>
      </p:sp>
      <p:sp>
        <p:nvSpPr>
          <p:cNvPr id="32793" name="ZoneTexte 25"/>
          <p:cNvSpPr txBox="1">
            <a:spLocks noChangeArrowheads="1"/>
          </p:cNvSpPr>
          <p:nvPr/>
        </p:nvSpPr>
        <p:spPr bwMode="auto">
          <a:xfrm>
            <a:off x="1100138" y="255905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>
              <a:latin typeface="Calibri" pitchFamily="-123" charset="0"/>
            </a:endParaRPr>
          </a:p>
        </p:txBody>
      </p:sp>
      <p:sp>
        <p:nvSpPr>
          <p:cNvPr id="27" name="Organigramme : Document 26"/>
          <p:cNvSpPr/>
          <p:nvPr/>
        </p:nvSpPr>
        <p:spPr>
          <a:xfrm>
            <a:off x="457200" y="1987550"/>
            <a:ext cx="928688" cy="727075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95" name="ZoneTexte 27"/>
          <p:cNvSpPr txBox="1">
            <a:spLocks noChangeArrowheads="1"/>
          </p:cNvSpPr>
          <p:nvPr/>
        </p:nvSpPr>
        <p:spPr bwMode="auto">
          <a:xfrm>
            <a:off x="414338" y="1987550"/>
            <a:ext cx="104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Conservation and protected areas</a:t>
            </a:r>
          </a:p>
        </p:txBody>
      </p:sp>
      <p:sp>
        <p:nvSpPr>
          <p:cNvPr id="32" name="Organigramme : Document 31"/>
          <p:cNvSpPr/>
          <p:nvPr/>
        </p:nvSpPr>
        <p:spPr>
          <a:xfrm>
            <a:off x="1585913" y="1987550"/>
            <a:ext cx="928687" cy="86995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97" name="ZoneTexte 32"/>
          <p:cNvSpPr txBox="1">
            <a:spLocks noChangeArrowheads="1"/>
          </p:cNvSpPr>
          <p:nvPr/>
        </p:nvSpPr>
        <p:spPr bwMode="auto">
          <a:xfrm>
            <a:off x="1543050" y="2000250"/>
            <a:ext cx="1041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Afforestation Reforestation enhancement of stocks</a:t>
            </a:r>
          </a:p>
        </p:txBody>
      </p:sp>
      <p:sp>
        <p:nvSpPr>
          <p:cNvPr id="34" name="Ellipse 33"/>
          <p:cNvSpPr/>
          <p:nvPr/>
        </p:nvSpPr>
        <p:spPr>
          <a:xfrm>
            <a:off x="1514234" y="1845222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801" name="ZoneTexte 34"/>
          <p:cNvSpPr txBox="1">
            <a:spLocks noChangeArrowheads="1"/>
          </p:cNvSpPr>
          <p:nvPr/>
        </p:nvSpPr>
        <p:spPr bwMode="auto">
          <a:xfrm>
            <a:off x="1357313" y="1844675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6</a:t>
            </a:r>
          </a:p>
        </p:txBody>
      </p:sp>
      <p:sp>
        <p:nvSpPr>
          <p:cNvPr id="37" name="Organigramme : Document 36"/>
          <p:cNvSpPr/>
          <p:nvPr/>
        </p:nvSpPr>
        <p:spPr>
          <a:xfrm>
            <a:off x="458788" y="1214438"/>
            <a:ext cx="928687" cy="714375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03" name="ZoneTexte 37"/>
          <p:cNvSpPr txBox="1">
            <a:spLocks noChangeArrowheads="1"/>
          </p:cNvSpPr>
          <p:nvPr/>
        </p:nvSpPr>
        <p:spPr bwMode="auto">
          <a:xfrm>
            <a:off x="373063" y="1214438"/>
            <a:ext cx="1114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Community-based forest management</a:t>
            </a:r>
          </a:p>
        </p:txBody>
      </p:sp>
      <p:sp>
        <p:nvSpPr>
          <p:cNvPr id="39" name="Ellipse 38"/>
          <p:cNvSpPr/>
          <p:nvPr/>
        </p:nvSpPr>
        <p:spPr>
          <a:xfrm>
            <a:off x="387490" y="1071546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807" name="ZoneTexte 39"/>
          <p:cNvSpPr txBox="1">
            <a:spLocks noChangeArrowheads="1"/>
          </p:cNvSpPr>
          <p:nvPr/>
        </p:nvSpPr>
        <p:spPr bwMode="auto">
          <a:xfrm>
            <a:off x="244475" y="1071563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1</a:t>
            </a:r>
          </a:p>
        </p:txBody>
      </p:sp>
      <p:sp>
        <p:nvSpPr>
          <p:cNvPr id="42" name="Organigramme : Document 41"/>
          <p:cNvSpPr/>
          <p:nvPr/>
        </p:nvSpPr>
        <p:spPr>
          <a:xfrm>
            <a:off x="3798888" y="1201738"/>
            <a:ext cx="928687" cy="86995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09" name="ZoneTexte 42"/>
          <p:cNvSpPr txBox="1">
            <a:spLocks noChangeArrowheads="1"/>
          </p:cNvSpPr>
          <p:nvPr/>
        </p:nvSpPr>
        <p:spPr bwMode="auto">
          <a:xfrm>
            <a:off x="3743325" y="1200150"/>
            <a:ext cx="1041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Valuation of environmental services and NTFP</a:t>
            </a:r>
          </a:p>
        </p:txBody>
      </p:sp>
      <p:sp>
        <p:nvSpPr>
          <p:cNvPr id="44" name="Ellipse 43"/>
          <p:cNvSpPr/>
          <p:nvPr/>
        </p:nvSpPr>
        <p:spPr>
          <a:xfrm>
            <a:off x="3714744" y="1059404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13856" y="3012514"/>
            <a:ext cx="4543896" cy="1202304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1000"/>
              <a:t/>
            </a:r>
            <a:br>
              <a:rPr lang="en-GB" sz="1000"/>
            </a:br>
            <a:r>
              <a:rPr lang="en-GB" sz="1000"/>
              <a:t/>
            </a:r>
            <a:br>
              <a:rPr lang="en-GB" sz="1000"/>
            </a:br>
            <a:r>
              <a:rPr lang="en-GB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200"/>
              <a:t> </a:t>
            </a:r>
            <a:r>
              <a:rPr lang="en-GB" sz="1000"/>
              <a:t/>
            </a:r>
            <a:br>
              <a:rPr lang="en-GB" sz="1000"/>
            </a:br>
            <a:r>
              <a:rPr lang="en-GB" sz="1000"/>
              <a:t/>
            </a:r>
            <a:br>
              <a:rPr lang="en-GB" sz="1000"/>
            </a:br>
            <a:r>
              <a:rPr lang="en-GB" sz="1000"/>
              <a:t/>
            </a:r>
            <a:br>
              <a:rPr lang="en-GB" sz="1000"/>
            </a:br>
            <a:endParaRPr lang="en-GB" sz="1000"/>
          </a:p>
        </p:txBody>
      </p:sp>
      <p:sp>
        <p:nvSpPr>
          <p:cNvPr id="32816" name="ZoneTexte 46"/>
          <p:cNvSpPr txBox="1">
            <a:spLocks noChangeArrowheads="1"/>
          </p:cNvSpPr>
          <p:nvPr/>
        </p:nvSpPr>
        <p:spPr bwMode="auto">
          <a:xfrm>
            <a:off x="214313" y="3000375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3300"/>
                </a:solidFill>
                <a:latin typeface="Calibri" pitchFamily="-123" charset="0"/>
              </a:rPr>
              <a:t>Agriculture</a:t>
            </a:r>
          </a:p>
        </p:txBody>
      </p:sp>
      <p:sp>
        <p:nvSpPr>
          <p:cNvPr id="48" name="Organigramme : Document 47"/>
          <p:cNvSpPr/>
          <p:nvPr/>
        </p:nvSpPr>
        <p:spPr>
          <a:xfrm>
            <a:off x="457200" y="3441700"/>
            <a:ext cx="928688" cy="63023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18" name="ZoneTexte 48"/>
          <p:cNvSpPr txBox="1">
            <a:spLocks noChangeArrowheads="1"/>
          </p:cNvSpPr>
          <p:nvPr/>
        </p:nvSpPr>
        <p:spPr bwMode="auto">
          <a:xfrm>
            <a:off x="344488" y="3468688"/>
            <a:ext cx="1143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Individual agriculture</a:t>
            </a:r>
          </a:p>
        </p:txBody>
      </p:sp>
      <p:sp>
        <p:nvSpPr>
          <p:cNvPr id="50" name="Ellipse 49"/>
          <p:cNvSpPr/>
          <p:nvPr/>
        </p:nvSpPr>
        <p:spPr>
          <a:xfrm>
            <a:off x="386392" y="3298266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822" name="ZoneTexte 51"/>
          <p:cNvSpPr txBox="1">
            <a:spLocks noChangeArrowheads="1"/>
          </p:cNvSpPr>
          <p:nvPr/>
        </p:nvSpPr>
        <p:spPr bwMode="auto">
          <a:xfrm>
            <a:off x="242888" y="3298825"/>
            <a:ext cx="571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7</a:t>
            </a:r>
          </a:p>
        </p:txBody>
      </p:sp>
      <p:sp>
        <p:nvSpPr>
          <p:cNvPr id="53" name="Organigramme : Document 52"/>
          <p:cNvSpPr/>
          <p:nvPr/>
        </p:nvSpPr>
        <p:spPr>
          <a:xfrm>
            <a:off x="1600200" y="3441700"/>
            <a:ext cx="928688" cy="701675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24" name="ZoneTexte 53"/>
          <p:cNvSpPr txBox="1">
            <a:spLocks noChangeArrowheads="1"/>
          </p:cNvSpPr>
          <p:nvPr/>
        </p:nvSpPr>
        <p:spPr bwMode="auto">
          <a:xfrm>
            <a:off x="1557338" y="3441700"/>
            <a:ext cx="104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Small-scale commercial agriculture</a:t>
            </a:r>
          </a:p>
        </p:txBody>
      </p:sp>
      <p:sp>
        <p:nvSpPr>
          <p:cNvPr id="55" name="Ellipse 54"/>
          <p:cNvSpPr/>
          <p:nvPr/>
        </p:nvSpPr>
        <p:spPr>
          <a:xfrm>
            <a:off x="1529400" y="3298266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828" name="ZoneTexte 55"/>
          <p:cNvSpPr txBox="1">
            <a:spLocks noChangeArrowheads="1"/>
          </p:cNvSpPr>
          <p:nvPr/>
        </p:nvSpPr>
        <p:spPr bwMode="auto">
          <a:xfrm>
            <a:off x="1385888" y="3298825"/>
            <a:ext cx="571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8</a:t>
            </a:r>
          </a:p>
        </p:txBody>
      </p:sp>
      <p:sp>
        <p:nvSpPr>
          <p:cNvPr id="32829" name="ZoneTexte 56"/>
          <p:cNvSpPr txBox="1">
            <a:spLocks noChangeArrowheads="1"/>
          </p:cNvSpPr>
          <p:nvPr/>
        </p:nvSpPr>
        <p:spPr bwMode="auto">
          <a:xfrm>
            <a:off x="3357563" y="4013200"/>
            <a:ext cx="42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>
              <a:latin typeface="Calibri" pitchFamily="-123" charset="0"/>
            </a:endParaRPr>
          </a:p>
        </p:txBody>
      </p:sp>
      <p:sp>
        <p:nvSpPr>
          <p:cNvPr id="58" name="Organigramme : Document 57"/>
          <p:cNvSpPr/>
          <p:nvPr/>
        </p:nvSpPr>
        <p:spPr>
          <a:xfrm>
            <a:off x="2714625" y="3441700"/>
            <a:ext cx="928688" cy="63023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31" name="ZoneTexte 58"/>
          <p:cNvSpPr txBox="1">
            <a:spLocks noChangeArrowheads="1"/>
          </p:cNvSpPr>
          <p:nvPr/>
        </p:nvSpPr>
        <p:spPr bwMode="auto">
          <a:xfrm>
            <a:off x="2671763" y="3468688"/>
            <a:ext cx="1041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Intensive agriculture</a:t>
            </a:r>
          </a:p>
        </p:txBody>
      </p:sp>
      <p:sp>
        <p:nvSpPr>
          <p:cNvPr id="60" name="Ellipse 59"/>
          <p:cNvSpPr/>
          <p:nvPr/>
        </p:nvSpPr>
        <p:spPr>
          <a:xfrm>
            <a:off x="2643174" y="3298266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835" name="ZoneTexte 60"/>
          <p:cNvSpPr txBox="1">
            <a:spLocks noChangeArrowheads="1"/>
          </p:cNvSpPr>
          <p:nvPr/>
        </p:nvSpPr>
        <p:spPr bwMode="auto">
          <a:xfrm>
            <a:off x="2500313" y="3298825"/>
            <a:ext cx="571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9</a:t>
            </a:r>
          </a:p>
        </p:txBody>
      </p:sp>
      <p:sp>
        <p:nvSpPr>
          <p:cNvPr id="73" name="Organigramme : Document 72"/>
          <p:cNvSpPr/>
          <p:nvPr/>
        </p:nvSpPr>
        <p:spPr>
          <a:xfrm>
            <a:off x="3798888" y="3441700"/>
            <a:ext cx="928687" cy="63023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37" name="ZoneTexte 73"/>
          <p:cNvSpPr txBox="1">
            <a:spLocks noChangeArrowheads="1"/>
          </p:cNvSpPr>
          <p:nvPr/>
        </p:nvSpPr>
        <p:spPr bwMode="auto">
          <a:xfrm>
            <a:off x="3771900" y="3443288"/>
            <a:ext cx="10144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Agro forestry (various models)</a:t>
            </a:r>
          </a:p>
        </p:txBody>
      </p:sp>
      <p:sp>
        <p:nvSpPr>
          <p:cNvPr id="75" name="Ellipse 74"/>
          <p:cNvSpPr/>
          <p:nvPr/>
        </p:nvSpPr>
        <p:spPr>
          <a:xfrm>
            <a:off x="3714744" y="3298266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841" name="ZoneTexte 75"/>
          <p:cNvSpPr txBox="1">
            <a:spLocks noChangeArrowheads="1"/>
          </p:cNvSpPr>
          <p:nvPr/>
        </p:nvSpPr>
        <p:spPr bwMode="auto">
          <a:xfrm>
            <a:off x="3571875" y="3298825"/>
            <a:ext cx="571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10</a:t>
            </a:r>
          </a:p>
        </p:txBody>
      </p:sp>
      <p:sp>
        <p:nvSpPr>
          <p:cNvPr id="32842" name="ZoneTexte 76"/>
          <p:cNvSpPr txBox="1">
            <a:spLocks noChangeArrowheads="1"/>
          </p:cNvSpPr>
          <p:nvPr/>
        </p:nvSpPr>
        <p:spPr bwMode="auto">
          <a:xfrm>
            <a:off x="3571875" y="1057275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4</a:t>
            </a:r>
          </a:p>
        </p:txBody>
      </p:sp>
      <p:sp>
        <p:nvSpPr>
          <p:cNvPr id="32843" name="ZoneTexte 77"/>
          <p:cNvSpPr txBox="1">
            <a:spLocks noChangeArrowheads="1"/>
          </p:cNvSpPr>
          <p:nvPr/>
        </p:nvSpPr>
        <p:spPr bwMode="auto">
          <a:xfrm>
            <a:off x="5857875" y="7858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>
              <a:latin typeface="Calibri" pitchFamily="-123" charset="0"/>
            </a:endParaRPr>
          </a:p>
        </p:txBody>
      </p:sp>
      <p:sp>
        <p:nvSpPr>
          <p:cNvPr id="79" name="Organigramme : Document 78"/>
          <p:cNvSpPr/>
          <p:nvPr/>
        </p:nvSpPr>
        <p:spPr>
          <a:xfrm>
            <a:off x="5216525" y="1928813"/>
            <a:ext cx="928688" cy="58420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45" name="ZoneTexte 79"/>
          <p:cNvSpPr txBox="1">
            <a:spLocks noChangeArrowheads="1"/>
          </p:cNvSpPr>
          <p:nvPr/>
        </p:nvSpPr>
        <p:spPr bwMode="auto">
          <a:xfrm>
            <a:off x="5172075" y="1928813"/>
            <a:ext cx="10429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« Green » Microfinance</a:t>
            </a: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313856" y="4298398"/>
            <a:ext cx="4543896" cy="2273874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1000"/>
              <a:t/>
            </a:r>
            <a:br>
              <a:rPr lang="en-GB" sz="1000"/>
            </a:br>
            <a:r>
              <a:rPr lang="en-GB" sz="1000"/>
              <a:t/>
            </a:r>
            <a:br>
              <a:rPr lang="en-GB" sz="1000"/>
            </a:br>
            <a:r>
              <a:rPr lang="en-GB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200"/>
              <a:t> </a:t>
            </a:r>
            <a:r>
              <a:rPr lang="en-GB" sz="1000"/>
              <a:t/>
            </a:r>
            <a:br>
              <a:rPr lang="en-GB" sz="1000"/>
            </a:br>
            <a:r>
              <a:rPr lang="en-GB" sz="1000"/>
              <a:t/>
            </a:r>
            <a:br>
              <a:rPr lang="en-GB" sz="1000"/>
            </a:br>
            <a:r>
              <a:rPr lang="en-GB" sz="1000"/>
              <a:t/>
            </a:r>
            <a:br>
              <a:rPr lang="en-GB" sz="1000"/>
            </a:br>
            <a:endParaRPr lang="en-GB" sz="1000"/>
          </a:p>
        </p:txBody>
      </p:sp>
      <p:sp>
        <p:nvSpPr>
          <p:cNvPr id="32849" name="ZoneTexte 83"/>
          <p:cNvSpPr txBox="1">
            <a:spLocks noChangeArrowheads="1"/>
          </p:cNvSpPr>
          <p:nvPr/>
        </p:nvSpPr>
        <p:spPr bwMode="auto">
          <a:xfrm>
            <a:off x="214313" y="4286250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3300"/>
                </a:solidFill>
                <a:latin typeface="Calibri" pitchFamily="-123" charset="0"/>
              </a:rPr>
              <a:t>Autres secteurs</a:t>
            </a:r>
          </a:p>
        </p:txBody>
      </p:sp>
      <p:sp>
        <p:nvSpPr>
          <p:cNvPr id="85" name="Organigramme : Document 84"/>
          <p:cNvSpPr/>
          <p:nvPr/>
        </p:nvSpPr>
        <p:spPr>
          <a:xfrm>
            <a:off x="457200" y="4727575"/>
            <a:ext cx="928688" cy="78581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51" name="ZoneTexte 85"/>
          <p:cNvSpPr txBox="1">
            <a:spLocks noChangeArrowheads="1"/>
          </p:cNvSpPr>
          <p:nvPr/>
        </p:nvSpPr>
        <p:spPr bwMode="auto">
          <a:xfrm>
            <a:off x="344488" y="4783138"/>
            <a:ext cx="1143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Optimisation of wood-energy industry</a:t>
            </a:r>
          </a:p>
        </p:txBody>
      </p:sp>
      <p:sp>
        <p:nvSpPr>
          <p:cNvPr id="87" name="Ellipse 86"/>
          <p:cNvSpPr/>
          <p:nvPr/>
        </p:nvSpPr>
        <p:spPr>
          <a:xfrm>
            <a:off x="386392" y="4584150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855" name="ZoneTexte 88"/>
          <p:cNvSpPr txBox="1">
            <a:spLocks noChangeArrowheads="1"/>
          </p:cNvSpPr>
          <p:nvPr/>
        </p:nvSpPr>
        <p:spPr bwMode="auto">
          <a:xfrm>
            <a:off x="230188" y="4584700"/>
            <a:ext cx="571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11</a:t>
            </a:r>
          </a:p>
        </p:txBody>
      </p:sp>
      <p:sp>
        <p:nvSpPr>
          <p:cNvPr id="90" name="Organigramme : Document 89"/>
          <p:cNvSpPr/>
          <p:nvPr/>
        </p:nvSpPr>
        <p:spPr>
          <a:xfrm>
            <a:off x="1600200" y="4727575"/>
            <a:ext cx="928688" cy="77311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57" name="ZoneTexte 90"/>
          <p:cNvSpPr txBox="1">
            <a:spLocks noChangeArrowheads="1"/>
          </p:cNvSpPr>
          <p:nvPr/>
        </p:nvSpPr>
        <p:spPr bwMode="auto">
          <a:xfrm>
            <a:off x="1557338" y="4727575"/>
            <a:ext cx="104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Small-scale alternative energies</a:t>
            </a:r>
          </a:p>
        </p:txBody>
      </p:sp>
      <p:sp>
        <p:nvSpPr>
          <p:cNvPr id="92" name="Ellipse 91"/>
          <p:cNvSpPr/>
          <p:nvPr/>
        </p:nvSpPr>
        <p:spPr>
          <a:xfrm>
            <a:off x="1529400" y="4584150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861" name="ZoneTexte 92"/>
          <p:cNvSpPr txBox="1">
            <a:spLocks noChangeArrowheads="1"/>
          </p:cNvSpPr>
          <p:nvPr/>
        </p:nvSpPr>
        <p:spPr bwMode="auto">
          <a:xfrm>
            <a:off x="1373188" y="4584700"/>
            <a:ext cx="571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12</a:t>
            </a:r>
          </a:p>
        </p:txBody>
      </p:sp>
      <p:sp>
        <p:nvSpPr>
          <p:cNvPr id="32862" name="ZoneTexte 93"/>
          <p:cNvSpPr txBox="1">
            <a:spLocks noChangeArrowheads="1"/>
          </p:cNvSpPr>
          <p:nvPr/>
        </p:nvSpPr>
        <p:spPr bwMode="auto">
          <a:xfrm>
            <a:off x="3357563" y="5299075"/>
            <a:ext cx="428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>
              <a:latin typeface="Calibri" pitchFamily="-123" charset="0"/>
            </a:endParaRPr>
          </a:p>
        </p:txBody>
      </p:sp>
      <p:sp>
        <p:nvSpPr>
          <p:cNvPr id="95" name="Organigramme : Document 94"/>
          <p:cNvSpPr/>
          <p:nvPr/>
        </p:nvSpPr>
        <p:spPr>
          <a:xfrm>
            <a:off x="2714625" y="4727575"/>
            <a:ext cx="928688" cy="701675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64" name="ZoneTexte 95"/>
          <p:cNvSpPr txBox="1">
            <a:spLocks noChangeArrowheads="1"/>
          </p:cNvSpPr>
          <p:nvPr/>
        </p:nvSpPr>
        <p:spPr bwMode="auto">
          <a:xfrm>
            <a:off x="2643188" y="4783138"/>
            <a:ext cx="1069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Hydroelectrici-ty on big scale</a:t>
            </a:r>
          </a:p>
        </p:txBody>
      </p:sp>
      <p:sp>
        <p:nvSpPr>
          <p:cNvPr id="97" name="Ellipse 96"/>
          <p:cNvSpPr/>
          <p:nvPr/>
        </p:nvSpPr>
        <p:spPr>
          <a:xfrm>
            <a:off x="2643174" y="4584150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868" name="ZoneTexte 97"/>
          <p:cNvSpPr txBox="1">
            <a:spLocks noChangeArrowheads="1"/>
          </p:cNvSpPr>
          <p:nvPr/>
        </p:nvSpPr>
        <p:spPr bwMode="auto">
          <a:xfrm>
            <a:off x="2486025" y="4584700"/>
            <a:ext cx="571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13</a:t>
            </a:r>
          </a:p>
        </p:txBody>
      </p:sp>
      <p:sp>
        <p:nvSpPr>
          <p:cNvPr id="99" name="Organigramme : Document 98"/>
          <p:cNvSpPr/>
          <p:nvPr/>
        </p:nvSpPr>
        <p:spPr>
          <a:xfrm>
            <a:off x="457200" y="5572125"/>
            <a:ext cx="928688" cy="78581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70" name="ZoneTexte 99"/>
          <p:cNvSpPr txBox="1">
            <a:spLocks noChangeArrowheads="1"/>
          </p:cNvSpPr>
          <p:nvPr/>
        </p:nvSpPr>
        <p:spPr bwMode="auto">
          <a:xfrm>
            <a:off x="457200" y="5572125"/>
            <a:ext cx="9286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Extractive and mining activities</a:t>
            </a:r>
          </a:p>
        </p:txBody>
      </p:sp>
      <p:sp>
        <p:nvSpPr>
          <p:cNvPr id="101" name="Ellipse 100"/>
          <p:cNvSpPr/>
          <p:nvPr/>
        </p:nvSpPr>
        <p:spPr>
          <a:xfrm>
            <a:off x="386392" y="5429264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874" name="ZoneTexte 101"/>
          <p:cNvSpPr txBox="1">
            <a:spLocks noChangeArrowheads="1"/>
          </p:cNvSpPr>
          <p:nvPr/>
        </p:nvSpPr>
        <p:spPr bwMode="auto">
          <a:xfrm>
            <a:off x="230188" y="5429250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15</a:t>
            </a:r>
          </a:p>
        </p:txBody>
      </p:sp>
      <p:sp>
        <p:nvSpPr>
          <p:cNvPr id="32875" name="ZoneTexte 102"/>
          <p:cNvSpPr txBox="1">
            <a:spLocks noChangeArrowheads="1"/>
          </p:cNvSpPr>
          <p:nvPr/>
        </p:nvSpPr>
        <p:spPr bwMode="auto">
          <a:xfrm>
            <a:off x="3357563" y="614362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>
              <a:latin typeface="Calibri" pitchFamily="-123" charset="0"/>
            </a:endParaRPr>
          </a:p>
        </p:txBody>
      </p:sp>
      <p:sp>
        <p:nvSpPr>
          <p:cNvPr id="104" name="Organigramme : Document 103"/>
          <p:cNvSpPr/>
          <p:nvPr/>
        </p:nvSpPr>
        <p:spPr>
          <a:xfrm>
            <a:off x="2714625" y="5500688"/>
            <a:ext cx="928688" cy="928687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77" name="ZoneTexte 104"/>
          <p:cNvSpPr txBox="1">
            <a:spLocks noChangeArrowheads="1"/>
          </p:cNvSpPr>
          <p:nvPr/>
        </p:nvSpPr>
        <p:spPr bwMode="auto">
          <a:xfrm>
            <a:off x="2643188" y="5545138"/>
            <a:ext cx="10715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Transformation industry for agriculture and forest products</a:t>
            </a:r>
          </a:p>
        </p:txBody>
      </p:sp>
      <p:sp>
        <p:nvSpPr>
          <p:cNvPr id="106" name="Ellipse 105"/>
          <p:cNvSpPr/>
          <p:nvPr/>
        </p:nvSpPr>
        <p:spPr>
          <a:xfrm>
            <a:off x="2643174" y="5357826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881" name="ZoneTexte 106"/>
          <p:cNvSpPr txBox="1">
            <a:spLocks noChangeArrowheads="1"/>
          </p:cNvSpPr>
          <p:nvPr/>
        </p:nvSpPr>
        <p:spPr bwMode="auto">
          <a:xfrm>
            <a:off x="2500313" y="5357813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17</a:t>
            </a:r>
          </a:p>
        </p:txBody>
      </p:sp>
      <p:sp>
        <p:nvSpPr>
          <p:cNvPr id="109" name="Organigramme : Document 108"/>
          <p:cNvSpPr/>
          <p:nvPr/>
        </p:nvSpPr>
        <p:spPr>
          <a:xfrm>
            <a:off x="1587500" y="5580063"/>
            <a:ext cx="928688" cy="84931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83" name="ZoneTexte 109"/>
          <p:cNvSpPr txBox="1">
            <a:spLocks noChangeArrowheads="1"/>
          </p:cNvSpPr>
          <p:nvPr/>
        </p:nvSpPr>
        <p:spPr bwMode="auto">
          <a:xfrm>
            <a:off x="1543050" y="5572125"/>
            <a:ext cx="10429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Trade and service industries for REDD+ </a:t>
            </a:r>
          </a:p>
        </p:txBody>
      </p:sp>
      <p:sp>
        <p:nvSpPr>
          <p:cNvPr id="111" name="Ellipse 110"/>
          <p:cNvSpPr/>
          <p:nvPr/>
        </p:nvSpPr>
        <p:spPr>
          <a:xfrm>
            <a:off x="1515332" y="5436671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887" name="ZoneTexte 111"/>
          <p:cNvSpPr txBox="1">
            <a:spLocks noChangeArrowheads="1"/>
          </p:cNvSpPr>
          <p:nvPr/>
        </p:nvSpPr>
        <p:spPr bwMode="auto">
          <a:xfrm>
            <a:off x="1358900" y="5429250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16</a:t>
            </a:r>
          </a:p>
        </p:txBody>
      </p:sp>
      <p:sp>
        <p:nvSpPr>
          <p:cNvPr id="113" name="Organigramme : Document 112"/>
          <p:cNvSpPr/>
          <p:nvPr/>
        </p:nvSpPr>
        <p:spPr>
          <a:xfrm>
            <a:off x="3798888" y="4727575"/>
            <a:ext cx="928687" cy="78581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89" name="ZoneTexte 113"/>
          <p:cNvSpPr txBox="1">
            <a:spLocks noChangeArrowheads="1"/>
          </p:cNvSpPr>
          <p:nvPr/>
        </p:nvSpPr>
        <p:spPr bwMode="auto">
          <a:xfrm>
            <a:off x="3729038" y="4794250"/>
            <a:ext cx="10715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Infrastructures and sustainable transport</a:t>
            </a:r>
          </a:p>
        </p:txBody>
      </p:sp>
      <p:sp>
        <p:nvSpPr>
          <p:cNvPr id="115" name="Ellipse 114"/>
          <p:cNvSpPr/>
          <p:nvPr/>
        </p:nvSpPr>
        <p:spPr>
          <a:xfrm>
            <a:off x="3714744" y="4584150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893" name="ZoneTexte 115"/>
          <p:cNvSpPr txBox="1">
            <a:spLocks noChangeArrowheads="1"/>
          </p:cNvSpPr>
          <p:nvPr/>
        </p:nvSpPr>
        <p:spPr bwMode="auto">
          <a:xfrm>
            <a:off x="3557588" y="4584700"/>
            <a:ext cx="571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14</a:t>
            </a:r>
          </a:p>
        </p:txBody>
      </p:sp>
      <p:sp>
        <p:nvSpPr>
          <p:cNvPr id="29" name="Ellipse 28"/>
          <p:cNvSpPr/>
          <p:nvPr/>
        </p:nvSpPr>
        <p:spPr>
          <a:xfrm>
            <a:off x="386392" y="1845222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897" name="ZoneTexte 29"/>
          <p:cNvSpPr txBox="1">
            <a:spLocks noChangeArrowheads="1"/>
          </p:cNvSpPr>
          <p:nvPr/>
        </p:nvSpPr>
        <p:spPr bwMode="auto">
          <a:xfrm>
            <a:off x="242888" y="1844675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5</a:t>
            </a:r>
          </a:p>
        </p:txBody>
      </p:sp>
      <p:sp>
        <p:nvSpPr>
          <p:cNvPr id="119" name="Organigramme : Document 118"/>
          <p:cNvSpPr/>
          <p:nvPr/>
        </p:nvSpPr>
        <p:spPr>
          <a:xfrm>
            <a:off x="3798888" y="5572125"/>
            <a:ext cx="928687" cy="78581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899" name="ZoneTexte 119"/>
          <p:cNvSpPr txBox="1">
            <a:spLocks noChangeArrowheads="1"/>
          </p:cNvSpPr>
          <p:nvPr/>
        </p:nvSpPr>
        <p:spPr bwMode="auto">
          <a:xfrm>
            <a:off x="3729038" y="5572125"/>
            <a:ext cx="10715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Urban expansion management</a:t>
            </a:r>
          </a:p>
        </p:txBody>
      </p:sp>
      <p:sp>
        <p:nvSpPr>
          <p:cNvPr id="121" name="Ellipse 120"/>
          <p:cNvSpPr/>
          <p:nvPr/>
        </p:nvSpPr>
        <p:spPr>
          <a:xfrm>
            <a:off x="3714744" y="5429264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903" name="ZoneTexte 121"/>
          <p:cNvSpPr txBox="1">
            <a:spLocks noChangeArrowheads="1"/>
          </p:cNvSpPr>
          <p:nvPr/>
        </p:nvSpPr>
        <p:spPr bwMode="auto">
          <a:xfrm>
            <a:off x="3571875" y="5424488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18</a:t>
            </a:r>
          </a:p>
        </p:txBody>
      </p:sp>
      <p:sp>
        <p:nvSpPr>
          <p:cNvPr id="124" name="Organigramme : Document 123"/>
          <p:cNvSpPr/>
          <p:nvPr/>
        </p:nvSpPr>
        <p:spPr>
          <a:xfrm>
            <a:off x="6357938" y="1071563"/>
            <a:ext cx="928687" cy="78581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905" name="ZoneTexte 124"/>
          <p:cNvSpPr txBox="1">
            <a:spLocks noChangeArrowheads="1"/>
          </p:cNvSpPr>
          <p:nvPr/>
        </p:nvSpPr>
        <p:spPr bwMode="auto">
          <a:xfrm>
            <a:off x="6315075" y="1111250"/>
            <a:ext cx="1041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Harmonisation and land tenure security</a:t>
            </a:r>
          </a:p>
        </p:txBody>
      </p:sp>
      <p:sp>
        <p:nvSpPr>
          <p:cNvPr id="126" name="Ellipse 125"/>
          <p:cNvSpPr/>
          <p:nvPr/>
        </p:nvSpPr>
        <p:spPr>
          <a:xfrm>
            <a:off x="6286512" y="928670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909" name="ZoneTexte 126"/>
          <p:cNvSpPr txBox="1">
            <a:spLocks noChangeArrowheads="1"/>
          </p:cNvSpPr>
          <p:nvPr/>
        </p:nvSpPr>
        <p:spPr bwMode="auto">
          <a:xfrm>
            <a:off x="6143625" y="928688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20</a:t>
            </a:r>
          </a:p>
        </p:txBody>
      </p:sp>
      <p:sp>
        <p:nvSpPr>
          <p:cNvPr id="32910" name="ZoneTexte 127"/>
          <p:cNvSpPr txBox="1">
            <a:spLocks noChangeArrowheads="1"/>
          </p:cNvSpPr>
          <p:nvPr/>
        </p:nvSpPr>
        <p:spPr bwMode="auto">
          <a:xfrm>
            <a:off x="5857875" y="22860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>
              <a:latin typeface="Calibri" pitchFamily="-123" charset="0"/>
            </a:endParaRPr>
          </a:p>
        </p:txBody>
      </p:sp>
      <p:sp>
        <p:nvSpPr>
          <p:cNvPr id="129" name="Organigramme : Document 128"/>
          <p:cNvSpPr/>
          <p:nvPr/>
        </p:nvSpPr>
        <p:spPr>
          <a:xfrm>
            <a:off x="5214938" y="1071563"/>
            <a:ext cx="928687" cy="785812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912" name="ZoneTexte 129"/>
          <p:cNvSpPr txBox="1">
            <a:spLocks noChangeArrowheads="1"/>
          </p:cNvSpPr>
          <p:nvPr/>
        </p:nvSpPr>
        <p:spPr bwMode="auto">
          <a:xfrm>
            <a:off x="5141913" y="1141413"/>
            <a:ext cx="10429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Micro-zoning in forest areas</a:t>
            </a:r>
          </a:p>
        </p:txBody>
      </p:sp>
      <p:sp>
        <p:nvSpPr>
          <p:cNvPr id="131" name="Ellipse 130"/>
          <p:cNvSpPr/>
          <p:nvPr/>
        </p:nvSpPr>
        <p:spPr>
          <a:xfrm>
            <a:off x="5143504" y="928670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916" name="ZoneTexte 131"/>
          <p:cNvSpPr txBox="1">
            <a:spLocks noChangeArrowheads="1"/>
          </p:cNvSpPr>
          <p:nvPr/>
        </p:nvSpPr>
        <p:spPr bwMode="auto">
          <a:xfrm>
            <a:off x="5000625" y="928688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19</a:t>
            </a:r>
          </a:p>
        </p:txBody>
      </p:sp>
      <p:sp>
        <p:nvSpPr>
          <p:cNvPr id="134" name="Organigramme : Document 133"/>
          <p:cNvSpPr/>
          <p:nvPr/>
        </p:nvSpPr>
        <p:spPr>
          <a:xfrm>
            <a:off x="6357938" y="1916113"/>
            <a:ext cx="928687" cy="58420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918" name="ZoneTexte 134"/>
          <p:cNvSpPr txBox="1">
            <a:spLocks noChangeArrowheads="1"/>
          </p:cNvSpPr>
          <p:nvPr/>
        </p:nvSpPr>
        <p:spPr bwMode="auto">
          <a:xfrm>
            <a:off x="6315075" y="1955800"/>
            <a:ext cx="104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Land use planning</a:t>
            </a:r>
          </a:p>
        </p:txBody>
      </p:sp>
      <p:sp>
        <p:nvSpPr>
          <p:cNvPr id="32919" name="ZoneTexte 137"/>
          <p:cNvSpPr txBox="1">
            <a:spLocks noChangeArrowheads="1"/>
          </p:cNvSpPr>
          <p:nvPr/>
        </p:nvSpPr>
        <p:spPr bwMode="auto">
          <a:xfrm>
            <a:off x="5857875" y="314325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>
              <a:latin typeface="Calibri" pitchFamily="-123" charset="0"/>
            </a:endParaRPr>
          </a:p>
        </p:txBody>
      </p:sp>
      <p:sp>
        <p:nvSpPr>
          <p:cNvPr id="139" name="Organigramme : Document 138"/>
          <p:cNvSpPr/>
          <p:nvPr/>
        </p:nvSpPr>
        <p:spPr>
          <a:xfrm>
            <a:off x="5214938" y="2571750"/>
            <a:ext cx="928687" cy="108426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921" name="ZoneTexte 139"/>
          <p:cNvSpPr txBox="1">
            <a:spLocks noChangeArrowheads="1"/>
          </p:cNvSpPr>
          <p:nvPr/>
        </p:nvSpPr>
        <p:spPr bwMode="auto">
          <a:xfrm>
            <a:off x="5172075" y="2573338"/>
            <a:ext cx="10414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Good governance, anticorruption et public performance</a:t>
            </a:r>
          </a:p>
        </p:txBody>
      </p:sp>
      <p:sp>
        <p:nvSpPr>
          <p:cNvPr id="141" name="Ellipse 140"/>
          <p:cNvSpPr/>
          <p:nvPr/>
        </p:nvSpPr>
        <p:spPr>
          <a:xfrm>
            <a:off x="5143504" y="2428868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925" name="ZoneTexte 141"/>
          <p:cNvSpPr txBox="1">
            <a:spLocks noChangeArrowheads="1"/>
          </p:cNvSpPr>
          <p:nvPr/>
        </p:nvSpPr>
        <p:spPr bwMode="auto">
          <a:xfrm>
            <a:off x="5000625" y="2428875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23</a:t>
            </a:r>
          </a:p>
        </p:txBody>
      </p:sp>
      <p:sp>
        <p:nvSpPr>
          <p:cNvPr id="144" name="Organigramme : Document 143"/>
          <p:cNvSpPr/>
          <p:nvPr/>
        </p:nvSpPr>
        <p:spPr>
          <a:xfrm>
            <a:off x="6357938" y="2571750"/>
            <a:ext cx="928687" cy="108426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927" name="ZoneTexte 144"/>
          <p:cNvSpPr txBox="1">
            <a:spLocks noChangeArrowheads="1"/>
          </p:cNvSpPr>
          <p:nvPr/>
        </p:nvSpPr>
        <p:spPr bwMode="auto">
          <a:xfrm>
            <a:off x="6315075" y="2582863"/>
            <a:ext cx="10414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Economic governance, trade policy and tax efficiency</a:t>
            </a:r>
          </a:p>
        </p:txBody>
      </p:sp>
      <p:sp>
        <p:nvSpPr>
          <p:cNvPr id="146" name="Ellipse 145"/>
          <p:cNvSpPr/>
          <p:nvPr/>
        </p:nvSpPr>
        <p:spPr>
          <a:xfrm>
            <a:off x="6286512" y="2428868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931" name="ZoneTexte 146"/>
          <p:cNvSpPr txBox="1">
            <a:spLocks noChangeArrowheads="1"/>
          </p:cNvSpPr>
          <p:nvPr/>
        </p:nvSpPr>
        <p:spPr bwMode="auto">
          <a:xfrm>
            <a:off x="6143625" y="2428875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24</a:t>
            </a:r>
          </a:p>
        </p:txBody>
      </p:sp>
      <p:sp>
        <p:nvSpPr>
          <p:cNvPr id="148" name="Organigramme : Document 147"/>
          <p:cNvSpPr/>
          <p:nvPr/>
        </p:nvSpPr>
        <p:spPr>
          <a:xfrm>
            <a:off x="5214938" y="3727450"/>
            <a:ext cx="928687" cy="78581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933" name="ZoneTexte 148"/>
          <p:cNvSpPr txBox="1">
            <a:spLocks noChangeArrowheads="1"/>
          </p:cNvSpPr>
          <p:nvPr/>
        </p:nvSpPr>
        <p:spPr bwMode="auto">
          <a:xfrm>
            <a:off x="5141913" y="3768725"/>
            <a:ext cx="10429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Law enforcement</a:t>
            </a:r>
          </a:p>
        </p:txBody>
      </p:sp>
      <p:sp>
        <p:nvSpPr>
          <p:cNvPr id="150" name="Ellipse 149"/>
          <p:cNvSpPr/>
          <p:nvPr/>
        </p:nvSpPr>
        <p:spPr>
          <a:xfrm>
            <a:off x="5143504" y="3584018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937" name="ZoneTexte 150"/>
          <p:cNvSpPr txBox="1">
            <a:spLocks noChangeArrowheads="1"/>
          </p:cNvSpPr>
          <p:nvPr/>
        </p:nvSpPr>
        <p:spPr bwMode="auto">
          <a:xfrm>
            <a:off x="5000625" y="3584575"/>
            <a:ext cx="571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25</a:t>
            </a:r>
          </a:p>
        </p:txBody>
      </p:sp>
      <p:sp>
        <p:nvSpPr>
          <p:cNvPr id="152" name="Organigramme : Document 151"/>
          <p:cNvSpPr/>
          <p:nvPr/>
        </p:nvSpPr>
        <p:spPr>
          <a:xfrm>
            <a:off x="6357938" y="3727450"/>
            <a:ext cx="928687" cy="785813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4" name="Ellipse 153"/>
          <p:cNvSpPr/>
          <p:nvPr/>
        </p:nvSpPr>
        <p:spPr>
          <a:xfrm>
            <a:off x="6286512" y="3584018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942" name="ZoneTexte 154"/>
          <p:cNvSpPr txBox="1">
            <a:spLocks noChangeArrowheads="1"/>
          </p:cNvSpPr>
          <p:nvPr/>
        </p:nvSpPr>
        <p:spPr bwMode="auto">
          <a:xfrm>
            <a:off x="6143625" y="3584575"/>
            <a:ext cx="571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26</a:t>
            </a:r>
          </a:p>
        </p:txBody>
      </p:sp>
      <p:sp>
        <p:nvSpPr>
          <p:cNvPr id="156" name="Organigramme : Document 155"/>
          <p:cNvSpPr/>
          <p:nvPr/>
        </p:nvSpPr>
        <p:spPr>
          <a:xfrm>
            <a:off x="5214938" y="4584700"/>
            <a:ext cx="928687" cy="92868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944" name="ZoneTexte 156"/>
          <p:cNvSpPr txBox="1">
            <a:spLocks noChangeArrowheads="1"/>
          </p:cNvSpPr>
          <p:nvPr/>
        </p:nvSpPr>
        <p:spPr bwMode="auto">
          <a:xfrm>
            <a:off x="5114925" y="4611688"/>
            <a:ext cx="11001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Management of demographic pressure and migrations</a:t>
            </a:r>
          </a:p>
        </p:txBody>
      </p:sp>
      <p:sp>
        <p:nvSpPr>
          <p:cNvPr id="158" name="Ellipse 157"/>
          <p:cNvSpPr/>
          <p:nvPr/>
        </p:nvSpPr>
        <p:spPr>
          <a:xfrm>
            <a:off x="5143504" y="4441274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948" name="ZoneTexte 158"/>
          <p:cNvSpPr txBox="1">
            <a:spLocks noChangeArrowheads="1"/>
          </p:cNvSpPr>
          <p:nvPr/>
        </p:nvSpPr>
        <p:spPr bwMode="auto">
          <a:xfrm>
            <a:off x="5000625" y="4441825"/>
            <a:ext cx="571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27</a:t>
            </a:r>
          </a:p>
        </p:txBody>
      </p:sp>
      <p:sp>
        <p:nvSpPr>
          <p:cNvPr id="160" name="Organigramme : Document 159"/>
          <p:cNvSpPr/>
          <p:nvPr/>
        </p:nvSpPr>
        <p:spPr>
          <a:xfrm>
            <a:off x="6357938" y="4584700"/>
            <a:ext cx="928687" cy="92868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950" name="ZoneTexte 160"/>
          <p:cNvSpPr txBox="1">
            <a:spLocks noChangeArrowheads="1"/>
          </p:cNvSpPr>
          <p:nvPr/>
        </p:nvSpPr>
        <p:spPr bwMode="auto">
          <a:xfrm>
            <a:off x="6315075" y="3786188"/>
            <a:ext cx="1041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Gender policy for REDD+</a:t>
            </a:r>
          </a:p>
        </p:txBody>
      </p:sp>
      <p:sp>
        <p:nvSpPr>
          <p:cNvPr id="162" name="Ellipse 161"/>
          <p:cNvSpPr/>
          <p:nvPr/>
        </p:nvSpPr>
        <p:spPr>
          <a:xfrm>
            <a:off x="6286512" y="4441274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954" name="ZoneTexte 162"/>
          <p:cNvSpPr txBox="1">
            <a:spLocks noChangeArrowheads="1"/>
          </p:cNvSpPr>
          <p:nvPr/>
        </p:nvSpPr>
        <p:spPr bwMode="auto">
          <a:xfrm>
            <a:off x="6143625" y="4441825"/>
            <a:ext cx="5715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28</a:t>
            </a:r>
          </a:p>
        </p:txBody>
      </p:sp>
      <p:sp>
        <p:nvSpPr>
          <p:cNvPr id="164" name="Organigramme : Document 163"/>
          <p:cNvSpPr/>
          <p:nvPr/>
        </p:nvSpPr>
        <p:spPr>
          <a:xfrm>
            <a:off x="5214938" y="5572125"/>
            <a:ext cx="928687" cy="92868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956" name="ZoneTexte 164"/>
          <p:cNvSpPr txBox="1">
            <a:spLocks noChangeArrowheads="1"/>
          </p:cNvSpPr>
          <p:nvPr/>
        </p:nvSpPr>
        <p:spPr bwMode="auto">
          <a:xfrm>
            <a:off x="5157788" y="5600700"/>
            <a:ext cx="1028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Valuation of traditional and endogenous knowledge</a:t>
            </a:r>
          </a:p>
        </p:txBody>
      </p:sp>
      <p:sp>
        <p:nvSpPr>
          <p:cNvPr id="166" name="Ellipse 165"/>
          <p:cNvSpPr/>
          <p:nvPr/>
        </p:nvSpPr>
        <p:spPr>
          <a:xfrm>
            <a:off x="5143504" y="5429264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960" name="ZoneTexte 166"/>
          <p:cNvSpPr txBox="1">
            <a:spLocks noChangeArrowheads="1"/>
          </p:cNvSpPr>
          <p:nvPr/>
        </p:nvSpPr>
        <p:spPr bwMode="auto">
          <a:xfrm>
            <a:off x="5000625" y="5429250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29</a:t>
            </a:r>
          </a:p>
        </p:txBody>
      </p:sp>
      <p:sp>
        <p:nvSpPr>
          <p:cNvPr id="168" name="Organigramme : Document 167"/>
          <p:cNvSpPr/>
          <p:nvPr/>
        </p:nvSpPr>
        <p:spPr>
          <a:xfrm>
            <a:off x="6357938" y="5572125"/>
            <a:ext cx="928687" cy="928688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962" name="ZoneTexte 168"/>
          <p:cNvSpPr txBox="1">
            <a:spLocks noChangeArrowheads="1"/>
          </p:cNvSpPr>
          <p:nvPr/>
        </p:nvSpPr>
        <p:spPr bwMode="auto">
          <a:xfrm>
            <a:off x="6243638" y="5611813"/>
            <a:ext cx="11414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Development strategy for indigenous people</a:t>
            </a:r>
          </a:p>
        </p:txBody>
      </p:sp>
      <p:sp>
        <p:nvSpPr>
          <p:cNvPr id="170" name="Ellipse 169"/>
          <p:cNvSpPr/>
          <p:nvPr/>
        </p:nvSpPr>
        <p:spPr>
          <a:xfrm>
            <a:off x="6286512" y="5429264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966" name="ZoneTexte 170"/>
          <p:cNvSpPr txBox="1">
            <a:spLocks noChangeArrowheads="1"/>
          </p:cNvSpPr>
          <p:nvPr/>
        </p:nvSpPr>
        <p:spPr bwMode="auto">
          <a:xfrm>
            <a:off x="6143625" y="5429250"/>
            <a:ext cx="571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30</a:t>
            </a:r>
          </a:p>
        </p:txBody>
      </p:sp>
      <p:sp>
        <p:nvSpPr>
          <p:cNvPr id="81" name="Ellipse 80"/>
          <p:cNvSpPr/>
          <p:nvPr/>
        </p:nvSpPr>
        <p:spPr>
          <a:xfrm>
            <a:off x="5144602" y="1785926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136" name="Ellipse 135"/>
          <p:cNvSpPr/>
          <p:nvPr/>
        </p:nvSpPr>
        <p:spPr>
          <a:xfrm>
            <a:off x="6286512" y="1773784"/>
            <a:ext cx="285752" cy="28575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/>
          </a:p>
        </p:txBody>
      </p:sp>
      <p:sp>
        <p:nvSpPr>
          <p:cNvPr id="32973" name="ZoneTexte 136"/>
          <p:cNvSpPr txBox="1">
            <a:spLocks noChangeArrowheads="1"/>
          </p:cNvSpPr>
          <p:nvPr/>
        </p:nvSpPr>
        <p:spPr bwMode="auto">
          <a:xfrm>
            <a:off x="6143625" y="1773238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22</a:t>
            </a:r>
          </a:p>
        </p:txBody>
      </p:sp>
      <p:sp>
        <p:nvSpPr>
          <p:cNvPr id="32974" name="ZoneTexte 81"/>
          <p:cNvSpPr txBox="1">
            <a:spLocks noChangeArrowheads="1"/>
          </p:cNvSpPr>
          <p:nvPr/>
        </p:nvSpPr>
        <p:spPr bwMode="auto">
          <a:xfrm>
            <a:off x="5002213" y="1785938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Calibri" pitchFamily="-123" charset="0"/>
              </a:rPr>
              <a:t>21</a:t>
            </a:r>
          </a:p>
        </p:txBody>
      </p:sp>
      <p:sp>
        <p:nvSpPr>
          <p:cNvPr id="32975" name="ZoneTexte 152"/>
          <p:cNvSpPr txBox="1">
            <a:spLocks noChangeArrowheads="1"/>
          </p:cNvSpPr>
          <p:nvPr/>
        </p:nvSpPr>
        <p:spPr bwMode="auto">
          <a:xfrm>
            <a:off x="6315075" y="4643438"/>
            <a:ext cx="10429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>
                <a:latin typeface="Calibri" pitchFamily="-123" charset="0"/>
              </a:rPr>
              <a:t>Rural and farming organisation</a:t>
            </a:r>
          </a:p>
        </p:txBody>
      </p:sp>
      <p:sp>
        <p:nvSpPr>
          <p:cNvPr id="143" name="TextBox 142"/>
          <p:cNvSpPr txBox="1"/>
          <p:nvPr/>
        </p:nvSpPr>
        <p:spPr>
          <a:xfrm rot="10800000">
            <a:off x="7715272" y="500042"/>
            <a:ext cx="1169551" cy="542928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err="1">
                <a:solidFill>
                  <a:srgbClr val="006600"/>
                </a:solidFill>
                <a:latin typeface="+mn-lt"/>
                <a:ea typeface="+mn-ea"/>
                <a:cs typeface="+mn-cs"/>
              </a:rPr>
              <a:t>REDD</a:t>
            </a:r>
            <a:r>
              <a:rPr lang="en-GB" sz="3200" b="1" dirty="0">
                <a:solidFill>
                  <a:srgbClr val="006600"/>
                </a:solidFill>
                <a:latin typeface="+mn-lt"/>
                <a:ea typeface="+mn-ea"/>
                <a:cs typeface="+mn-cs"/>
              </a:rPr>
              <a:t>+ options in DRC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006600"/>
                </a:solidFill>
                <a:latin typeface="+mn-lt"/>
                <a:ea typeface="+mn-ea"/>
                <a:cs typeface="+mn-cs"/>
              </a:rPr>
              <a:t>(first overview)</a:t>
            </a:r>
            <a:endParaRPr lang="en-GB" sz="3200" b="1" dirty="0">
              <a:solidFill>
                <a:srgbClr val="0066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3686175" cy="1285875"/>
          </a:xfrm>
        </p:spPr>
        <p:txBody>
          <a:bodyPr/>
          <a:lstStyle/>
          <a:p>
            <a:r>
              <a:rPr lang="en-GB" sz="3200" b="1" smtClean="0">
                <a:solidFill>
                  <a:srgbClr val="006600"/>
                </a:solidFill>
              </a:rPr>
              <a:t>Building the</a:t>
            </a:r>
            <a:br>
              <a:rPr lang="en-GB" sz="3200" b="1" smtClean="0">
                <a:solidFill>
                  <a:srgbClr val="006600"/>
                </a:solidFill>
              </a:rPr>
            </a:br>
            <a:r>
              <a:rPr lang="en-GB" sz="3200" b="1" smtClean="0">
                <a:solidFill>
                  <a:srgbClr val="006600"/>
                </a:solidFill>
              </a:rPr>
              <a:t>REDD+ Strategy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928688"/>
            <a:ext cx="4357688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72188" y="2643188"/>
            <a:ext cx="1492250" cy="37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90500" indent="-190500" eaLnBrk="0" fontAlgn="auto" hangingPunct="0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000066"/>
              </a:buClr>
              <a:defRPr/>
            </a:pPr>
            <a:r>
              <a:rPr lang="fr-FR" sz="1000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Forêt dense humide</a:t>
            </a:r>
          </a:p>
          <a:p>
            <a:pPr marL="647700" lvl="1" indent="-190500" eaLnBrk="0" fontAlgn="auto" hangingPunct="0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endParaRPr lang="fr-FR" sz="1400" kern="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00938" y="2736850"/>
            <a:ext cx="1035050" cy="3794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90500" indent="-190500" algn="ctr" eaLnBrk="0" fontAlgn="auto" hangingPunct="0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000066"/>
              </a:buClr>
              <a:defRPr/>
            </a:pPr>
            <a:r>
              <a:rPr lang="fr-FR" sz="1000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Forêt de montagne</a:t>
            </a:r>
          </a:p>
          <a:p>
            <a:pPr marL="647700" lvl="1" indent="-190500" eaLnBrk="0" fontAlgn="auto" hangingPunct="0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endParaRPr lang="fr-FR" sz="1400" kern="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454775" y="5214938"/>
            <a:ext cx="1331913" cy="37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90500" indent="-190500" algn="ctr" eaLnBrk="0" fontAlgn="auto" hangingPunct="0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000066"/>
              </a:buClr>
              <a:defRPr/>
            </a:pPr>
            <a:r>
              <a:rPr lang="fr-FR" sz="1000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Forêt sèche de Miombo</a:t>
            </a:r>
          </a:p>
          <a:p>
            <a:pPr marL="647700" lvl="1" indent="-190500" eaLnBrk="0" fontAlgn="auto" hangingPunct="0">
              <a:lnSpc>
                <a:spcPct val="85000"/>
              </a:lnSpc>
              <a:spcBef>
                <a:spcPct val="40000"/>
              </a:spcBef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endParaRPr lang="fr-FR" sz="1400" kern="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4820" name="Image 7"/>
          <p:cNvPicPr>
            <a:picLocks noChangeAspect="1" noChangeArrowheads="1"/>
          </p:cNvPicPr>
          <p:nvPr/>
        </p:nvPicPr>
        <p:blipFill>
          <a:blip r:embed="rId3"/>
          <a:srcRect t="10132"/>
          <a:stretch>
            <a:fillRect/>
          </a:stretch>
        </p:blipFill>
        <p:spPr bwMode="auto">
          <a:xfrm>
            <a:off x="673100" y="866775"/>
            <a:ext cx="7643813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1438" y="47625"/>
            <a:ext cx="7500937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081088"/>
            <a:ext cx="82296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90500" indent="-1905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fr-CA" sz="1600" b="1" kern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…</a:t>
            </a:r>
            <a:endParaRPr lang="fr-CA" sz="1400" kern="0" dirty="0">
              <a:latin typeface="+mn-lt"/>
              <a:ea typeface="+mn-ea"/>
              <a:cs typeface="+mn-cs"/>
            </a:endParaRPr>
          </a:p>
        </p:txBody>
      </p:sp>
      <p:pic>
        <p:nvPicPr>
          <p:cNvPr id="36866" name="Imag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404813"/>
            <a:ext cx="8858250" cy="58578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667625" cy="563563"/>
          </a:xfrm>
        </p:spPr>
        <p:txBody>
          <a:bodyPr anchor="t"/>
          <a:lstStyle/>
          <a:p>
            <a:r>
              <a:rPr lang="fr-CA" sz="3600" b="1" smtClean="0">
                <a:solidFill>
                  <a:srgbClr val="002060"/>
                </a:solidFill>
              </a:rPr>
              <a:t>REDD+ pilot projects</a:t>
            </a:r>
            <a:endParaRPr lang="fr-CA" sz="3600" b="1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4875"/>
            <a:ext cx="64801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GB" sz="4000" b="1" smtClean="0">
                <a:solidFill>
                  <a:srgbClr val="003399"/>
                </a:solidFill>
              </a:rPr>
              <a:t>Anticipated programmes</a:t>
            </a:r>
            <a:endParaRPr lang="fr-FR" sz="4000" b="1" smtClean="0">
              <a:solidFill>
                <a:srgbClr val="003399"/>
              </a:solidFill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7800"/>
          </a:xfrm>
        </p:spPr>
        <p:txBody>
          <a:bodyPr/>
          <a:lstStyle/>
          <a:p>
            <a:pPr>
              <a:buFont typeface="Arial" pitchFamily="-123" charset="0"/>
              <a:buNone/>
            </a:pPr>
            <a:r>
              <a:rPr lang="en-GB" smtClean="0"/>
              <a:t> </a:t>
            </a:r>
            <a:endParaRPr lang="fr-FR" smtClean="0"/>
          </a:p>
        </p:txBody>
      </p:sp>
      <p:sp>
        <p:nvSpPr>
          <p:cNvPr id="4" name="Rectangle à coins arrondis 5"/>
          <p:cNvSpPr/>
          <p:nvPr/>
        </p:nvSpPr>
        <p:spPr bwMode="auto">
          <a:xfrm>
            <a:off x="611560" y="1484784"/>
            <a:ext cx="2571768" cy="648072"/>
          </a:xfrm>
          <a:prstGeom prst="round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/>
                </a:solidFill>
              </a:rPr>
              <a:t>Zoning and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/>
                </a:solidFill>
              </a:rPr>
              <a:t>land use / planning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6"/>
          <p:cNvSpPr/>
          <p:nvPr/>
        </p:nvSpPr>
        <p:spPr bwMode="auto">
          <a:xfrm>
            <a:off x="1691680" y="2276872"/>
            <a:ext cx="2571768" cy="648072"/>
          </a:xfrm>
          <a:prstGeom prst="round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/>
                </a:solidFill>
              </a:rPr>
              <a:t>Land tenure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7"/>
          <p:cNvSpPr/>
          <p:nvPr/>
        </p:nvSpPr>
        <p:spPr bwMode="auto">
          <a:xfrm>
            <a:off x="2339752" y="3068960"/>
            <a:ext cx="3240360" cy="648072"/>
          </a:xfrm>
          <a:prstGeom prst="round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Intensification &amp; </a:t>
            </a:r>
            <a:r>
              <a:rPr lang="en-GB" sz="1600" dirty="0" err="1">
                <a:solidFill>
                  <a:schemeClr val="bg1"/>
                </a:solidFill>
              </a:rPr>
              <a:t>sedentarisation</a:t>
            </a:r>
            <a:endParaRPr lang="en-GB" sz="1600" dirty="0">
              <a:solidFill>
                <a:schemeClr val="bg1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of agriculture in forest areas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8"/>
          <p:cNvSpPr/>
          <p:nvPr/>
        </p:nvSpPr>
        <p:spPr bwMode="auto">
          <a:xfrm>
            <a:off x="3419872" y="3789040"/>
            <a:ext cx="2808312" cy="648072"/>
          </a:xfrm>
          <a:prstGeom prst="round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/>
                </a:solidFill>
              </a:rPr>
              <a:t>Afforestation / Reforestation </a:t>
            </a:r>
            <a:endParaRPr lang="fr-FR" sz="1600" dirty="0">
              <a:solidFill>
                <a:schemeClr val="bg1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bg1"/>
                </a:solidFill>
              </a:rPr>
              <a:t>In </a:t>
            </a:r>
            <a:r>
              <a:rPr lang="fr-FR" sz="1600" dirty="0" err="1">
                <a:solidFill>
                  <a:schemeClr val="bg1"/>
                </a:solidFill>
              </a:rPr>
              <a:t>peri-urbain</a:t>
            </a:r>
            <a:r>
              <a:rPr lang="fr-FR" sz="1600" dirty="0">
                <a:solidFill>
                  <a:schemeClr val="bg1"/>
                </a:solidFill>
              </a:rPr>
              <a:t> areas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9"/>
          <p:cNvSpPr/>
          <p:nvPr/>
        </p:nvSpPr>
        <p:spPr bwMode="auto">
          <a:xfrm>
            <a:off x="4211960" y="4509120"/>
            <a:ext cx="2571768" cy="648072"/>
          </a:xfrm>
          <a:prstGeom prst="round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National programme for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improved cooking stoves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10"/>
          <p:cNvSpPr/>
          <p:nvPr/>
        </p:nvSpPr>
        <p:spPr bwMode="auto">
          <a:xfrm>
            <a:off x="5220072" y="5301208"/>
            <a:ext cx="2571768" cy="648072"/>
          </a:xfrm>
          <a:prstGeom prst="round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Fighting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illegal timber extraction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11"/>
          <p:cNvSpPr/>
          <p:nvPr/>
        </p:nvSpPr>
        <p:spPr bwMode="auto">
          <a:xfrm>
            <a:off x="5940152" y="6021288"/>
            <a:ext cx="2966916" cy="648072"/>
          </a:xfrm>
          <a:prstGeom prst="roundRect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Integrated </a:t>
            </a:r>
            <a:r>
              <a:rPr lang="en-GB" sz="1600" dirty="0" err="1">
                <a:solidFill>
                  <a:schemeClr val="bg1"/>
                </a:solidFill>
              </a:rPr>
              <a:t>REDD</a:t>
            </a:r>
            <a:r>
              <a:rPr lang="en-GB" sz="1600" dirty="0">
                <a:solidFill>
                  <a:schemeClr val="bg1"/>
                </a:solidFill>
              </a:rPr>
              <a:t>+ programme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(full district)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9960" name="TextBox 10"/>
          <p:cNvSpPr txBox="1">
            <a:spLocks noChangeArrowheads="1"/>
          </p:cNvSpPr>
          <p:nvPr/>
        </p:nvSpPr>
        <p:spPr bwMode="auto">
          <a:xfrm>
            <a:off x="6715125" y="1214438"/>
            <a:ext cx="2214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i="1">
                <a:latin typeface="Calibri" pitchFamily="-123" charset="0"/>
              </a:rPr>
              <a:t>Starting phase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-22225"/>
            <a:ext cx="71199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29600" cy="439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006600"/>
                </a:solidFill>
                <a:ea typeface="+mj-ea"/>
                <a:cs typeface="+mj-cs"/>
              </a:rPr>
              <a:t>A </a:t>
            </a:r>
            <a:r>
              <a:rPr lang="en-GB" sz="2800" b="1" dirty="0" err="1" smtClean="0">
                <a:solidFill>
                  <a:srgbClr val="006600"/>
                </a:solidFill>
                <a:ea typeface="+mj-ea"/>
                <a:cs typeface="+mj-cs"/>
              </a:rPr>
              <a:t>REDD</a:t>
            </a:r>
            <a:r>
              <a:rPr lang="en-GB" sz="2800" b="1" dirty="0" smtClean="0">
                <a:solidFill>
                  <a:srgbClr val="006600"/>
                </a:solidFill>
                <a:ea typeface="+mj-ea"/>
                <a:cs typeface="+mj-cs"/>
              </a:rPr>
              <a:t>+ Registry</a:t>
            </a:r>
            <a:endParaRPr lang="en-GB" sz="2800" b="1" dirty="0">
              <a:solidFill>
                <a:srgbClr val="006600"/>
              </a:solidFill>
              <a:ea typeface="+mj-ea"/>
              <a:cs typeface="+mj-cs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2450" y="714375"/>
            <a:ext cx="8020050" cy="592931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006600"/>
                </a:solidFill>
                <a:ea typeface="+mj-ea"/>
                <a:cs typeface="+mj-cs"/>
              </a:rPr>
              <a:t>A </a:t>
            </a:r>
            <a:r>
              <a:rPr lang="en-GB" sz="2800" b="1" dirty="0" err="1" smtClean="0">
                <a:solidFill>
                  <a:srgbClr val="006600"/>
                </a:solidFill>
                <a:ea typeface="+mj-ea"/>
                <a:cs typeface="+mj-cs"/>
              </a:rPr>
              <a:t>REDD</a:t>
            </a:r>
            <a:r>
              <a:rPr lang="en-GB" sz="2800" b="1" dirty="0" smtClean="0">
                <a:solidFill>
                  <a:srgbClr val="006600"/>
                </a:solidFill>
                <a:ea typeface="+mj-ea"/>
                <a:cs typeface="+mj-cs"/>
              </a:rPr>
              <a:t>+ Registry (2)</a:t>
            </a:r>
            <a:endParaRPr lang="en-GB" sz="2800" b="1" dirty="0">
              <a:solidFill>
                <a:srgbClr val="006600"/>
              </a:solidFill>
              <a:ea typeface="+mj-ea"/>
              <a:cs typeface="+mj-cs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0088" y="928688"/>
            <a:ext cx="7943850" cy="557212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500" b="1" dirty="0" smtClean="0">
                <a:solidFill>
                  <a:srgbClr val="006600"/>
                </a:solidFill>
                <a:ea typeface="+mj-ea"/>
                <a:cs typeface="+mj-cs"/>
              </a:rPr>
              <a:t>A </a:t>
            </a:r>
            <a:r>
              <a:rPr lang="en-GB" sz="2500" b="1" dirty="0" err="1" smtClean="0">
                <a:solidFill>
                  <a:srgbClr val="006600"/>
                </a:solidFill>
                <a:ea typeface="+mj-ea"/>
                <a:cs typeface="+mj-cs"/>
              </a:rPr>
              <a:t>REDD</a:t>
            </a:r>
            <a:r>
              <a:rPr lang="en-GB" sz="2500" b="1" dirty="0" smtClean="0">
                <a:solidFill>
                  <a:srgbClr val="006600"/>
                </a:solidFill>
                <a:ea typeface="+mj-ea"/>
                <a:cs typeface="+mj-cs"/>
              </a:rPr>
              <a:t>+ Registry (3)</a:t>
            </a:r>
            <a:endParaRPr lang="en-GB" dirty="0">
              <a:ea typeface="+mj-ea"/>
              <a:cs typeface="+mj-cs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4225" y="928688"/>
            <a:ext cx="7688263" cy="5643562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300" b="1" dirty="0" smtClean="0">
                <a:solidFill>
                  <a:srgbClr val="006600"/>
                </a:solidFill>
                <a:ea typeface="+mj-ea"/>
                <a:cs typeface="+mj-cs"/>
              </a:rPr>
              <a:t>A </a:t>
            </a:r>
            <a:r>
              <a:rPr lang="en-GB" sz="2300" b="1" dirty="0" err="1" smtClean="0">
                <a:solidFill>
                  <a:srgbClr val="006600"/>
                </a:solidFill>
                <a:ea typeface="+mj-ea"/>
                <a:cs typeface="+mj-cs"/>
              </a:rPr>
              <a:t>REDD</a:t>
            </a:r>
            <a:r>
              <a:rPr lang="en-GB" sz="2300" b="1" dirty="0" smtClean="0">
                <a:solidFill>
                  <a:srgbClr val="006600"/>
                </a:solidFill>
                <a:ea typeface="+mj-ea"/>
                <a:cs typeface="+mj-cs"/>
              </a:rPr>
              <a:t>+ Registry (4)</a:t>
            </a:r>
            <a:endParaRPr lang="en-GB" dirty="0">
              <a:ea typeface="+mj-ea"/>
              <a:cs typeface="+mj-cs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741363"/>
            <a:ext cx="8210550" cy="604520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BE" sz="3100" b="1" dirty="0" smtClean="0">
                <a:solidFill>
                  <a:srgbClr val="006600"/>
                </a:solidFill>
                <a:ea typeface="+mj-ea"/>
                <a:cs typeface="+mj-cs"/>
              </a:rPr>
              <a:t>Building the </a:t>
            </a:r>
            <a:r>
              <a:rPr lang="fr-BE" sz="3100" b="1" dirty="0" err="1" smtClean="0">
                <a:solidFill>
                  <a:srgbClr val="006600"/>
                </a:solidFill>
                <a:ea typeface="+mj-ea"/>
                <a:cs typeface="+mj-cs"/>
              </a:rPr>
              <a:t>reference</a:t>
            </a:r>
            <a:r>
              <a:rPr lang="fr-BE" sz="3100" b="1" dirty="0" smtClean="0">
                <a:solidFill>
                  <a:srgbClr val="006600"/>
                </a:solidFill>
                <a:ea typeface="+mj-ea"/>
                <a:cs typeface="+mj-cs"/>
              </a:rPr>
              <a:t> </a:t>
            </a:r>
            <a:r>
              <a:rPr lang="fr-BE" sz="3100" b="1" dirty="0" err="1" smtClean="0">
                <a:solidFill>
                  <a:srgbClr val="006600"/>
                </a:solidFill>
                <a:ea typeface="+mj-ea"/>
                <a:cs typeface="+mj-cs"/>
              </a:rPr>
              <a:t>levels</a:t>
            </a:r>
            <a:r>
              <a:rPr lang="fr-BE" sz="3100" b="1" dirty="0" smtClean="0">
                <a:solidFill>
                  <a:srgbClr val="006600"/>
                </a:solidFill>
                <a:ea typeface="+mj-ea"/>
                <a:cs typeface="+mj-cs"/>
              </a:rPr>
              <a:t>:</a:t>
            </a:r>
            <a:r>
              <a:rPr lang="fr-BE" sz="2500" b="1" dirty="0" smtClean="0">
                <a:ea typeface="+mj-ea"/>
                <a:cs typeface="+mj-cs"/>
              </a:rPr>
              <a:t/>
            </a:r>
            <a:br>
              <a:rPr lang="fr-BE" sz="2500" b="1" dirty="0" smtClean="0">
                <a:ea typeface="+mj-ea"/>
                <a:cs typeface="+mj-cs"/>
              </a:rPr>
            </a:br>
            <a:r>
              <a:rPr lang="fr-BE" sz="2500" b="1" dirty="0" err="1" smtClean="0">
                <a:ea typeface="+mj-ea"/>
                <a:cs typeface="+mj-cs"/>
              </a:rPr>
              <a:t>Integrating</a:t>
            </a:r>
            <a:r>
              <a:rPr lang="fr-BE" sz="2500" b="1" dirty="0" smtClean="0">
                <a:ea typeface="+mj-ea"/>
                <a:cs typeface="+mj-cs"/>
              </a:rPr>
              <a:t> the </a:t>
            </a:r>
            <a:r>
              <a:rPr lang="fr-BE" sz="2500" b="1" dirty="0" err="1" smtClean="0">
                <a:ea typeface="+mj-ea"/>
                <a:cs typeface="+mj-cs"/>
              </a:rPr>
              <a:t>different</a:t>
            </a:r>
            <a:r>
              <a:rPr lang="fr-BE" sz="2500" b="1" dirty="0" smtClean="0">
                <a:ea typeface="+mj-ea"/>
                <a:cs typeface="+mj-cs"/>
              </a:rPr>
              <a:t> </a:t>
            </a:r>
            <a:r>
              <a:rPr lang="fr-BE" sz="2500" b="1" dirty="0" err="1" smtClean="0">
                <a:ea typeface="+mj-ea"/>
                <a:cs typeface="+mj-cs"/>
              </a:rPr>
              <a:t>potential</a:t>
            </a:r>
            <a:r>
              <a:rPr lang="fr-BE" sz="2500" b="1" dirty="0" smtClean="0">
                <a:ea typeface="+mj-ea"/>
                <a:cs typeface="+mj-cs"/>
              </a:rPr>
              <a:t> </a:t>
            </a:r>
            <a:r>
              <a:rPr lang="fr-BE" sz="2500" b="1" dirty="0" err="1" smtClean="0">
                <a:ea typeface="+mj-ea"/>
                <a:cs typeface="+mj-cs"/>
              </a:rPr>
              <a:t>sectors</a:t>
            </a:r>
            <a:endParaRPr lang="fr-BE" sz="2500" b="1" dirty="0">
              <a:ea typeface="+mj-ea"/>
              <a:cs typeface="+mj-cs"/>
            </a:endParaRPr>
          </a:p>
        </p:txBody>
      </p:sp>
      <p:pic>
        <p:nvPicPr>
          <p:cNvPr id="5" name="Picture 2" descr="C:\REDD RDC\Agriculture\Carte potentiel agri en RDC_Etude BM rentabilité investisse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00188"/>
            <a:ext cx="28082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928813" y="5715000"/>
            <a:ext cx="574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 sz="2000" b="1" i="1">
                <a:solidFill>
                  <a:srgbClr val="006600"/>
                </a:solidFill>
                <a:latin typeface="Calibri" pitchFamily="-123" charset="0"/>
              </a:rPr>
              <a:t>… and also the potential for energy, biodiversity, etc.</a:t>
            </a:r>
          </a:p>
        </p:txBody>
      </p:sp>
      <p:pic>
        <p:nvPicPr>
          <p:cNvPr id="7" name="Picture 2" descr="C:\REDD RDC\Programmes anticipés\AT\Carte potentiel minier en RDC_Etude BM rentabilité investisseme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517650"/>
            <a:ext cx="251936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506538"/>
            <a:ext cx="2519362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928688" y="4630738"/>
            <a:ext cx="2216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b="1">
                <a:latin typeface="Calibri" pitchFamily="-123" charset="0"/>
              </a:rPr>
              <a:t>Agricultural potential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714750" y="45593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b="1">
                <a:latin typeface="Calibri" pitchFamily="-123" charset="0"/>
              </a:rPr>
              <a:t>Mining potential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000750" y="4572000"/>
            <a:ext cx="289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BE" b="1">
                <a:latin typeface="Calibri" pitchFamily="-123" charset="0"/>
              </a:rPr>
              <a:t>Forest exploitation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25488"/>
          </a:xfrm>
        </p:spPr>
        <p:txBody>
          <a:bodyPr/>
          <a:lstStyle/>
          <a:p>
            <a:r>
              <a:rPr lang="en-GB" sz="2500" b="1" smtClean="0"/>
              <a:t>Analisys of current status and trends</a:t>
            </a:r>
          </a:p>
        </p:txBody>
      </p:sp>
      <p:pic>
        <p:nvPicPr>
          <p:cNvPr id="5" name="Picture 2" descr="C:\REDD RDC\Programmes anticipés\AT\Carte BEAU Villes et densité popualtion rurale par territoire_SNAT 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857250"/>
            <a:ext cx="25193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571875" y="3357563"/>
            <a:ext cx="2395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b="1">
                <a:latin typeface="Calibri" pitchFamily="-123" charset="0"/>
              </a:rPr>
              <a:t>Population distribution</a:t>
            </a:r>
          </a:p>
        </p:txBody>
      </p:sp>
      <p:pic>
        <p:nvPicPr>
          <p:cNvPr id="7" name="Picture 3" descr="C:\REDD RDC\Programmes anticipés\AT\Carte BEAU Syst transports existants_SNAT 2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857250"/>
            <a:ext cx="25193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215063" y="3357563"/>
            <a:ext cx="1817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b="1">
                <a:latin typeface="Calibri" pitchFamily="-123" charset="0"/>
              </a:rPr>
              <a:t>Transport system</a:t>
            </a:r>
          </a:p>
        </p:txBody>
      </p:sp>
      <p:pic>
        <p:nvPicPr>
          <p:cNvPr id="9" name="Picture 4" descr="C:\REDD RDC\Programmes anticipés\AT\Carte BEAU Utilisation espace_SNAT 2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928688"/>
            <a:ext cx="28575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71500" y="3429000"/>
            <a:ext cx="227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 b="1">
                <a:latin typeface="Calibri" pitchFamily="-123" charset="0"/>
              </a:rPr>
              <a:t>Use of space and soils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047875" y="5916613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BE" b="1">
                <a:latin typeface="Calibri" pitchFamily="-123" charset="0"/>
              </a:rPr>
              <a:t>Major economic flows</a:t>
            </a:r>
          </a:p>
        </p:txBody>
      </p:sp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4857750" y="4508500"/>
            <a:ext cx="2857500" cy="2349500"/>
            <a:chOff x="4857752" y="4508823"/>
            <a:chExt cx="2857520" cy="2349177"/>
          </a:xfrm>
        </p:grpSpPr>
        <p:pic>
          <p:nvPicPr>
            <p:cNvPr id="46090" name="Picture 4" descr="C:\REDD RDC\Programmes anticipés\AT\Carte BEAU Utilisation espace_SNAT 200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7752" y="4508823"/>
              <a:ext cx="2857520" cy="234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Ellipse 15"/>
            <p:cNvSpPr/>
            <p:nvPr/>
          </p:nvSpPr>
          <p:spPr>
            <a:xfrm>
              <a:off x="6929455" y="4858025"/>
              <a:ext cx="571504" cy="999988"/>
            </a:xfrm>
            <a:prstGeom prst="ellipse">
              <a:avLst/>
            </a:prstGeom>
            <a:solidFill>
              <a:srgbClr val="FFFF00">
                <a:alpha val="5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/>
            </a:p>
          </p:txBody>
        </p:sp>
        <p:sp>
          <p:nvSpPr>
            <p:cNvPr id="17" name="Ellipse 16"/>
            <p:cNvSpPr/>
            <p:nvPr/>
          </p:nvSpPr>
          <p:spPr>
            <a:xfrm rot="2253402">
              <a:off x="6767528" y="5932615"/>
              <a:ext cx="571504" cy="838085"/>
            </a:xfrm>
            <a:prstGeom prst="ellipse">
              <a:avLst/>
            </a:prstGeom>
            <a:solidFill>
              <a:srgbClr val="FFFF00">
                <a:alpha val="5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429256" y="5358019"/>
              <a:ext cx="642943" cy="917449"/>
            </a:xfrm>
            <a:prstGeom prst="ellipse">
              <a:avLst/>
            </a:prstGeom>
            <a:solidFill>
              <a:srgbClr val="FFFF00">
                <a:alpha val="5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/>
            </a:p>
          </p:txBody>
        </p:sp>
        <p:sp>
          <p:nvSpPr>
            <p:cNvPr id="19" name="Ellipse 18"/>
            <p:cNvSpPr/>
            <p:nvPr/>
          </p:nvSpPr>
          <p:spPr>
            <a:xfrm rot="4956915">
              <a:off x="6015075" y="4548459"/>
              <a:ext cx="379361" cy="649293"/>
            </a:xfrm>
            <a:prstGeom prst="ellipse">
              <a:avLst/>
            </a:prstGeom>
            <a:solidFill>
              <a:srgbClr val="FFFF00">
                <a:alpha val="5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47"/>
          <p:cNvGrpSpPr>
            <a:grpSpLocks/>
          </p:cNvGrpSpPr>
          <p:nvPr/>
        </p:nvGrpSpPr>
        <p:grpSpPr bwMode="auto">
          <a:xfrm>
            <a:off x="-71438" y="0"/>
            <a:ext cx="9144001" cy="6964363"/>
            <a:chOff x="-72008" y="0"/>
            <a:chExt cx="9144125" cy="6964943"/>
          </a:xfrm>
        </p:grpSpPr>
        <p:grpSp>
          <p:nvGrpSpPr>
            <p:cNvPr id="47107" name="Group 37"/>
            <p:cNvGrpSpPr>
              <a:grpSpLocks/>
            </p:cNvGrpSpPr>
            <p:nvPr/>
          </p:nvGrpSpPr>
          <p:grpSpPr bwMode="auto">
            <a:xfrm>
              <a:off x="-72008" y="0"/>
              <a:ext cx="9108504" cy="6964943"/>
              <a:chOff x="-72008" y="0"/>
              <a:chExt cx="9108504" cy="6964943"/>
            </a:xfrm>
          </p:grpSpPr>
          <p:graphicFrame>
            <p:nvGraphicFramePr>
              <p:cNvPr id="4" name="Diagram 3"/>
              <p:cNvGraphicFramePr/>
              <p:nvPr/>
            </p:nvGraphicFramePr>
            <p:xfrm>
              <a:off x="1475656" y="0"/>
              <a:ext cx="7560840" cy="6597352"/>
            </p:xfrm>
            <a:graphic>
              <a:graphicData uri="http://schemas.openxmlformats.org/drawingml/2006/diagram">
                <a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47116" name="TextBox 20"/>
              <p:cNvSpPr txBox="1">
                <a:spLocks noChangeArrowheads="1"/>
              </p:cNvSpPr>
              <p:nvPr/>
            </p:nvSpPr>
            <p:spPr bwMode="auto">
              <a:xfrm>
                <a:off x="-72008" y="1804229"/>
                <a:ext cx="1619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 COORDONATEURS</a:t>
                </a:r>
              </a:p>
              <a:p>
                <a:endParaRPr lang="en-US" sz="1200">
                  <a:latin typeface="Calibri" pitchFamily="-123" charset="0"/>
                </a:endParaRPr>
              </a:p>
            </p:txBody>
          </p:sp>
          <p:sp>
            <p:nvSpPr>
              <p:cNvPr id="47117" name="TextBox 21"/>
              <p:cNvSpPr txBox="1">
                <a:spLocks noChangeArrowheads="1"/>
              </p:cNvSpPr>
              <p:nvPr/>
            </p:nvSpPr>
            <p:spPr bwMode="auto">
              <a:xfrm>
                <a:off x="-72008" y="1147182"/>
                <a:ext cx="161967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 </a:t>
                </a:r>
                <a:r>
                  <a:rPr lang="en-US" sz="1200" b="1" u="sng">
                    <a:latin typeface="Calibri" pitchFamily="-123" charset="0"/>
                  </a:rPr>
                  <a:t>ÉLÉMENTS</a:t>
                </a:r>
                <a:endParaRPr lang="en-US" sz="1200" b="1">
                  <a:latin typeface="Calibri" pitchFamily="-123" charset="0"/>
                  <a:sym typeface="Wingdings" pitchFamily="-123" charset="2"/>
                </a:endParaRPr>
              </a:p>
              <a:p>
                <a:endParaRPr lang="en-US" sz="1200">
                  <a:latin typeface="Calibri" pitchFamily="-123" charset="0"/>
                </a:endParaRPr>
              </a:p>
            </p:txBody>
          </p:sp>
          <p:sp>
            <p:nvSpPr>
              <p:cNvPr id="47118" name="TextBox 22"/>
              <p:cNvSpPr txBox="1">
                <a:spLocks noChangeArrowheads="1"/>
              </p:cNvSpPr>
              <p:nvPr/>
            </p:nvSpPr>
            <p:spPr bwMode="auto">
              <a:xfrm>
                <a:off x="-72008" y="2276872"/>
                <a:ext cx="16196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  ACTIVIT</a:t>
                </a:r>
                <a:r>
                  <a:rPr lang="en-US" sz="1200" b="1">
                    <a:latin typeface="Calibri" pitchFamily="-123" charset="0"/>
                  </a:rPr>
                  <a:t>É</a:t>
                </a:r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 1</a:t>
                </a:r>
              </a:p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 3ème trimestre 2010</a:t>
                </a:r>
              </a:p>
              <a:p>
                <a:endParaRPr lang="en-US" sz="1200" b="1">
                  <a:latin typeface="Calibri" pitchFamily="-123" charset="0"/>
                  <a:sym typeface="Wingdings" pitchFamily="-123" charset="2"/>
                </a:endParaRPr>
              </a:p>
              <a:p>
                <a:endParaRPr lang="en-US" sz="1200">
                  <a:latin typeface="Calibri" pitchFamily="-123" charset="0"/>
                </a:endParaRPr>
              </a:p>
            </p:txBody>
          </p:sp>
          <p:sp>
            <p:nvSpPr>
              <p:cNvPr id="47119" name="TextBox 23"/>
              <p:cNvSpPr txBox="1">
                <a:spLocks noChangeArrowheads="1"/>
              </p:cNvSpPr>
              <p:nvPr/>
            </p:nvSpPr>
            <p:spPr bwMode="auto">
              <a:xfrm>
                <a:off x="-72008" y="2886035"/>
                <a:ext cx="16196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  ACTIVIT</a:t>
                </a:r>
                <a:r>
                  <a:rPr lang="en-US" sz="1200" b="1">
                    <a:latin typeface="Calibri" pitchFamily="-123" charset="0"/>
                  </a:rPr>
                  <a:t>É</a:t>
                </a:r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 2</a:t>
                </a:r>
              </a:p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1er trimestre 2011</a:t>
                </a:r>
              </a:p>
              <a:p>
                <a:endParaRPr lang="en-US" sz="1200" b="1">
                  <a:latin typeface="Calibri" pitchFamily="-123" charset="0"/>
                  <a:sym typeface="Wingdings" pitchFamily="-123" charset="2"/>
                </a:endParaRPr>
              </a:p>
              <a:p>
                <a:endParaRPr lang="en-US" sz="1200">
                  <a:latin typeface="Calibri" pitchFamily="-123" charset="0"/>
                </a:endParaRPr>
              </a:p>
            </p:txBody>
          </p:sp>
          <p:sp>
            <p:nvSpPr>
              <p:cNvPr id="47120" name="TextBox 24"/>
              <p:cNvSpPr txBox="1">
                <a:spLocks noChangeArrowheads="1"/>
              </p:cNvSpPr>
              <p:nvPr/>
            </p:nvSpPr>
            <p:spPr bwMode="auto">
              <a:xfrm>
                <a:off x="-72008" y="3501008"/>
                <a:ext cx="16196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  ACTIVIT</a:t>
                </a:r>
                <a:r>
                  <a:rPr lang="en-US" sz="1200" b="1">
                    <a:latin typeface="Calibri" pitchFamily="-123" charset="0"/>
                  </a:rPr>
                  <a:t>É</a:t>
                </a:r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 3</a:t>
                </a:r>
              </a:p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2ème trimestre 2011</a:t>
                </a:r>
              </a:p>
              <a:p>
                <a:endParaRPr lang="en-US" sz="1200" b="1">
                  <a:latin typeface="Calibri" pitchFamily="-123" charset="0"/>
                  <a:sym typeface="Wingdings" pitchFamily="-123" charset="2"/>
                </a:endParaRPr>
              </a:p>
              <a:p>
                <a:endParaRPr lang="en-US" sz="1200">
                  <a:latin typeface="Calibri" pitchFamily="-123" charset="0"/>
                </a:endParaRPr>
              </a:p>
            </p:txBody>
          </p:sp>
          <p:sp>
            <p:nvSpPr>
              <p:cNvPr id="47121" name="TextBox 25"/>
              <p:cNvSpPr txBox="1">
                <a:spLocks noChangeArrowheads="1"/>
              </p:cNvSpPr>
              <p:nvPr/>
            </p:nvSpPr>
            <p:spPr bwMode="auto">
              <a:xfrm>
                <a:off x="-72008" y="4149081"/>
                <a:ext cx="16196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  ACTIVIT</a:t>
                </a:r>
                <a:r>
                  <a:rPr lang="en-US" sz="1200" b="1">
                    <a:latin typeface="Calibri" pitchFamily="-123" charset="0"/>
                  </a:rPr>
                  <a:t>É</a:t>
                </a:r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 4</a:t>
                </a:r>
              </a:p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3ème trimestre 2011</a:t>
                </a:r>
              </a:p>
              <a:p>
                <a:endParaRPr lang="en-US" sz="1200" b="1">
                  <a:latin typeface="Calibri" pitchFamily="-123" charset="0"/>
                  <a:sym typeface="Wingdings" pitchFamily="-123" charset="2"/>
                </a:endParaRPr>
              </a:p>
              <a:p>
                <a:endParaRPr lang="en-US" sz="1200">
                  <a:latin typeface="Calibri" pitchFamily="-123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72457" y="1697179"/>
                <a:ext cx="8964735" cy="317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123" name="TextBox 34"/>
              <p:cNvSpPr txBox="1">
                <a:spLocks noChangeArrowheads="1"/>
              </p:cNvSpPr>
              <p:nvPr/>
            </p:nvSpPr>
            <p:spPr bwMode="auto">
              <a:xfrm>
                <a:off x="-72008" y="4725144"/>
                <a:ext cx="16196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  ACTIVIT</a:t>
                </a:r>
                <a:r>
                  <a:rPr lang="en-US" sz="1200" b="1">
                    <a:latin typeface="Calibri" pitchFamily="-123" charset="0"/>
                  </a:rPr>
                  <a:t>É</a:t>
                </a:r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 5</a:t>
                </a:r>
              </a:p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1er trimestre 2012</a:t>
                </a:r>
              </a:p>
              <a:p>
                <a:endParaRPr lang="en-US" sz="1200" b="1">
                  <a:latin typeface="Calibri" pitchFamily="-123" charset="0"/>
                  <a:sym typeface="Wingdings" pitchFamily="-123" charset="2"/>
                </a:endParaRPr>
              </a:p>
              <a:p>
                <a:endParaRPr lang="en-US" sz="1200">
                  <a:latin typeface="Calibri" pitchFamily="-123" charset="0"/>
                </a:endParaRPr>
              </a:p>
            </p:txBody>
          </p:sp>
          <p:sp>
            <p:nvSpPr>
              <p:cNvPr id="47124" name="TextBox 35"/>
              <p:cNvSpPr txBox="1">
                <a:spLocks noChangeArrowheads="1"/>
              </p:cNvSpPr>
              <p:nvPr/>
            </p:nvSpPr>
            <p:spPr bwMode="auto">
              <a:xfrm>
                <a:off x="-72008" y="5301208"/>
                <a:ext cx="16196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  ACTIVIT</a:t>
                </a:r>
                <a:r>
                  <a:rPr lang="en-US" sz="1200" b="1">
                    <a:latin typeface="Calibri" pitchFamily="-123" charset="0"/>
                  </a:rPr>
                  <a:t>É</a:t>
                </a:r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 6</a:t>
                </a:r>
              </a:p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2ème trimestre 2012</a:t>
                </a:r>
              </a:p>
              <a:p>
                <a:endParaRPr lang="en-US" sz="1200" b="1">
                  <a:latin typeface="Calibri" pitchFamily="-123" charset="0"/>
                  <a:sym typeface="Wingdings" pitchFamily="-123" charset="2"/>
                </a:endParaRPr>
              </a:p>
              <a:p>
                <a:endParaRPr lang="en-US" sz="1200">
                  <a:latin typeface="Calibri" pitchFamily="-123" charset="0"/>
                </a:endParaRPr>
              </a:p>
            </p:txBody>
          </p:sp>
          <p:sp>
            <p:nvSpPr>
              <p:cNvPr id="47125" name="TextBox 36"/>
              <p:cNvSpPr txBox="1">
                <a:spLocks noChangeArrowheads="1"/>
              </p:cNvSpPr>
              <p:nvPr/>
            </p:nvSpPr>
            <p:spPr bwMode="auto">
              <a:xfrm>
                <a:off x="-72008" y="5949280"/>
                <a:ext cx="1619672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buFont typeface="Wingdings" pitchFamily="-123" charset="2"/>
                  <a:buChar char="à"/>
                </a:pPr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ACTIVITÉ FINALE</a:t>
                </a:r>
              </a:p>
              <a:p>
                <a:r>
                  <a:rPr lang="en-US" sz="1200" b="1">
                    <a:latin typeface="Calibri" pitchFamily="-123" charset="0"/>
                    <a:sym typeface="Wingdings" pitchFamily="-123" charset="2"/>
                  </a:rPr>
                  <a:t>3ème trimestre 2012</a:t>
                </a:r>
                <a:endParaRPr lang="en-US" sz="1200" b="1">
                  <a:latin typeface="Calibri" pitchFamily="-123" charset="0"/>
                </a:endParaRPr>
              </a:p>
              <a:p>
                <a:endParaRPr lang="en-US" sz="1200" b="1">
                  <a:latin typeface="Calibri" pitchFamily="-123" charset="0"/>
                  <a:sym typeface="Wingdings" pitchFamily="-123" charset="2"/>
                </a:endParaRPr>
              </a:p>
              <a:p>
                <a:endParaRPr lang="en-US" sz="1200" b="1">
                  <a:latin typeface="Calibri" pitchFamily="-123" charset="0"/>
                  <a:sym typeface="Wingdings" pitchFamily="-123" charset="2"/>
                </a:endParaRPr>
              </a:p>
              <a:p>
                <a:endParaRPr lang="en-US" sz="1200">
                  <a:latin typeface="Calibri" pitchFamily="-123" charset="0"/>
                </a:endParaRPr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 flipV="1">
              <a:off x="107382" y="2273489"/>
              <a:ext cx="8964735" cy="31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07382" y="2894254"/>
              <a:ext cx="8964735" cy="31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07382" y="3497554"/>
              <a:ext cx="8964735" cy="31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07382" y="4091329"/>
              <a:ext cx="8964735" cy="31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01032" y="4686690"/>
              <a:ext cx="8964735" cy="31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88332" y="5283640"/>
              <a:ext cx="8964735" cy="31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88332" y="5901229"/>
              <a:ext cx="8964735" cy="31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06" name="TextBox 27"/>
          <p:cNvSpPr txBox="1">
            <a:spLocks noChangeArrowheads="1"/>
          </p:cNvSpPr>
          <p:nvPr/>
        </p:nvSpPr>
        <p:spPr bwMode="auto">
          <a:xfrm>
            <a:off x="142875" y="0"/>
            <a:ext cx="12144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rgbClr val="006600"/>
                </a:solidFill>
                <a:latin typeface="Calibri" pitchFamily="-123" charset="0"/>
              </a:rPr>
              <a:t>MRV</a:t>
            </a:r>
          </a:p>
          <a:p>
            <a:pPr algn="ctr"/>
            <a:r>
              <a:rPr lang="en-GB" sz="2800" b="1">
                <a:solidFill>
                  <a:srgbClr val="006600"/>
                </a:solidFill>
                <a:latin typeface="Calibri" pitchFamily="-123" charset="0"/>
              </a:rPr>
              <a:t>plan</a:t>
            </a:r>
            <a:endParaRPr lang="en-GB" b="1">
              <a:solidFill>
                <a:srgbClr val="006600"/>
              </a:solidFill>
              <a:latin typeface="Calibri" pitchFamily="-12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457200" y="1260475"/>
            <a:ext cx="8229600" cy="5240338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2400" smtClean="0"/>
              <a:t>Started in January 2009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2400" smtClean="0"/>
              <a:t>Intense process – critical mass engaged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2400" smtClean="0"/>
              <a:t>Political will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2400" smtClean="0"/>
              <a:t>Stakeholder dialogue, common vision/will to reach consensus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2400" smtClean="0"/>
              <a:t>Many lessons produced and intense learning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2400" smtClean="0"/>
              <a:t>It served to put forests, biodiversity, rural livelihoods, governance of natural resources, etc. in the centre of development debates and policy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2400" smtClean="0"/>
              <a:t>A qualitative, decisive influence in global climate negotiations and in international aid fora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2400" smtClean="0"/>
              <a:t>Cumulative magnet for investments and technical support</a:t>
            </a:r>
            <a:endParaRPr lang="fr-FR" sz="2400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en-GB" sz="3200" b="1" smtClean="0">
                <a:solidFill>
                  <a:srgbClr val="006600"/>
                </a:solidFill>
              </a:rPr>
              <a:t>REDD+ readiness in the DRC</a:t>
            </a:r>
            <a:endParaRPr lang="fr-FR" sz="3200" b="1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85813"/>
            <a:ext cx="90678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857250"/>
            <a:ext cx="8001000" cy="5432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>
                <a:latin typeface="+mn-lt"/>
                <a:ea typeface="+mn-ea"/>
                <a:cs typeface="+mn-cs"/>
              </a:rPr>
              <a:t>5 agreed principles of the </a:t>
            </a:r>
            <a:r>
              <a:rPr lang="en-GB" sz="3600" b="1" dirty="0" err="1">
                <a:latin typeface="+mn-lt"/>
                <a:ea typeface="+mn-ea"/>
                <a:cs typeface="+mn-cs"/>
              </a:rPr>
              <a:t>REDD</a:t>
            </a:r>
            <a:r>
              <a:rPr lang="en-GB" sz="3600" b="1" dirty="0">
                <a:latin typeface="+mn-lt"/>
                <a:ea typeface="+mn-ea"/>
                <a:cs typeface="+mn-cs"/>
              </a:rPr>
              <a:t> process:</a:t>
            </a:r>
          </a:p>
          <a:p>
            <a:pPr fontAlgn="auto">
              <a:spcAft>
                <a:spcPts val="0"/>
              </a:spcAft>
              <a:defRPr/>
            </a:pPr>
            <a:endParaRPr lang="en-GB" sz="3600" dirty="0">
              <a:latin typeface="+mn-lt"/>
              <a:ea typeface="+mn-ea"/>
              <a:cs typeface="+mn-cs"/>
            </a:endParaRPr>
          </a:p>
          <a:p>
            <a:pPr marL="1379538" indent="-479425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>
                <a:latin typeface="+mn-lt"/>
                <a:ea typeface="+mn-ea"/>
                <a:cs typeface="+mn-cs"/>
              </a:rPr>
              <a:t>One national process only</a:t>
            </a:r>
          </a:p>
          <a:p>
            <a:pPr marL="1379538" indent="-479425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>
                <a:latin typeface="+mn-lt"/>
                <a:ea typeface="+mn-ea"/>
                <a:cs typeface="+mn-cs"/>
              </a:rPr>
              <a:t>Participation</a:t>
            </a:r>
          </a:p>
          <a:p>
            <a:pPr marL="1379538" indent="-479425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>
                <a:latin typeface="+mn-lt"/>
                <a:ea typeface="+mn-ea"/>
                <a:cs typeface="+mn-cs"/>
              </a:rPr>
              <a:t>Transparency</a:t>
            </a:r>
          </a:p>
          <a:p>
            <a:pPr marL="1379538" indent="-479425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>
                <a:latin typeface="+mn-lt"/>
                <a:ea typeface="+mn-ea"/>
                <a:cs typeface="+mn-cs"/>
              </a:rPr>
              <a:t>Technical quality</a:t>
            </a:r>
          </a:p>
          <a:p>
            <a:pPr marL="1379538" indent="-479425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>
                <a:latin typeface="+mn-lt"/>
                <a:ea typeface="+mn-ea"/>
                <a:cs typeface="+mn-cs"/>
              </a:rPr>
              <a:t>Regional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285750"/>
            <a:ext cx="91471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588" y="0"/>
            <a:ext cx="4827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  <a:cs typeface="+mj-cs"/>
              </a:rPr>
              <a:t> 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26626" name="Content Placeholder 4"/>
          <p:cNvSpPr>
            <a:spLocks noGrp="1"/>
          </p:cNvSpPr>
          <p:nvPr>
            <p:ph idx="1"/>
          </p:nvPr>
        </p:nvSpPr>
        <p:spPr>
          <a:xfrm>
            <a:off x="1825625" y="2060575"/>
            <a:ext cx="5986463" cy="4065588"/>
          </a:xfrm>
        </p:spPr>
        <p:txBody>
          <a:bodyPr/>
          <a:lstStyle/>
          <a:p>
            <a:pPr>
              <a:buFont typeface="Arial" pitchFamily="-123" charset="0"/>
              <a:buNone/>
            </a:pPr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71855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-123" charset="0"/>
              <a:buNone/>
            </a:pPr>
            <a:r>
              <a:rPr lang="en-GB" smtClean="0"/>
              <a:t> </a:t>
            </a:r>
            <a:endParaRPr lang="fr-FR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5888"/>
            <a:ext cx="835183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465</Words>
  <Application>Microsoft Office PowerPoint</Application>
  <PresentationFormat>On-screen Show (4:3)</PresentationFormat>
  <Paragraphs>157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ＭＳ Ｐゴシック</vt:lpstr>
      <vt:lpstr>Arial</vt:lpstr>
      <vt:lpstr>Times</vt:lpstr>
      <vt:lpstr>Wingdings</vt:lpstr>
      <vt:lpstr>Office Theme</vt:lpstr>
      <vt:lpstr>The REDD+ process in the Democratic Republic of Congo (DRC)</vt:lpstr>
      <vt:lpstr>PowerPoint Presentation</vt:lpstr>
      <vt:lpstr>REDD+ readiness in the DRC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Building the REDD+ Strategy</vt:lpstr>
      <vt:lpstr>PowerPoint Presentation</vt:lpstr>
      <vt:lpstr>PowerPoint Presentation</vt:lpstr>
      <vt:lpstr>REDD+ pilot projects</vt:lpstr>
      <vt:lpstr>Anticipated programmes</vt:lpstr>
      <vt:lpstr>A REDD+ Registry</vt:lpstr>
      <vt:lpstr>A REDD+ Registry (2)</vt:lpstr>
      <vt:lpstr>A REDD+ Registry (3)</vt:lpstr>
      <vt:lpstr>A REDD+ Registry (4)</vt:lpstr>
      <vt:lpstr>Building the reference levels: Integrating the different potential sectors</vt:lpstr>
      <vt:lpstr>Analisys of current status and trends</vt:lpstr>
      <vt:lpstr>PowerPoint Presentation</vt:lpstr>
    </vt:vector>
  </TitlesOfParts>
  <Company>UNDP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REDD+ and REDD+ readiness in the global arena</dc:title>
  <dc:creator>Josep A. Gari</dc:creator>
  <cp:lastModifiedBy>NK</cp:lastModifiedBy>
  <cp:revision>36</cp:revision>
  <dcterms:created xsi:type="dcterms:W3CDTF">2010-10-17T22:19:52Z</dcterms:created>
  <dcterms:modified xsi:type="dcterms:W3CDTF">2011-07-06T21:38:00Z</dcterms:modified>
</cp:coreProperties>
</file>