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400" r:id="rId2"/>
    <p:sldId id="438" r:id="rId3"/>
    <p:sldId id="430" r:id="rId4"/>
    <p:sldId id="420" r:id="rId5"/>
    <p:sldId id="421" r:id="rId6"/>
    <p:sldId id="437" r:id="rId7"/>
    <p:sldId id="436" r:id="rId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46C0A"/>
    <a:srgbClr val="008000"/>
    <a:srgbClr val="009900"/>
    <a:srgbClr val="2E69B0"/>
    <a:srgbClr val="25558F"/>
    <a:srgbClr val="B02A00"/>
    <a:srgbClr val="00700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136" autoAdjust="0"/>
  </p:normalViewPr>
  <p:slideViewPr>
    <p:cSldViewPr>
      <p:cViewPr varScale="1">
        <p:scale>
          <a:sx n="81" d="100"/>
          <a:sy n="81" d="100"/>
        </p:scale>
        <p:origin x="-750"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77F8CE-675C-5B46-9270-8B3BFB99F670}" type="doc">
      <dgm:prSet loTypeId="urn:microsoft.com/office/officeart/2005/8/layout/list1" loCatId="" qsTypeId="urn:microsoft.com/office/officeart/2005/8/quickstyle/3D1" qsCatId="3D" csTypeId="urn:microsoft.com/office/officeart/2005/8/colors/colorful4" csCatId="colorful" phldr="1"/>
      <dgm:spPr/>
      <dgm:t>
        <a:bodyPr/>
        <a:lstStyle/>
        <a:p>
          <a:endParaRPr lang="en-US"/>
        </a:p>
      </dgm:t>
    </dgm:pt>
    <dgm:pt modelId="{D6DACBD7-2C11-7F44-A329-65C7AB66F45F}">
      <dgm:prSet phldrT="[Text]"/>
      <dgm:spPr/>
      <dgm:t>
        <a:bodyPr/>
        <a:lstStyle/>
        <a:p>
          <a:r>
            <a:rPr lang="en-US" dirty="0" smtClean="0"/>
            <a:t>Policy framework</a:t>
          </a:r>
          <a:endParaRPr lang="en-US" dirty="0"/>
        </a:p>
      </dgm:t>
    </dgm:pt>
    <dgm:pt modelId="{B1FE8A5B-4A6C-334D-B04F-B221240B37C3}" type="parTrans" cxnId="{693F7F5F-7BD8-A245-80CE-17842356A37A}">
      <dgm:prSet/>
      <dgm:spPr/>
      <dgm:t>
        <a:bodyPr/>
        <a:lstStyle/>
        <a:p>
          <a:endParaRPr lang="en-US"/>
        </a:p>
      </dgm:t>
    </dgm:pt>
    <dgm:pt modelId="{A04ADCA2-E7AE-7040-BDB2-301FA28EE5A3}" type="sibTrans" cxnId="{693F7F5F-7BD8-A245-80CE-17842356A37A}">
      <dgm:prSet/>
      <dgm:spPr/>
      <dgm:t>
        <a:bodyPr/>
        <a:lstStyle/>
        <a:p>
          <a:endParaRPr lang="en-US"/>
        </a:p>
      </dgm:t>
    </dgm:pt>
    <dgm:pt modelId="{3522D17E-7B75-834A-B034-D58296AD076F}">
      <dgm:prSet phldrT="[Text]"/>
      <dgm:spPr/>
      <dgm:t>
        <a:bodyPr/>
        <a:lstStyle/>
        <a:p>
          <a:r>
            <a:rPr lang="en-US" dirty="0" smtClean="0"/>
            <a:t>Legal framework</a:t>
          </a:r>
          <a:endParaRPr lang="en-US" dirty="0"/>
        </a:p>
      </dgm:t>
    </dgm:pt>
    <dgm:pt modelId="{B6DBEB0C-BB79-544C-AC40-3EC7BB4A07BC}" type="parTrans" cxnId="{B14BFC9B-FD47-5946-94FE-BC4AA58E1D32}">
      <dgm:prSet/>
      <dgm:spPr/>
      <dgm:t>
        <a:bodyPr/>
        <a:lstStyle/>
        <a:p>
          <a:endParaRPr lang="en-US"/>
        </a:p>
      </dgm:t>
    </dgm:pt>
    <dgm:pt modelId="{D601BD4E-E235-454E-8D7A-FDB3B904D377}" type="sibTrans" cxnId="{B14BFC9B-FD47-5946-94FE-BC4AA58E1D32}">
      <dgm:prSet/>
      <dgm:spPr/>
      <dgm:t>
        <a:bodyPr/>
        <a:lstStyle/>
        <a:p>
          <a:endParaRPr lang="en-US"/>
        </a:p>
      </dgm:t>
    </dgm:pt>
    <dgm:pt modelId="{9C1F68E7-9890-3149-8AE2-0A4E3785F0E7}">
      <dgm:prSet phldrT="[Text]"/>
      <dgm:spPr/>
      <dgm:t>
        <a:bodyPr/>
        <a:lstStyle/>
        <a:p>
          <a:r>
            <a:rPr lang="en-US" dirty="0" smtClean="0"/>
            <a:t>Institutional framework</a:t>
          </a:r>
          <a:endParaRPr lang="en-US" dirty="0"/>
        </a:p>
      </dgm:t>
    </dgm:pt>
    <dgm:pt modelId="{CCE0D680-27F7-194D-82EE-B6C7074D6AEC}" type="parTrans" cxnId="{56714992-09FA-C541-AC17-EA66CFC9E0A6}">
      <dgm:prSet/>
      <dgm:spPr/>
      <dgm:t>
        <a:bodyPr/>
        <a:lstStyle/>
        <a:p>
          <a:endParaRPr lang="en-US"/>
        </a:p>
      </dgm:t>
    </dgm:pt>
    <dgm:pt modelId="{AEF8294A-2B2C-E345-BC23-85B3AECCB395}" type="sibTrans" cxnId="{56714992-09FA-C541-AC17-EA66CFC9E0A6}">
      <dgm:prSet/>
      <dgm:spPr/>
      <dgm:t>
        <a:bodyPr/>
        <a:lstStyle/>
        <a:p>
          <a:endParaRPr lang="en-US"/>
        </a:p>
      </dgm:t>
    </dgm:pt>
    <dgm:pt modelId="{52F547B4-3C31-EE4C-A85C-8F66491DF4BF}">
      <dgm:prSet/>
      <dgm:spPr/>
      <dgm:t>
        <a:bodyPr/>
        <a:lstStyle/>
        <a:p>
          <a:r>
            <a:rPr lang="en-US" dirty="0" smtClean="0"/>
            <a:t>National strategy for climate change</a:t>
          </a:r>
          <a:endParaRPr lang="en-US" dirty="0"/>
        </a:p>
      </dgm:t>
    </dgm:pt>
    <dgm:pt modelId="{51FD1CF3-90F6-0B46-A73B-79F0696D016D}" type="parTrans" cxnId="{8E331582-ABD8-EF40-89F4-1701BE4A47E3}">
      <dgm:prSet/>
      <dgm:spPr/>
    </dgm:pt>
    <dgm:pt modelId="{561FC5C6-E700-7D41-BAC8-AA31296C75EB}" type="sibTrans" cxnId="{8E331582-ABD8-EF40-89F4-1701BE4A47E3}">
      <dgm:prSet/>
      <dgm:spPr/>
    </dgm:pt>
    <dgm:pt modelId="{4A6DFD29-0BE4-5443-BFCB-3C4DD0EA0096}">
      <dgm:prSet/>
      <dgm:spPr/>
      <dgm:t>
        <a:bodyPr/>
        <a:lstStyle/>
        <a:p>
          <a:r>
            <a:rPr lang="en-US" dirty="0" smtClean="0"/>
            <a:t>Climate change mitigation and adaptation as a state policy</a:t>
          </a:r>
          <a:endParaRPr lang="en-US" dirty="0"/>
        </a:p>
      </dgm:t>
    </dgm:pt>
    <dgm:pt modelId="{6E568E7B-CDAD-7348-BA89-977FE35C4246}" type="parTrans" cxnId="{8B7EB92C-F891-7748-9BD1-423DF7C6090A}">
      <dgm:prSet/>
      <dgm:spPr/>
    </dgm:pt>
    <dgm:pt modelId="{EBC162E1-E361-5642-82B8-5C859C85B06C}" type="sibTrans" cxnId="{8B7EB92C-F891-7748-9BD1-423DF7C6090A}">
      <dgm:prSet/>
      <dgm:spPr/>
    </dgm:pt>
    <dgm:pt modelId="{7C61AD56-E87A-4C4D-A39D-6119CFCF67A6}">
      <dgm:prSet/>
      <dgm:spPr/>
      <dgm:t>
        <a:bodyPr/>
        <a:lstStyle/>
        <a:p>
          <a:r>
            <a:rPr lang="en-US" dirty="0" smtClean="0"/>
            <a:t>Legal provisions for environmental </a:t>
          </a:r>
          <a:r>
            <a:rPr lang="en-US" dirty="0" err="1" smtClean="0"/>
            <a:t>services’s</a:t>
          </a:r>
          <a:r>
            <a:rPr lang="en-US" dirty="0" smtClean="0"/>
            <a:t> use to be regulated by the Government – main focus on a non market approach</a:t>
          </a:r>
          <a:endParaRPr lang="en-US" dirty="0"/>
        </a:p>
      </dgm:t>
    </dgm:pt>
    <dgm:pt modelId="{51E5BF1C-C06A-7547-85BC-E8E434708BEE}" type="parTrans" cxnId="{1D513415-59DD-6344-B734-BFE3D4C1F569}">
      <dgm:prSet/>
      <dgm:spPr/>
    </dgm:pt>
    <dgm:pt modelId="{A8EBEA21-699B-A344-988F-FF86420ED200}" type="sibTrans" cxnId="{1D513415-59DD-6344-B734-BFE3D4C1F569}">
      <dgm:prSet/>
      <dgm:spPr/>
    </dgm:pt>
    <dgm:pt modelId="{153C261D-4AD3-4647-AB54-26640FDEF898}">
      <dgm:prSet/>
      <dgm:spPr/>
      <dgm:t>
        <a:bodyPr/>
        <a:lstStyle/>
        <a:p>
          <a:r>
            <a:rPr lang="en-US" dirty="0" smtClean="0"/>
            <a:t>Understate Secretariat for Climate Change</a:t>
          </a:r>
          <a:endParaRPr lang="en-US" dirty="0"/>
        </a:p>
      </dgm:t>
    </dgm:pt>
    <dgm:pt modelId="{04C25B97-1CC2-4D4B-81E8-2C29563B1EDE}" type="parTrans" cxnId="{75B23F84-45FC-B641-954D-6736952DC4A0}">
      <dgm:prSet/>
      <dgm:spPr/>
    </dgm:pt>
    <dgm:pt modelId="{4A3E128C-5C98-8F46-A9D7-0CFF45629AA0}" type="sibTrans" cxnId="{75B23F84-45FC-B641-954D-6736952DC4A0}">
      <dgm:prSet/>
      <dgm:spPr/>
    </dgm:pt>
    <dgm:pt modelId="{FA8DDA74-FF74-7B43-95B6-7E9E0B234B37}">
      <dgm:prSet/>
      <dgm:spPr/>
      <dgm:t>
        <a:bodyPr/>
        <a:lstStyle/>
        <a:p>
          <a:r>
            <a:rPr lang="en-US" dirty="0" smtClean="0"/>
            <a:t>Ministry of Environment as – National REDD+ Authority</a:t>
          </a:r>
          <a:endParaRPr lang="en-US" dirty="0"/>
        </a:p>
      </dgm:t>
    </dgm:pt>
    <dgm:pt modelId="{BCF7FDE0-6A62-E742-8FDE-605DF61818B9}" type="parTrans" cxnId="{0EFB6AE3-63D0-D845-AC24-D313BF23C61F}">
      <dgm:prSet/>
      <dgm:spPr/>
    </dgm:pt>
    <dgm:pt modelId="{A60938FC-B871-FE4B-B537-A26D8270CD13}" type="sibTrans" cxnId="{0EFB6AE3-63D0-D845-AC24-D313BF23C61F}">
      <dgm:prSet/>
      <dgm:spPr/>
    </dgm:pt>
    <dgm:pt modelId="{0B23061D-3C6F-DB4E-80C3-DBAC341548B5}" type="pres">
      <dgm:prSet presAssocID="{2977F8CE-675C-5B46-9270-8B3BFB99F670}" presName="linear" presStyleCnt="0">
        <dgm:presLayoutVars>
          <dgm:dir/>
          <dgm:animLvl val="lvl"/>
          <dgm:resizeHandles val="exact"/>
        </dgm:presLayoutVars>
      </dgm:prSet>
      <dgm:spPr/>
      <dgm:t>
        <a:bodyPr/>
        <a:lstStyle/>
        <a:p>
          <a:endParaRPr lang="en-US"/>
        </a:p>
      </dgm:t>
    </dgm:pt>
    <dgm:pt modelId="{988A26F8-0C77-2442-8A91-AD2D1E1FFB45}" type="pres">
      <dgm:prSet presAssocID="{D6DACBD7-2C11-7F44-A329-65C7AB66F45F}" presName="parentLin" presStyleCnt="0"/>
      <dgm:spPr/>
    </dgm:pt>
    <dgm:pt modelId="{347AB3D8-EDAD-0947-B6AE-DD64FD068485}" type="pres">
      <dgm:prSet presAssocID="{D6DACBD7-2C11-7F44-A329-65C7AB66F45F}" presName="parentLeftMargin" presStyleLbl="node1" presStyleIdx="0" presStyleCnt="3"/>
      <dgm:spPr/>
      <dgm:t>
        <a:bodyPr/>
        <a:lstStyle/>
        <a:p>
          <a:endParaRPr lang="en-US"/>
        </a:p>
      </dgm:t>
    </dgm:pt>
    <dgm:pt modelId="{25F9FC09-9445-3042-BF22-55A26F54ED9E}" type="pres">
      <dgm:prSet presAssocID="{D6DACBD7-2C11-7F44-A329-65C7AB66F45F}" presName="parentText" presStyleLbl="node1" presStyleIdx="0" presStyleCnt="3">
        <dgm:presLayoutVars>
          <dgm:chMax val="0"/>
          <dgm:bulletEnabled val="1"/>
        </dgm:presLayoutVars>
      </dgm:prSet>
      <dgm:spPr/>
      <dgm:t>
        <a:bodyPr/>
        <a:lstStyle/>
        <a:p>
          <a:endParaRPr lang="en-US"/>
        </a:p>
      </dgm:t>
    </dgm:pt>
    <dgm:pt modelId="{01706F65-83D5-B045-BCF9-C74AF7BF546B}" type="pres">
      <dgm:prSet presAssocID="{D6DACBD7-2C11-7F44-A329-65C7AB66F45F}" presName="negativeSpace" presStyleCnt="0"/>
      <dgm:spPr/>
    </dgm:pt>
    <dgm:pt modelId="{CE069422-CC79-944E-8511-010795B62907}" type="pres">
      <dgm:prSet presAssocID="{D6DACBD7-2C11-7F44-A329-65C7AB66F45F}" presName="childText" presStyleLbl="conFgAcc1" presStyleIdx="0" presStyleCnt="3">
        <dgm:presLayoutVars>
          <dgm:bulletEnabled val="1"/>
        </dgm:presLayoutVars>
      </dgm:prSet>
      <dgm:spPr/>
      <dgm:t>
        <a:bodyPr/>
        <a:lstStyle/>
        <a:p>
          <a:endParaRPr lang="en-US"/>
        </a:p>
      </dgm:t>
    </dgm:pt>
    <dgm:pt modelId="{50D4F292-FEE7-BE48-8630-6FDD0D310C2A}" type="pres">
      <dgm:prSet presAssocID="{A04ADCA2-E7AE-7040-BDB2-301FA28EE5A3}" presName="spaceBetweenRectangles" presStyleCnt="0"/>
      <dgm:spPr/>
    </dgm:pt>
    <dgm:pt modelId="{1C3E6BCD-2E9F-6041-A52D-F88B45B017B0}" type="pres">
      <dgm:prSet presAssocID="{3522D17E-7B75-834A-B034-D58296AD076F}" presName="parentLin" presStyleCnt="0"/>
      <dgm:spPr/>
    </dgm:pt>
    <dgm:pt modelId="{E921F32F-E5C2-8F4E-B064-83274CA162B1}" type="pres">
      <dgm:prSet presAssocID="{3522D17E-7B75-834A-B034-D58296AD076F}" presName="parentLeftMargin" presStyleLbl="node1" presStyleIdx="0" presStyleCnt="3"/>
      <dgm:spPr/>
      <dgm:t>
        <a:bodyPr/>
        <a:lstStyle/>
        <a:p>
          <a:endParaRPr lang="en-US"/>
        </a:p>
      </dgm:t>
    </dgm:pt>
    <dgm:pt modelId="{4E01E79C-EB95-CF44-8E8B-8FA25CB8ADB8}" type="pres">
      <dgm:prSet presAssocID="{3522D17E-7B75-834A-B034-D58296AD076F}" presName="parentText" presStyleLbl="node1" presStyleIdx="1" presStyleCnt="3">
        <dgm:presLayoutVars>
          <dgm:chMax val="0"/>
          <dgm:bulletEnabled val="1"/>
        </dgm:presLayoutVars>
      </dgm:prSet>
      <dgm:spPr/>
      <dgm:t>
        <a:bodyPr/>
        <a:lstStyle/>
        <a:p>
          <a:endParaRPr lang="en-US"/>
        </a:p>
      </dgm:t>
    </dgm:pt>
    <dgm:pt modelId="{D6B68010-08BB-7E43-BAD8-A860FCEF50D3}" type="pres">
      <dgm:prSet presAssocID="{3522D17E-7B75-834A-B034-D58296AD076F}" presName="negativeSpace" presStyleCnt="0"/>
      <dgm:spPr/>
    </dgm:pt>
    <dgm:pt modelId="{7EBFF375-9046-3249-B2B0-9C29EB2BDE14}" type="pres">
      <dgm:prSet presAssocID="{3522D17E-7B75-834A-B034-D58296AD076F}" presName="childText" presStyleLbl="conFgAcc1" presStyleIdx="1" presStyleCnt="3">
        <dgm:presLayoutVars>
          <dgm:bulletEnabled val="1"/>
        </dgm:presLayoutVars>
      </dgm:prSet>
      <dgm:spPr/>
      <dgm:t>
        <a:bodyPr/>
        <a:lstStyle/>
        <a:p>
          <a:endParaRPr lang="en-US"/>
        </a:p>
      </dgm:t>
    </dgm:pt>
    <dgm:pt modelId="{DFF25982-811F-A647-9B19-703E36F26DA7}" type="pres">
      <dgm:prSet presAssocID="{D601BD4E-E235-454E-8D7A-FDB3B904D377}" presName="spaceBetweenRectangles" presStyleCnt="0"/>
      <dgm:spPr/>
    </dgm:pt>
    <dgm:pt modelId="{3FFB87A0-9DFB-F246-84EC-C511CAD43557}" type="pres">
      <dgm:prSet presAssocID="{9C1F68E7-9890-3149-8AE2-0A4E3785F0E7}" presName="parentLin" presStyleCnt="0"/>
      <dgm:spPr/>
    </dgm:pt>
    <dgm:pt modelId="{790D72D5-B632-DC4D-882E-987CAC3666FA}" type="pres">
      <dgm:prSet presAssocID="{9C1F68E7-9890-3149-8AE2-0A4E3785F0E7}" presName="parentLeftMargin" presStyleLbl="node1" presStyleIdx="1" presStyleCnt="3"/>
      <dgm:spPr/>
      <dgm:t>
        <a:bodyPr/>
        <a:lstStyle/>
        <a:p>
          <a:endParaRPr lang="en-US"/>
        </a:p>
      </dgm:t>
    </dgm:pt>
    <dgm:pt modelId="{AF09E410-51CE-F74A-AFE2-FC6F07743544}" type="pres">
      <dgm:prSet presAssocID="{9C1F68E7-9890-3149-8AE2-0A4E3785F0E7}" presName="parentText" presStyleLbl="node1" presStyleIdx="2" presStyleCnt="3">
        <dgm:presLayoutVars>
          <dgm:chMax val="0"/>
          <dgm:bulletEnabled val="1"/>
        </dgm:presLayoutVars>
      </dgm:prSet>
      <dgm:spPr/>
      <dgm:t>
        <a:bodyPr/>
        <a:lstStyle/>
        <a:p>
          <a:endParaRPr lang="en-US"/>
        </a:p>
      </dgm:t>
    </dgm:pt>
    <dgm:pt modelId="{1243F84E-2703-0D44-A740-069119F19736}" type="pres">
      <dgm:prSet presAssocID="{9C1F68E7-9890-3149-8AE2-0A4E3785F0E7}" presName="negativeSpace" presStyleCnt="0"/>
      <dgm:spPr/>
    </dgm:pt>
    <dgm:pt modelId="{957AC163-DEA1-6B4D-88D6-5A3D04CD5048}" type="pres">
      <dgm:prSet presAssocID="{9C1F68E7-9890-3149-8AE2-0A4E3785F0E7}" presName="childText" presStyleLbl="conFgAcc1" presStyleIdx="2" presStyleCnt="3">
        <dgm:presLayoutVars>
          <dgm:bulletEnabled val="1"/>
        </dgm:presLayoutVars>
      </dgm:prSet>
      <dgm:spPr/>
      <dgm:t>
        <a:bodyPr/>
        <a:lstStyle/>
        <a:p>
          <a:endParaRPr lang="en-US"/>
        </a:p>
      </dgm:t>
    </dgm:pt>
  </dgm:ptLst>
  <dgm:cxnLst>
    <dgm:cxn modelId="{11F40420-CFCE-4D67-A405-740AD4BB8CEB}" type="presOf" srcId="{D6DACBD7-2C11-7F44-A329-65C7AB66F45F}" destId="{347AB3D8-EDAD-0947-B6AE-DD64FD068485}" srcOrd="0" destOrd="0" presId="urn:microsoft.com/office/officeart/2005/8/layout/list1"/>
    <dgm:cxn modelId="{0EFB6AE3-63D0-D845-AC24-D313BF23C61F}" srcId="{9C1F68E7-9890-3149-8AE2-0A4E3785F0E7}" destId="{FA8DDA74-FF74-7B43-95B6-7E9E0B234B37}" srcOrd="1" destOrd="0" parTransId="{BCF7FDE0-6A62-E742-8FDE-605DF61818B9}" sibTransId="{A60938FC-B871-FE4B-B537-A26D8270CD13}"/>
    <dgm:cxn modelId="{8711926C-C329-4654-A311-4F5AD561DE53}" type="presOf" srcId="{9C1F68E7-9890-3149-8AE2-0A4E3785F0E7}" destId="{AF09E410-51CE-F74A-AFE2-FC6F07743544}" srcOrd="1" destOrd="0" presId="urn:microsoft.com/office/officeart/2005/8/layout/list1"/>
    <dgm:cxn modelId="{1D513415-59DD-6344-B734-BFE3D4C1F569}" srcId="{3522D17E-7B75-834A-B034-D58296AD076F}" destId="{7C61AD56-E87A-4C4D-A39D-6119CFCF67A6}" srcOrd="0" destOrd="0" parTransId="{51E5BF1C-C06A-7547-85BC-E8E434708BEE}" sibTransId="{A8EBEA21-699B-A344-988F-FF86420ED200}"/>
    <dgm:cxn modelId="{8B7EB92C-F891-7748-9BD1-423DF7C6090A}" srcId="{D6DACBD7-2C11-7F44-A329-65C7AB66F45F}" destId="{4A6DFD29-0BE4-5443-BFCB-3C4DD0EA0096}" srcOrd="1" destOrd="0" parTransId="{6E568E7B-CDAD-7348-BA89-977FE35C4246}" sibTransId="{EBC162E1-E361-5642-82B8-5C859C85B06C}"/>
    <dgm:cxn modelId="{29A4FE6E-3655-4B6B-A6E4-C927BCA493AA}" type="presOf" srcId="{52F547B4-3C31-EE4C-A85C-8F66491DF4BF}" destId="{CE069422-CC79-944E-8511-010795B62907}" srcOrd="0" destOrd="0" presId="urn:microsoft.com/office/officeart/2005/8/layout/list1"/>
    <dgm:cxn modelId="{8E331582-ABD8-EF40-89F4-1701BE4A47E3}" srcId="{D6DACBD7-2C11-7F44-A329-65C7AB66F45F}" destId="{52F547B4-3C31-EE4C-A85C-8F66491DF4BF}" srcOrd="0" destOrd="0" parTransId="{51FD1CF3-90F6-0B46-A73B-79F0696D016D}" sibTransId="{561FC5C6-E700-7D41-BAC8-AA31296C75EB}"/>
    <dgm:cxn modelId="{7F282C11-2267-4805-B857-C088EAF8184F}" type="presOf" srcId="{2977F8CE-675C-5B46-9270-8B3BFB99F670}" destId="{0B23061D-3C6F-DB4E-80C3-DBAC341548B5}" srcOrd="0" destOrd="0" presId="urn:microsoft.com/office/officeart/2005/8/layout/list1"/>
    <dgm:cxn modelId="{56714992-09FA-C541-AC17-EA66CFC9E0A6}" srcId="{2977F8CE-675C-5B46-9270-8B3BFB99F670}" destId="{9C1F68E7-9890-3149-8AE2-0A4E3785F0E7}" srcOrd="2" destOrd="0" parTransId="{CCE0D680-27F7-194D-82EE-B6C7074D6AEC}" sibTransId="{AEF8294A-2B2C-E345-BC23-85B3AECCB395}"/>
    <dgm:cxn modelId="{D99A6915-0622-4DD1-83F5-06A9A763720E}" type="presOf" srcId="{3522D17E-7B75-834A-B034-D58296AD076F}" destId="{E921F32F-E5C2-8F4E-B064-83274CA162B1}" srcOrd="0" destOrd="0" presId="urn:microsoft.com/office/officeart/2005/8/layout/list1"/>
    <dgm:cxn modelId="{F285B7A0-CEB8-4D37-9837-8C5BF99840A2}" type="presOf" srcId="{153C261D-4AD3-4647-AB54-26640FDEF898}" destId="{957AC163-DEA1-6B4D-88D6-5A3D04CD5048}" srcOrd="0" destOrd="0" presId="urn:microsoft.com/office/officeart/2005/8/layout/list1"/>
    <dgm:cxn modelId="{68B6641D-AFA8-4168-A950-32491422A315}" type="presOf" srcId="{4A6DFD29-0BE4-5443-BFCB-3C4DD0EA0096}" destId="{CE069422-CC79-944E-8511-010795B62907}" srcOrd="0" destOrd="1" presId="urn:microsoft.com/office/officeart/2005/8/layout/list1"/>
    <dgm:cxn modelId="{693F7F5F-7BD8-A245-80CE-17842356A37A}" srcId="{2977F8CE-675C-5B46-9270-8B3BFB99F670}" destId="{D6DACBD7-2C11-7F44-A329-65C7AB66F45F}" srcOrd="0" destOrd="0" parTransId="{B1FE8A5B-4A6C-334D-B04F-B221240B37C3}" sibTransId="{A04ADCA2-E7AE-7040-BDB2-301FA28EE5A3}"/>
    <dgm:cxn modelId="{675999F4-68D9-4254-9290-C5696B0848F4}" type="presOf" srcId="{9C1F68E7-9890-3149-8AE2-0A4E3785F0E7}" destId="{790D72D5-B632-DC4D-882E-987CAC3666FA}" srcOrd="0" destOrd="0" presId="urn:microsoft.com/office/officeart/2005/8/layout/list1"/>
    <dgm:cxn modelId="{AD148EA1-44AB-4D40-89C1-F2AC12B1424E}" type="presOf" srcId="{FA8DDA74-FF74-7B43-95B6-7E9E0B234B37}" destId="{957AC163-DEA1-6B4D-88D6-5A3D04CD5048}" srcOrd="0" destOrd="1" presId="urn:microsoft.com/office/officeart/2005/8/layout/list1"/>
    <dgm:cxn modelId="{21D040C7-9973-41B9-9365-79B26A128C13}" type="presOf" srcId="{7C61AD56-E87A-4C4D-A39D-6119CFCF67A6}" destId="{7EBFF375-9046-3249-B2B0-9C29EB2BDE14}" srcOrd="0" destOrd="0" presId="urn:microsoft.com/office/officeart/2005/8/layout/list1"/>
    <dgm:cxn modelId="{9F6DC0E3-9B09-4267-AD00-967E539BBFE3}" type="presOf" srcId="{D6DACBD7-2C11-7F44-A329-65C7AB66F45F}" destId="{25F9FC09-9445-3042-BF22-55A26F54ED9E}" srcOrd="1" destOrd="0" presId="urn:microsoft.com/office/officeart/2005/8/layout/list1"/>
    <dgm:cxn modelId="{B14BFC9B-FD47-5946-94FE-BC4AA58E1D32}" srcId="{2977F8CE-675C-5B46-9270-8B3BFB99F670}" destId="{3522D17E-7B75-834A-B034-D58296AD076F}" srcOrd="1" destOrd="0" parTransId="{B6DBEB0C-BB79-544C-AC40-3EC7BB4A07BC}" sibTransId="{D601BD4E-E235-454E-8D7A-FDB3B904D377}"/>
    <dgm:cxn modelId="{75B23F84-45FC-B641-954D-6736952DC4A0}" srcId="{9C1F68E7-9890-3149-8AE2-0A4E3785F0E7}" destId="{153C261D-4AD3-4647-AB54-26640FDEF898}" srcOrd="0" destOrd="0" parTransId="{04C25B97-1CC2-4D4B-81E8-2C29563B1EDE}" sibTransId="{4A3E128C-5C98-8F46-A9D7-0CFF45629AA0}"/>
    <dgm:cxn modelId="{BB5A9335-46E5-45BE-8891-C49B42D473B7}" type="presOf" srcId="{3522D17E-7B75-834A-B034-D58296AD076F}" destId="{4E01E79C-EB95-CF44-8E8B-8FA25CB8ADB8}" srcOrd="1" destOrd="0" presId="urn:microsoft.com/office/officeart/2005/8/layout/list1"/>
    <dgm:cxn modelId="{32DAF817-0741-408F-BB82-7700F3047BC7}" type="presParOf" srcId="{0B23061D-3C6F-DB4E-80C3-DBAC341548B5}" destId="{988A26F8-0C77-2442-8A91-AD2D1E1FFB45}" srcOrd="0" destOrd="0" presId="urn:microsoft.com/office/officeart/2005/8/layout/list1"/>
    <dgm:cxn modelId="{5DEE9A17-9902-4820-BE0F-CBA0CFAE365C}" type="presParOf" srcId="{988A26F8-0C77-2442-8A91-AD2D1E1FFB45}" destId="{347AB3D8-EDAD-0947-B6AE-DD64FD068485}" srcOrd="0" destOrd="0" presId="urn:microsoft.com/office/officeart/2005/8/layout/list1"/>
    <dgm:cxn modelId="{218093B4-E39E-43D9-A371-BE093FB7AFFB}" type="presParOf" srcId="{988A26F8-0C77-2442-8A91-AD2D1E1FFB45}" destId="{25F9FC09-9445-3042-BF22-55A26F54ED9E}" srcOrd="1" destOrd="0" presId="urn:microsoft.com/office/officeart/2005/8/layout/list1"/>
    <dgm:cxn modelId="{38865C39-05D7-4A8D-994A-D56AED737E54}" type="presParOf" srcId="{0B23061D-3C6F-DB4E-80C3-DBAC341548B5}" destId="{01706F65-83D5-B045-BCF9-C74AF7BF546B}" srcOrd="1" destOrd="0" presId="urn:microsoft.com/office/officeart/2005/8/layout/list1"/>
    <dgm:cxn modelId="{99A8A8A8-474F-433B-A6FD-6E139CDC39BC}" type="presParOf" srcId="{0B23061D-3C6F-DB4E-80C3-DBAC341548B5}" destId="{CE069422-CC79-944E-8511-010795B62907}" srcOrd="2" destOrd="0" presId="urn:microsoft.com/office/officeart/2005/8/layout/list1"/>
    <dgm:cxn modelId="{A6CC5E23-3C85-49E6-86BF-058E21C909B7}" type="presParOf" srcId="{0B23061D-3C6F-DB4E-80C3-DBAC341548B5}" destId="{50D4F292-FEE7-BE48-8630-6FDD0D310C2A}" srcOrd="3" destOrd="0" presId="urn:microsoft.com/office/officeart/2005/8/layout/list1"/>
    <dgm:cxn modelId="{8B28BF3D-BBA0-4766-9AAC-A01F38ADB25A}" type="presParOf" srcId="{0B23061D-3C6F-DB4E-80C3-DBAC341548B5}" destId="{1C3E6BCD-2E9F-6041-A52D-F88B45B017B0}" srcOrd="4" destOrd="0" presId="urn:microsoft.com/office/officeart/2005/8/layout/list1"/>
    <dgm:cxn modelId="{9B6BD5D5-F26C-4D6B-86AB-0EB42BEE9097}" type="presParOf" srcId="{1C3E6BCD-2E9F-6041-A52D-F88B45B017B0}" destId="{E921F32F-E5C2-8F4E-B064-83274CA162B1}" srcOrd="0" destOrd="0" presId="urn:microsoft.com/office/officeart/2005/8/layout/list1"/>
    <dgm:cxn modelId="{5937A5B0-CD08-4384-9798-BDA99BB7E812}" type="presParOf" srcId="{1C3E6BCD-2E9F-6041-A52D-F88B45B017B0}" destId="{4E01E79C-EB95-CF44-8E8B-8FA25CB8ADB8}" srcOrd="1" destOrd="0" presId="urn:microsoft.com/office/officeart/2005/8/layout/list1"/>
    <dgm:cxn modelId="{C8D03DF5-CB79-4A6B-9FD2-A27A6311FE4F}" type="presParOf" srcId="{0B23061D-3C6F-DB4E-80C3-DBAC341548B5}" destId="{D6B68010-08BB-7E43-BAD8-A860FCEF50D3}" srcOrd="5" destOrd="0" presId="urn:microsoft.com/office/officeart/2005/8/layout/list1"/>
    <dgm:cxn modelId="{95424B85-7A2F-4E3C-B404-DB1829A8E359}" type="presParOf" srcId="{0B23061D-3C6F-DB4E-80C3-DBAC341548B5}" destId="{7EBFF375-9046-3249-B2B0-9C29EB2BDE14}" srcOrd="6" destOrd="0" presId="urn:microsoft.com/office/officeart/2005/8/layout/list1"/>
    <dgm:cxn modelId="{5167DDEC-C383-454A-8882-757722B37673}" type="presParOf" srcId="{0B23061D-3C6F-DB4E-80C3-DBAC341548B5}" destId="{DFF25982-811F-A647-9B19-703E36F26DA7}" srcOrd="7" destOrd="0" presId="urn:microsoft.com/office/officeart/2005/8/layout/list1"/>
    <dgm:cxn modelId="{E784B750-E5F9-4699-8139-4013307DA308}" type="presParOf" srcId="{0B23061D-3C6F-DB4E-80C3-DBAC341548B5}" destId="{3FFB87A0-9DFB-F246-84EC-C511CAD43557}" srcOrd="8" destOrd="0" presId="urn:microsoft.com/office/officeart/2005/8/layout/list1"/>
    <dgm:cxn modelId="{9444A58F-A293-4DC0-987D-638C7FC281A3}" type="presParOf" srcId="{3FFB87A0-9DFB-F246-84EC-C511CAD43557}" destId="{790D72D5-B632-DC4D-882E-987CAC3666FA}" srcOrd="0" destOrd="0" presId="urn:microsoft.com/office/officeart/2005/8/layout/list1"/>
    <dgm:cxn modelId="{0FC212A2-F57A-405D-B25B-75D7F47F3C21}" type="presParOf" srcId="{3FFB87A0-9DFB-F246-84EC-C511CAD43557}" destId="{AF09E410-51CE-F74A-AFE2-FC6F07743544}" srcOrd="1" destOrd="0" presId="urn:microsoft.com/office/officeart/2005/8/layout/list1"/>
    <dgm:cxn modelId="{4D905DDB-096E-483A-90C5-3925D7CC48A3}" type="presParOf" srcId="{0B23061D-3C6F-DB4E-80C3-DBAC341548B5}" destId="{1243F84E-2703-0D44-A740-069119F19736}" srcOrd="9" destOrd="0" presId="urn:microsoft.com/office/officeart/2005/8/layout/list1"/>
    <dgm:cxn modelId="{C9402FA0-3B29-4817-8232-6D7261B5FB56}" type="presParOf" srcId="{0B23061D-3C6F-DB4E-80C3-DBAC341548B5}" destId="{957AC163-DEA1-6B4D-88D6-5A3D04CD504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AEE387-63CE-E644-A46B-F35AF4D2D06A}" type="doc">
      <dgm:prSet loTypeId="urn:microsoft.com/office/officeart/2008/layout/AlternatingHexagons" loCatId="" qsTypeId="urn:microsoft.com/office/officeart/2005/8/quickstyle/3D2" qsCatId="3D" csTypeId="urn:microsoft.com/office/officeart/2005/8/colors/colorful4" csCatId="colorful" phldr="1"/>
      <dgm:spPr/>
      <dgm:t>
        <a:bodyPr/>
        <a:lstStyle/>
        <a:p>
          <a:endParaRPr lang="en-US"/>
        </a:p>
      </dgm:t>
    </dgm:pt>
    <dgm:pt modelId="{89153E69-C78C-A644-A0CE-0028980B3C04}">
      <dgm:prSet phldrT="[Text]" custT="1"/>
      <dgm:spPr/>
      <dgm:t>
        <a:bodyPr/>
        <a:lstStyle/>
        <a:p>
          <a:r>
            <a:rPr lang="en-US" sz="1400" dirty="0" smtClean="0"/>
            <a:t>Forestry</a:t>
          </a:r>
          <a:endParaRPr lang="en-US" sz="1400" dirty="0"/>
        </a:p>
      </dgm:t>
    </dgm:pt>
    <dgm:pt modelId="{11338299-039A-4947-80F6-313477997B5D}" type="parTrans" cxnId="{6B8290B7-92D7-364E-8047-ADEAE49EC92E}">
      <dgm:prSet/>
      <dgm:spPr/>
      <dgm:t>
        <a:bodyPr/>
        <a:lstStyle/>
        <a:p>
          <a:endParaRPr lang="en-US"/>
        </a:p>
      </dgm:t>
    </dgm:pt>
    <dgm:pt modelId="{4CA77FD9-AA26-4F46-8D26-DE2A0D6F3634}" type="sibTrans" cxnId="{6B8290B7-92D7-364E-8047-ADEAE49EC92E}">
      <dgm:prSet/>
      <dgm:spPr/>
      <dgm:t>
        <a:bodyPr/>
        <a:lstStyle/>
        <a:p>
          <a:r>
            <a:rPr lang="en-US" u="sng" dirty="0" smtClean="0"/>
            <a:t>Key sectors</a:t>
          </a:r>
          <a:endParaRPr lang="en-US" u="sng" dirty="0"/>
        </a:p>
      </dgm:t>
    </dgm:pt>
    <dgm:pt modelId="{1F71DF58-8555-0543-89D8-215E2D6C3650}">
      <dgm:prSet phldrT="[Text]" custT="1"/>
      <dgm:spPr/>
      <dgm:t>
        <a:bodyPr/>
        <a:lstStyle/>
        <a:p>
          <a:r>
            <a:rPr lang="en-US" sz="1400" dirty="0" smtClean="0"/>
            <a:t>Livestock and </a:t>
          </a:r>
          <a:r>
            <a:rPr lang="en-US" sz="1400" dirty="0" err="1" smtClean="0"/>
            <a:t>agricukture</a:t>
          </a:r>
          <a:endParaRPr lang="en-US" sz="1400" dirty="0"/>
        </a:p>
      </dgm:t>
    </dgm:pt>
    <dgm:pt modelId="{9DDC72E6-B91C-B74B-9AC2-69FD0AF4FD12}" type="parTrans" cxnId="{D54A4D39-F021-FB4B-8DE5-D4FFC2513C75}">
      <dgm:prSet/>
      <dgm:spPr/>
      <dgm:t>
        <a:bodyPr/>
        <a:lstStyle/>
        <a:p>
          <a:endParaRPr lang="en-US"/>
        </a:p>
      </dgm:t>
    </dgm:pt>
    <dgm:pt modelId="{D82A97A7-8963-A343-8DDD-CE90BE81948A}" type="sibTrans" cxnId="{D54A4D39-F021-FB4B-8DE5-D4FFC2513C75}">
      <dgm:prSet custT="1"/>
      <dgm:spPr/>
      <dgm:t>
        <a:bodyPr/>
        <a:lstStyle/>
        <a:p>
          <a:r>
            <a:rPr lang="en-US" sz="1400" dirty="0" smtClean="0"/>
            <a:t>Water</a:t>
          </a:r>
          <a:endParaRPr lang="en-US" sz="1400" dirty="0"/>
        </a:p>
      </dgm:t>
    </dgm:pt>
    <dgm:pt modelId="{C6F040B5-CE52-414F-B4BF-4B9115A0FA1C}">
      <dgm:prSet phldrT="[Text]" custT="1"/>
      <dgm:spPr/>
      <dgm:t>
        <a:bodyPr/>
        <a:lstStyle/>
        <a:p>
          <a:r>
            <a:rPr lang="en-US" sz="1400" dirty="0" smtClean="0"/>
            <a:t>Food security</a:t>
          </a:r>
          <a:endParaRPr lang="en-US" sz="1400" dirty="0"/>
        </a:p>
      </dgm:t>
    </dgm:pt>
    <dgm:pt modelId="{FF35F05A-B799-4048-A923-55993E09E953}" type="parTrans" cxnId="{7400A855-EE6F-524E-B528-FF94CAA0C9DD}">
      <dgm:prSet/>
      <dgm:spPr/>
      <dgm:t>
        <a:bodyPr/>
        <a:lstStyle/>
        <a:p>
          <a:endParaRPr lang="en-US"/>
        </a:p>
      </dgm:t>
    </dgm:pt>
    <dgm:pt modelId="{9D790988-19E6-3A41-BE45-71DAC318B0C6}" type="sibTrans" cxnId="{7400A855-EE6F-524E-B528-FF94CAA0C9DD}">
      <dgm:prSet custT="1"/>
      <dgm:spPr/>
      <dgm:t>
        <a:bodyPr/>
        <a:lstStyle/>
        <a:p>
          <a:r>
            <a:rPr lang="en-US" sz="1400" dirty="0" smtClean="0"/>
            <a:t>Biodiversity</a:t>
          </a:r>
          <a:endParaRPr lang="en-US" sz="1400" dirty="0"/>
        </a:p>
      </dgm:t>
    </dgm:pt>
    <dgm:pt modelId="{7C1D61AF-F6E5-5448-8ADE-D9A91DA299E8}" type="pres">
      <dgm:prSet presAssocID="{7BAEE387-63CE-E644-A46B-F35AF4D2D06A}" presName="Name0" presStyleCnt="0">
        <dgm:presLayoutVars>
          <dgm:chMax/>
          <dgm:chPref/>
          <dgm:dir/>
          <dgm:animLvl val="lvl"/>
        </dgm:presLayoutVars>
      </dgm:prSet>
      <dgm:spPr/>
      <dgm:t>
        <a:bodyPr/>
        <a:lstStyle/>
        <a:p>
          <a:endParaRPr lang="es-EC"/>
        </a:p>
      </dgm:t>
    </dgm:pt>
    <dgm:pt modelId="{4F25E53B-84E8-B948-8FE1-05542779169E}" type="pres">
      <dgm:prSet presAssocID="{89153E69-C78C-A644-A0CE-0028980B3C04}" presName="composite" presStyleCnt="0"/>
      <dgm:spPr/>
      <dgm:t>
        <a:bodyPr/>
        <a:lstStyle/>
        <a:p>
          <a:endParaRPr lang="en-US"/>
        </a:p>
      </dgm:t>
    </dgm:pt>
    <dgm:pt modelId="{C1738F6A-8190-AA4B-B879-835817ABADFB}" type="pres">
      <dgm:prSet presAssocID="{89153E69-C78C-A644-A0CE-0028980B3C04}" presName="Parent1" presStyleLbl="node1" presStyleIdx="0" presStyleCnt="6">
        <dgm:presLayoutVars>
          <dgm:chMax val="1"/>
          <dgm:chPref val="1"/>
          <dgm:bulletEnabled val="1"/>
        </dgm:presLayoutVars>
      </dgm:prSet>
      <dgm:spPr/>
      <dgm:t>
        <a:bodyPr/>
        <a:lstStyle/>
        <a:p>
          <a:endParaRPr lang="en-US"/>
        </a:p>
      </dgm:t>
    </dgm:pt>
    <dgm:pt modelId="{EA284B0E-BDEC-F841-9278-0EA3C8C45150}" type="pres">
      <dgm:prSet presAssocID="{89153E69-C78C-A644-A0CE-0028980B3C04}" presName="Childtext1" presStyleLbl="revTx" presStyleIdx="0" presStyleCnt="3">
        <dgm:presLayoutVars>
          <dgm:chMax val="0"/>
          <dgm:chPref val="0"/>
          <dgm:bulletEnabled val="1"/>
        </dgm:presLayoutVars>
      </dgm:prSet>
      <dgm:spPr/>
      <dgm:t>
        <a:bodyPr/>
        <a:lstStyle/>
        <a:p>
          <a:endParaRPr lang="en-US"/>
        </a:p>
      </dgm:t>
    </dgm:pt>
    <dgm:pt modelId="{8A71D0D2-6D8C-4143-8B41-B2167E6B8233}" type="pres">
      <dgm:prSet presAssocID="{89153E69-C78C-A644-A0CE-0028980B3C04}" presName="BalanceSpacing" presStyleCnt="0"/>
      <dgm:spPr/>
      <dgm:t>
        <a:bodyPr/>
        <a:lstStyle/>
        <a:p>
          <a:endParaRPr lang="en-US"/>
        </a:p>
      </dgm:t>
    </dgm:pt>
    <dgm:pt modelId="{95DBE252-9739-5D48-B816-D85FC0258A29}" type="pres">
      <dgm:prSet presAssocID="{89153E69-C78C-A644-A0CE-0028980B3C04}" presName="BalanceSpacing1" presStyleCnt="0"/>
      <dgm:spPr/>
      <dgm:t>
        <a:bodyPr/>
        <a:lstStyle/>
        <a:p>
          <a:endParaRPr lang="en-US"/>
        </a:p>
      </dgm:t>
    </dgm:pt>
    <dgm:pt modelId="{8F281EF7-E914-7E4E-9D9B-6BC962EC09F8}" type="pres">
      <dgm:prSet presAssocID="{4CA77FD9-AA26-4F46-8D26-DE2A0D6F3634}" presName="Accent1Text" presStyleLbl="node1" presStyleIdx="1" presStyleCnt="6" custLinFactNeighborX="606" custLinFactNeighborY="-1268"/>
      <dgm:spPr/>
      <dgm:t>
        <a:bodyPr/>
        <a:lstStyle/>
        <a:p>
          <a:endParaRPr lang="es-EC"/>
        </a:p>
      </dgm:t>
    </dgm:pt>
    <dgm:pt modelId="{96BFEDC6-0DF1-F141-93B3-977A4A5CD662}" type="pres">
      <dgm:prSet presAssocID="{4CA77FD9-AA26-4F46-8D26-DE2A0D6F3634}" presName="spaceBetweenRectangles" presStyleCnt="0"/>
      <dgm:spPr/>
      <dgm:t>
        <a:bodyPr/>
        <a:lstStyle/>
        <a:p>
          <a:endParaRPr lang="en-US"/>
        </a:p>
      </dgm:t>
    </dgm:pt>
    <dgm:pt modelId="{70155278-1AD3-794A-8E9C-2C4EB19C44BD}" type="pres">
      <dgm:prSet presAssocID="{1F71DF58-8555-0543-89D8-215E2D6C3650}" presName="composite" presStyleCnt="0"/>
      <dgm:spPr/>
      <dgm:t>
        <a:bodyPr/>
        <a:lstStyle/>
        <a:p>
          <a:endParaRPr lang="en-US"/>
        </a:p>
      </dgm:t>
    </dgm:pt>
    <dgm:pt modelId="{DE1F00BE-569D-6546-8F04-256038A9D308}" type="pres">
      <dgm:prSet presAssocID="{1F71DF58-8555-0543-89D8-215E2D6C3650}" presName="Parent1" presStyleLbl="node1" presStyleIdx="2" presStyleCnt="6">
        <dgm:presLayoutVars>
          <dgm:chMax val="1"/>
          <dgm:chPref val="1"/>
          <dgm:bulletEnabled val="1"/>
        </dgm:presLayoutVars>
      </dgm:prSet>
      <dgm:spPr/>
      <dgm:t>
        <a:bodyPr/>
        <a:lstStyle/>
        <a:p>
          <a:endParaRPr lang="en-US"/>
        </a:p>
      </dgm:t>
    </dgm:pt>
    <dgm:pt modelId="{171EBDD2-E36C-ED41-9CE9-A923E4A9E41D}" type="pres">
      <dgm:prSet presAssocID="{1F71DF58-8555-0543-89D8-215E2D6C3650}" presName="Childtext1" presStyleLbl="revTx" presStyleIdx="1" presStyleCnt="3">
        <dgm:presLayoutVars>
          <dgm:chMax val="0"/>
          <dgm:chPref val="0"/>
          <dgm:bulletEnabled val="1"/>
        </dgm:presLayoutVars>
      </dgm:prSet>
      <dgm:spPr/>
      <dgm:t>
        <a:bodyPr/>
        <a:lstStyle/>
        <a:p>
          <a:endParaRPr lang="en-US"/>
        </a:p>
      </dgm:t>
    </dgm:pt>
    <dgm:pt modelId="{2841D210-55D4-5C48-B1FF-BE1AD4457221}" type="pres">
      <dgm:prSet presAssocID="{1F71DF58-8555-0543-89D8-215E2D6C3650}" presName="BalanceSpacing" presStyleCnt="0"/>
      <dgm:spPr/>
      <dgm:t>
        <a:bodyPr/>
        <a:lstStyle/>
        <a:p>
          <a:endParaRPr lang="en-US"/>
        </a:p>
      </dgm:t>
    </dgm:pt>
    <dgm:pt modelId="{D092763C-D872-C146-93BC-217AF9105A48}" type="pres">
      <dgm:prSet presAssocID="{1F71DF58-8555-0543-89D8-215E2D6C3650}" presName="BalanceSpacing1" presStyleCnt="0"/>
      <dgm:spPr/>
      <dgm:t>
        <a:bodyPr/>
        <a:lstStyle/>
        <a:p>
          <a:endParaRPr lang="en-US"/>
        </a:p>
      </dgm:t>
    </dgm:pt>
    <dgm:pt modelId="{DB5FEE1F-60F8-8D4E-ABAA-A9064673836D}" type="pres">
      <dgm:prSet presAssocID="{D82A97A7-8963-A343-8DDD-CE90BE81948A}" presName="Accent1Text" presStyleLbl="node1" presStyleIdx="3" presStyleCnt="6"/>
      <dgm:spPr/>
      <dgm:t>
        <a:bodyPr/>
        <a:lstStyle/>
        <a:p>
          <a:endParaRPr lang="es-EC"/>
        </a:p>
      </dgm:t>
    </dgm:pt>
    <dgm:pt modelId="{6F748482-6EE3-8647-8398-FB534B1CADA8}" type="pres">
      <dgm:prSet presAssocID="{D82A97A7-8963-A343-8DDD-CE90BE81948A}" presName="spaceBetweenRectangles" presStyleCnt="0"/>
      <dgm:spPr/>
      <dgm:t>
        <a:bodyPr/>
        <a:lstStyle/>
        <a:p>
          <a:endParaRPr lang="en-US"/>
        </a:p>
      </dgm:t>
    </dgm:pt>
    <dgm:pt modelId="{775CD981-C15D-1B42-8BE4-57B043AF5385}" type="pres">
      <dgm:prSet presAssocID="{C6F040B5-CE52-414F-B4BF-4B9115A0FA1C}" presName="composite" presStyleCnt="0"/>
      <dgm:spPr/>
      <dgm:t>
        <a:bodyPr/>
        <a:lstStyle/>
        <a:p>
          <a:endParaRPr lang="en-US"/>
        </a:p>
      </dgm:t>
    </dgm:pt>
    <dgm:pt modelId="{6579CB1F-E65A-9643-8FA7-F04831AE65D4}" type="pres">
      <dgm:prSet presAssocID="{C6F040B5-CE52-414F-B4BF-4B9115A0FA1C}" presName="Parent1" presStyleLbl="node1" presStyleIdx="4" presStyleCnt="6">
        <dgm:presLayoutVars>
          <dgm:chMax val="1"/>
          <dgm:chPref val="1"/>
          <dgm:bulletEnabled val="1"/>
        </dgm:presLayoutVars>
      </dgm:prSet>
      <dgm:spPr/>
      <dgm:t>
        <a:bodyPr/>
        <a:lstStyle/>
        <a:p>
          <a:endParaRPr lang="es-EC"/>
        </a:p>
      </dgm:t>
    </dgm:pt>
    <dgm:pt modelId="{3696963D-07AD-6E47-AA12-C1468AA192B8}" type="pres">
      <dgm:prSet presAssocID="{C6F040B5-CE52-414F-B4BF-4B9115A0FA1C}" presName="Childtext1" presStyleLbl="revTx" presStyleIdx="2" presStyleCnt="3">
        <dgm:presLayoutVars>
          <dgm:chMax val="0"/>
          <dgm:chPref val="0"/>
          <dgm:bulletEnabled val="1"/>
        </dgm:presLayoutVars>
      </dgm:prSet>
      <dgm:spPr/>
      <dgm:t>
        <a:bodyPr/>
        <a:lstStyle/>
        <a:p>
          <a:endParaRPr lang="en-US"/>
        </a:p>
      </dgm:t>
    </dgm:pt>
    <dgm:pt modelId="{0FC76955-A8AC-9C4F-907D-951AAA3E9901}" type="pres">
      <dgm:prSet presAssocID="{C6F040B5-CE52-414F-B4BF-4B9115A0FA1C}" presName="BalanceSpacing" presStyleCnt="0"/>
      <dgm:spPr/>
      <dgm:t>
        <a:bodyPr/>
        <a:lstStyle/>
        <a:p>
          <a:endParaRPr lang="en-US"/>
        </a:p>
      </dgm:t>
    </dgm:pt>
    <dgm:pt modelId="{0C21585C-DBAB-8144-9B21-83D5B522E743}" type="pres">
      <dgm:prSet presAssocID="{C6F040B5-CE52-414F-B4BF-4B9115A0FA1C}" presName="BalanceSpacing1" presStyleCnt="0"/>
      <dgm:spPr/>
      <dgm:t>
        <a:bodyPr/>
        <a:lstStyle/>
        <a:p>
          <a:endParaRPr lang="en-US"/>
        </a:p>
      </dgm:t>
    </dgm:pt>
    <dgm:pt modelId="{4BE19903-343D-764B-A01D-DF44ABE8B76A}" type="pres">
      <dgm:prSet presAssocID="{9D790988-19E6-3A41-BE45-71DAC318B0C6}" presName="Accent1Text" presStyleLbl="node1" presStyleIdx="5" presStyleCnt="6"/>
      <dgm:spPr/>
      <dgm:t>
        <a:bodyPr/>
        <a:lstStyle/>
        <a:p>
          <a:endParaRPr lang="es-EC"/>
        </a:p>
      </dgm:t>
    </dgm:pt>
  </dgm:ptLst>
  <dgm:cxnLst>
    <dgm:cxn modelId="{D54A4D39-F021-FB4B-8DE5-D4FFC2513C75}" srcId="{7BAEE387-63CE-E644-A46B-F35AF4D2D06A}" destId="{1F71DF58-8555-0543-89D8-215E2D6C3650}" srcOrd="1" destOrd="0" parTransId="{9DDC72E6-B91C-B74B-9AC2-69FD0AF4FD12}" sibTransId="{D82A97A7-8963-A343-8DDD-CE90BE81948A}"/>
    <dgm:cxn modelId="{36B18352-FF05-41B4-9A99-E8D07D599690}" type="presOf" srcId="{C6F040B5-CE52-414F-B4BF-4B9115A0FA1C}" destId="{6579CB1F-E65A-9643-8FA7-F04831AE65D4}" srcOrd="0" destOrd="0" presId="urn:microsoft.com/office/officeart/2008/layout/AlternatingHexagons"/>
    <dgm:cxn modelId="{461C6566-6175-48B0-98C6-110D760271E8}" type="presOf" srcId="{9D790988-19E6-3A41-BE45-71DAC318B0C6}" destId="{4BE19903-343D-764B-A01D-DF44ABE8B76A}" srcOrd="0" destOrd="0" presId="urn:microsoft.com/office/officeart/2008/layout/AlternatingHexagons"/>
    <dgm:cxn modelId="{4744A8AB-D46C-43F3-995B-75E3BBE48A04}" type="presOf" srcId="{7BAEE387-63CE-E644-A46B-F35AF4D2D06A}" destId="{7C1D61AF-F6E5-5448-8ADE-D9A91DA299E8}" srcOrd="0" destOrd="0" presId="urn:microsoft.com/office/officeart/2008/layout/AlternatingHexagons"/>
    <dgm:cxn modelId="{09F271CA-C7E7-4096-B9A0-4791AF37319F}" type="presOf" srcId="{89153E69-C78C-A644-A0CE-0028980B3C04}" destId="{C1738F6A-8190-AA4B-B879-835817ABADFB}" srcOrd="0" destOrd="0" presId="urn:microsoft.com/office/officeart/2008/layout/AlternatingHexagons"/>
    <dgm:cxn modelId="{FD31294B-EB8B-4753-82F8-79B5CECCEA16}" type="presOf" srcId="{D82A97A7-8963-A343-8DDD-CE90BE81948A}" destId="{DB5FEE1F-60F8-8D4E-ABAA-A9064673836D}" srcOrd="0" destOrd="0" presId="urn:microsoft.com/office/officeart/2008/layout/AlternatingHexagons"/>
    <dgm:cxn modelId="{689A6708-3D97-40EE-B1C8-3625B8C4FBAB}" type="presOf" srcId="{1F71DF58-8555-0543-89D8-215E2D6C3650}" destId="{DE1F00BE-569D-6546-8F04-256038A9D308}" srcOrd="0" destOrd="0" presId="urn:microsoft.com/office/officeart/2008/layout/AlternatingHexagons"/>
    <dgm:cxn modelId="{7400A855-EE6F-524E-B528-FF94CAA0C9DD}" srcId="{7BAEE387-63CE-E644-A46B-F35AF4D2D06A}" destId="{C6F040B5-CE52-414F-B4BF-4B9115A0FA1C}" srcOrd="2" destOrd="0" parTransId="{FF35F05A-B799-4048-A923-55993E09E953}" sibTransId="{9D790988-19E6-3A41-BE45-71DAC318B0C6}"/>
    <dgm:cxn modelId="{8A2C9080-0DE2-4364-9C32-43B4074C0CD3}" type="presOf" srcId="{4CA77FD9-AA26-4F46-8D26-DE2A0D6F3634}" destId="{8F281EF7-E914-7E4E-9D9B-6BC962EC09F8}" srcOrd="0" destOrd="0" presId="urn:microsoft.com/office/officeart/2008/layout/AlternatingHexagons"/>
    <dgm:cxn modelId="{6B8290B7-92D7-364E-8047-ADEAE49EC92E}" srcId="{7BAEE387-63CE-E644-A46B-F35AF4D2D06A}" destId="{89153E69-C78C-A644-A0CE-0028980B3C04}" srcOrd="0" destOrd="0" parTransId="{11338299-039A-4947-80F6-313477997B5D}" sibTransId="{4CA77FD9-AA26-4F46-8D26-DE2A0D6F3634}"/>
    <dgm:cxn modelId="{F1861075-A4E3-42BC-AA1A-C1C10E86EBBB}" type="presParOf" srcId="{7C1D61AF-F6E5-5448-8ADE-D9A91DA299E8}" destId="{4F25E53B-84E8-B948-8FE1-05542779169E}" srcOrd="0" destOrd="0" presId="urn:microsoft.com/office/officeart/2008/layout/AlternatingHexagons"/>
    <dgm:cxn modelId="{353A4E3B-58B6-456A-9958-EE780814FC4E}" type="presParOf" srcId="{4F25E53B-84E8-B948-8FE1-05542779169E}" destId="{C1738F6A-8190-AA4B-B879-835817ABADFB}" srcOrd="0" destOrd="0" presId="urn:microsoft.com/office/officeart/2008/layout/AlternatingHexagons"/>
    <dgm:cxn modelId="{5B5B5626-FEF3-47D4-8D46-CBC330C21BEF}" type="presParOf" srcId="{4F25E53B-84E8-B948-8FE1-05542779169E}" destId="{EA284B0E-BDEC-F841-9278-0EA3C8C45150}" srcOrd="1" destOrd="0" presId="urn:microsoft.com/office/officeart/2008/layout/AlternatingHexagons"/>
    <dgm:cxn modelId="{71785CD6-DE1A-4D50-B7A6-67E02A7734A9}" type="presParOf" srcId="{4F25E53B-84E8-B948-8FE1-05542779169E}" destId="{8A71D0D2-6D8C-4143-8B41-B2167E6B8233}" srcOrd="2" destOrd="0" presId="urn:microsoft.com/office/officeart/2008/layout/AlternatingHexagons"/>
    <dgm:cxn modelId="{8EC2B1BC-C98A-4765-B963-81B993E7962A}" type="presParOf" srcId="{4F25E53B-84E8-B948-8FE1-05542779169E}" destId="{95DBE252-9739-5D48-B816-D85FC0258A29}" srcOrd="3" destOrd="0" presId="urn:microsoft.com/office/officeart/2008/layout/AlternatingHexagons"/>
    <dgm:cxn modelId="{57B24178-38F1-4CAA-8BD5-459B3B78060B}" type="presParOf" srcId="{4F25E53B-84E8-B948-8FE1-05542779169E}" destId="{8F281EF7-E914-7E4E-9D9B-6BC962EC09F8}" srcOrd="4" destOrd="0" presId="urn:microsoft.com/office/officeart/2008/layout/AlternatingHexagons"/>
    <dgm:cxn modelId="{3FBCFC98-9E72-47C9-93F5-E63948D8482B}" type="presParOf" srcId="{7C1D61AF-F6E5-5448-8ADE-D9A91DA299E8}" destId="{96BFEDC6-0DF1-F141-93B3-977A4A5CD662}" srcOrd="1" destOrd="0" presId="urn:microsoft.com/office/officeart/2008/layout/AlternatingHexagons"/>
    <dgm:cxn modelId="{AD95C9A1-4408-4CCB-A095-E5E9161B9579}" type="presParOf" srcId="{7C1D61AF-F6E5-5448-8ADE-D9A91DA299E8}" destId="{70155278-1AD3-794A-8E9C-2C4EB19C44BD}" srcOrd="2" destOrd="0" presId="urn:microsoft.com/office/officeart/2008/layout/AlternatingHexagons"/>
    <dgm:cxn modelId="{1560C55F-623E-4834-94D1-59991685345E}" type="presParOf" srcId="{70155278-1AD3-794A-8E9C-2C4EB19C44BD}" destId="{DE1F00BE-569D-6546-8F04-256038A9D308}" srcOrd="0" destOrd="0" presId="urn:microsoft.com/office/officeart/2008/layout/AlternatingHexagons"/>
    <dgm:cxn modelId="{E174A0DD-3974-420F-A872-6C3160D0EBF5}" type="presParOf" srcId="{70155278-1AD3-794A-8E9C-2C4EB19C44BD}" destId="{171EBDD2-E36C-ED41-9CE9-A923E4A9E41D}" srcOrd="1" destOrd="0" presId="urn:microsoft.com/office/officeart/2008/layout/AlternatingHexagons"/>
    <dgm:cxn modelId="{7759B097-B317-441B-A86C-B5DFD47A7EE0}" type="presParOf" srcId="{70155278-1AD3-794A-8E9C-2C4EB19C44BD}" destId="{2841D210-55D4-5C48-B1FF-BE1AD4457221}" srcOrd="2" destOrd="0" presId="urn:microsoft.com/office/officeart/2008/layout/AlternatingHexagons"/>
    <dgm:cxn modelId="{A6F43575-82FD-4B4F-9A7B-4BE1B03FA669}" type="presParOf" srcId="{70155278-1AD3-794A-8E9C-2C4EB19C44BD}" destId="{D092763C-D872-C146-93BC-217AF9105A48}" srcOrd="3" destOrd="0" presId="urn:microsoft.com/office/officeart/2008/layout/AlternatingHexagons"/>
    <dgm:cxn modelId="{82359CB9-D288-492B-9126-154EA3224731}" type="presParOf" srcId="{70155278-1AD3-794A-8E9C-2C4EB19C44BD}" destId="{DB5FEE1F-60F8-8D4E-ABAA-A9064673836D}" srcOrd="4" destOrd="0" presId="urn:microsoft.com/office/officeart/2008/layout/AlternatingHexagons"/>
    <dgm:cxn modelId="{6E4EDF13-1707-4D42-BB0D-3BD53637D7B3}" type="presParOf" srcId="{7C1D61AF-F6E5-5448-8ADE-D9A91DA299E8}" destId="{6F748482-6EE3-8647-8398-FB534B1CADA8}" srcOrd="3" destOrd="0" presId="urn:microsoft.com/office/officeart/2008/layout/AlternatingHexagons"/>
    <dgm:cxn modelId="{27093231-9890-4BC9-BA9E-FDF1F5E88E22}" type="presParOf" srcId="{7C1D61AF-F6E5-5448-8ADE-D9A91DA299E8}" destId="{775CD981-C15D-1B42-8BE4-57B043AF5385}" srcOrd="4" destOrd="0" presId="urn:microsoft.com/office/officeart/2008/layout/AlternatingHexagons"/>
    <dgm:cxn modelId="{8CAD1134-22CD-4595-8C87-8A9BFC1D5DE9}" type="presParOf" srcId="{775CD981-C15D-1B42-8BE4-57B043AF5385}" destId="{6579CB1F-E65A-9643-8FA7-F04831AE65D4}" srcOrd="0" destOrd="0" presId="urn:microsoft.com/office/officeart/2008/layout/AlternatingHexagons"/>
    <dgm:cxn modelId="{BA1A6EC8-7321-4DFD-A866-BC7CCC745DB8}" type="presParOf" srcId="{775CD981-C15D-1B42-8BE4-57B043AF5385}" destId="{3696963D-07AD-6E47-AA12-C1468AA192B8}" srcOrd="1" destOrd="0" presId="urn:microsoft.com/office/officeart/2008/layout/AlternatingHexagons"/>
    <dgm:cxn modelId="{0820BB62-E048-4A8A-A781-5207CE3AF75B}" type="presParOf" srcId="{775CD981-C15D-1B42-8BE4-57B043AF5385}" destId="{0FC76955-A8AC-9C4F-907D-951AAA3E9901}" srcOrd="2" destOrd="0" presId="urn:microsoft.com/office/officeart/2008/layout/AlternatingHexagons"/>
    <dgm:cxn modelId="{BA644908-B4BA-4231-8042-0E900504FAE2}" type="presParOf" srcId="{775CD981-C15D-1B42-8BE4-57B043AF5385}" destId="{0C21585C-DBAB-8144-9B21-83D5B522E743}" srcOrd="3" destOrd="0" presId="urn:microsoft.com/office/officeart/2008/layout/AlternatingHexagons"/>
    <dgm:cxn modelId="{F0982A8E-4AE9-4A1E-BE26-345DC3F5F222}" type="presParOf" srcId="{775CD981-C15D-1B42-8BE4-57B043AF5385}" destId="{4BE19903-343D-764B-A01D-DF44ABE8B76A}"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27CDC3-6902-ED49-9A9E-E820C53F3D20}" type="doc">
      <dgm:prSet loTypeId="urn:microsoft.com/office/officeart/2005/8/layout/process2" loCatId="" qsTypeId="urn:microsoft.com/office/officeart/2005/8/quickstyle/3D3" qsCatId="3D" csTypeId="urn:microsoft.com/office/officeart/2005/8/colors/colorful4" csCatId="colorful" phldr="1"/>
      <dgm:spPr/>
    </dgm:pt>
    <dgm:pt modelId="{B97FD838-6BBD-4A4D-9E52-A690181CDB1F}">
      <dgm:prSet phldrT="[Text]"/>
      <dgm:spPr/>
      <dgm:t>
        <a:bodyPr/>
        <a:lstStyle/>
        <a:p>
          <a:r>
            <a:rPr lang="en-US" dirty="0" smtClean="0"/>
            <a:t>REDD+ Activities to be fully measured, reported and verified at national level – national monitoring of forest coverage and changes, and emissions from deforestation</a:t>
          </a:r>
          <a:endParaRPr lang="en-US" dirty="0"/>
        </a:p>
      </dgm:t>
    </dgm:pt>
    <dgm:pt modelId="{4271EFD4-6058-CA4C-8B34-DB96A76F62CA}" type="parTrans" cxnId="{8E976A28-21F8-354F-B846-9C6F73130DAA}">
      <dgm:prSet/>
      <dgm:spPr/>
      <dgm:t>
        <a:bodyPr/>
        <a:lstStyle/>
        <a:p>
          <a:endParaRPr lang="en-US"/>
        </a:p>
      </dgm:t>
    </dgm:pt>
    <dgm:pt modelId="{1770F32C-5E6E-5C41-9E14-A38CAD8BEE39}" type="sibTrans" cxnId="{8E976A28-21F8-354F-B846-9C6F73130DAA}">
      <dgm:prSet/>
      <dgm:spPr/>
      <dgm:t>
        <a:bodyPr/>
        <a:lstStyle/>
        <a:p>
          <a:endParaRPr lang="en-US"/>
        </a:p>
      </dgm:t>
    </dgm:pt>
    <dgm:pt modelId="{80E244B8-BC04-2142-B16D-F35A209447AD}">
      <dgm:prSet phldrT="[Text]"/>
      <dgm:spPr/>
      <dgm:t>
        <a:bodyPr/>
        <a:lstStyle/>
        <a:p>
          <a:r>
            <a:rPr lang="en-US" dirty="0" smtClean="0"/>
            <a:t>Results based finance for national performance – to be channeled using specific finance architecture for REDD+ results finance </a:t>
          </a:r>
          <a:endParaRPr lang="en-US" dirty="0"/>
        </a:p>
      </dgm:t>
    </dgm:pt>
    <dgm:pt modelId="{7F21C627-90DA-3948-94C4-4BF68CF9900A}" type="parTrans" cxnId="{67C117D3-7C97-8245-88ED-C1DA70298A10}">
      <dgm:prSet/>
      <dgm:spPr/>
      <dgm:t>
        <a:bodyPr/>
        <a:lstStyle/>
        <a:p>
          <a:endParaRPr lang="en-US"/>
        </a:p>
      </dgm:t>
    </dgm:pt>
    <dgm:pt modelId="{17BA6906-6E05-F64B-AE73-DC8A896F16FB}" type="sibTrans" cxnId="{67C117D3-7C97-8245-88ED-C1DA70298A10}">
      <dgm:prSet/>
      <dgm:spPr/>
      <dgm:t>
        <a:bodyPr/>
        <a:lstStyle/>
        <a:p>
          <a:endParaRPr lang="en-US"/>
        </a:p>
      </dgm:t>
    </dgm:pt>
    <dgm:pt modelId="{B7EF8E0B-C52E-AC4B-9319-4B6FFA52B995}">
      <dgm:prSet phldrT="[Text]"/>
      <dgm:spPr/>
      <dgm:t>
        <a:bodyPr/>
        <a:lstStyle/>
        <a:p>
          <a:r>
            <a:rPr lang="en-US" dirty="0" smtClean="0"/>
            <a:t>Step wise approach for REDD+ implementation for results based activities – ‘Emissions reductions from deforestation’</a:t>
          </a:r>
          <a:endParaRPr lang="en-US" i="1" u="sng" dirty="0"/>
        </a:p>
      </dgm:t>
    </dgm:pt>
    <dgm:pt modelId="{FD744D46-3E72-8B41-A7FA-13A89D97F5D9}" type="parTrans" cxnId="{FAFB1C85-8ED5-534E-8C62-61841F0A50CB}">
      <dgm:prSet/>
      <dgm:spPr/>
      <dgm:t>
        <a:bodyPr/>
        <a:lstStyle/>
        <a:p>
          <a:endParaRPr lang="en-US"/>
        </a:p>
      </dgm:t>
    </dgm:pt>
    <dgm:pt modelId="{6026F1BA-D7D8-4944-90D9-0BA88EE9615D}" type="sibTrans" cxnId="{FAFB1C85-8ED5-534E-8C62-61841F0A50CB}">
      <dgm:prSet/>
      <dgm:spPr/>
      <dgm:t>
        <a:bodyPr/>
        <a:lstStyle/>
        <a:p>
          <a:endParaRPr lang="en-US"/>
        </a:p>
      </dgm:t>
    </dgm:pt>
    <dgm:pt modelId="{5B333589-1465-6A4C-9D5D-AE702D895E80}" type="pres">
      <dgm:prSet presAssocID="{F027CDC3-6902-ED49-9A9E-E820C53F3D20}" presName="linearFlow" presStyleCnt="0">
        <dgm:presLayoutVars>
          <dgm:resizeHandles val="exact"/>
        </dgm:presLayoutVars>
      </dgm:prSet>
      <dgm:spPr/>
    </dgm:pt>
    <dgm:pt modelId="{01C846E5-854D-D84C-AE4F-758AC42EFF51}" type="pres">
      <dgm:prSet presAssocID="{B97FD838-6BBD-4A4D-9E52-A690181CDB1F}" presName="node" presStyleLbl="node1" presStyleIdx="0" presStyleCnt="3" custScaleX="425244">
        <dgm:presLayoutVars>
          <dgm:bulletEnabled val="1"/>
        </dgm:presLayoutVars>
      </dgm:prSet>
      <dgm:spPr/>
      <dgm:t>
        <a:bodyPr/>
        <a:lstStyle/>
        <a:p>
          <a:endParaRPr lang="en-US"/>
        </a:p>
      </dgm:t>
    </dgm:pt>
    <dgm:pt modelId="{9B04A634-DA90-364F-8519-7BBAB6CAE28E}" type="pres">
      <dgm:prSet presAssocID="{1770F32C-5E6E-5C41-9E14-A38CAD8BEE39}" presName="sibTrans" presStyleLbl="sibTrans2D1" presStyleIdx="0" presStyleCnt="2"/>
      <dgm:spPr/>
      <dgm:t>
        <a:bodyPr/>
        <a:lstStyle/>
        <a:p>
          <a:endParaRPr lang="es-EC"/>
        </a:p>
      </dgm:t>
    </dgm:pt>
    <dgm:pt modelId="{2831924A-3FBE-844E-B441-A0759938F7DD}" type="pres">
      <dgm:prSet presAssocID="{1770F32C-5E6E-5C41-9E14-A38CAD8BEE39}" presName="connectorText" presStyleLbl="sibTrans2D1" presStyleIdx="0" presStyleCnt="2"/>
      <dgm:spPr/>
      <dgm:t>
        <a:bodyPr/>
        <a:lstStyle/>
        <a:p>
          <a:endParaRPr lang="es-EC"/>
        </a:p>
      </dgm:t>
    </dgm:pt>
    <dgm:pt modelId="{1ECD87B0-23F7-A34E-BA51-C96A77D80CD1}" type="pres">
      <dgm:prSet presAssocID="{80E244B8-BC04-2142-B16D-F35A209447AD}" presName="node" presStyleLbl="node1" presStyleIdx="1" presStyleCnt="3" custScaleX="425244">
        <dgm:presLayoutVars>
          <dgm:bulletEnabled val="1"/>
        </dgm:presLayoutVars>
      </dgm:prSet>
      <dgm:spPr/>
      <dgm:t>
        <a:bodyPr/>
        <a:lstStyle/>
        <a:p>
          <a:endParaRPr lang="en-US"/>
        </a:p>
      </dgm:t>
    </dgm:pt>
    <dgm:pt modelId="{E5622327-CFF2-EE49-85EE-0D49D6A89C33}" type="pres">
      <dgm:prSet presAssocID="{17BA6906-6E05-F64B-AE73-DC8A896F16FB}" presName="sibTrans" presStyleLbl="sibTrans2D1" presStyleIdx="1" presStyleCnt="2"/>
      <dgm:spPr/>
      <dgm:t>
        <a:bodyPr/>
        <a:lstStyle/>
        <a:p>
          <a:endParaRPr lang="es-EC"/>
        </a:p>
      </dgm:t>
    </dgm:pt>
    <dgm:pt modelId="{6E62D3D0-BF8A-764C-BC13-03EE754264BC}" type="pres">
      <dgm:prSet presAssocID="{17BA6906-6E05-F64B-AE73-DC8A896F16FB}" presName="connectorText" presStyleLbl="sibTrans2D1" presStyleIdx="1" presStyleCnt="2"/>
      <dgm:spPr/>
      <dgm:t>
        <a:bodyPr/>
        <a:lstStyle/>
        <a:p>
          <a:endParaRPr lang="es-EC"/>
        </a:p>
      </dgm:t>
    </dgm:pt>
    <dgm:pt modelId="{3BFCB1E1-4291-6D4C-A74D-1FA05A676F79}" type="pres">
      <dgm:prSet presAssocID="{B7EF8E0B-C52E-AC4B-9319-4B6FFA52B995}" presName="node" presStyleLbl="node1" presStyleIdx="2" presStyleCnt="3" custScaleX="425244">
        <dgm:presLayoutVars>
          <dgm:bulletEnabled val="1"/>
        </dgm:presLayoutVars>
      </dgm:prSet>
      <dgm:spPr/>
      <dgm:t>
        <a:bodyPr/>
        <a:lstStyle/>
        <a:p>
          <a:endParaRPr lang="en-US"/>
        </a:p>
      </dgm:t>
    </dgm:pt>
  </dgm:ptLst>
  <dgm:cxnLst>
    <dgm:cxn modelId="{E46CFB02-74A6-4424-B074-88B2778F622A}" type="presOf" srcId="{B97FD838-6BBD-4A4D-9E52-A690181CDB1F}" destId="{01C846E5-854D-D84C-AE4F-758AC42EFF51}" srcOrd="0" destOrd="0" presId="urn:microsoft.com/office/officeart/2005/8/layout/process2"/>
    <dgm:cxn modelId="{187024FF-35D5-4A81-AE4D-84A5818C6198}" type="presOf" srcId="{1770F32C-5E6E-5C41-9E14-A38CAD8BEE39}" destId="{9B04A634-DA90-364F-8519-7BBAB6CAE28E}" srcOrd="0" destOrd="0" presId="urn:microsoft.com/office/officeart/2005/8/layout/process2"/>
    <dgm:cxn modelId="{B6383D76-BDE6-48EE-8554-0A3F0AB23165}" type="presOf" srcId="{17BA6906-6E05-F64B-AE73-DC8A896F16FB}" destId="{E5622327-CFF2-EE49-85EE-0D49D6A89C33}" srcOrd="0" destOrd="0" presId="urn:microsoft.com/office/officeart/2005/8/layout/process2"/>
    <dgm:cxn modelId="{8E976A28-21F8-354F-B846-9C6F73130DAA}" srcId="{F027CDC3-6902-ED49-9A9E-E820C53F3D20}" destId="{B97FD838-6BBD-4A4D-9E52-A690181CDB1F}" srcOrd="0" destOrd="0" parTransId="{4271EFD4-6058-CA4C-8B34-DB96A76F62CA}" sibTransId="{1770F32C-5E6E-5C41-9E14-A38CAD8BEE39}"/>
    <dgm:cxn modelId="{67C117D3-7C97-8245-88ED-C1DA70298A10}" srcId="{F027CDC3-6902-ED49-9A9E-E820C53F3D20}" destId="{80E244B8-BC04-2142-B16D-F35A209447AD}" srcOrd="1" destOrd="0" parTransId="{7F21C627-90DA-3948-94C4-4BF68CF9900A}" sibTransId="{17BA6906-6E05-F64B-AE73-DC8A896F16FB}"/>
    <dgm:cxn modelId="{FAFB1C85-8ED5-534E-8C62-61841F0A50CB}" srcId="{F027CDC3-6902-ED49-9A9E-E820C53F3D20}" destId="{B7EF8E0B-C52E-AC4B-9319-4B6FFA52B995}" srcOrd="2" destOrd="0" parTransId="{FD744D46-3E72-8B41-A7FA-13A89D97F5D9}" sibTransId="{6026F1BA-D7D8-4944-90D9-0BA88EE9615D}"/>
    <dgm:cxn modelId="{FAF79735-02B1-4381-9479-100861A4EB4F}" type="presOf" srcId="{F027CDC3-6902-ED49-9A9E-E820C53F3D20}" destId="{5B333589-1465-6A4C-9D5D-AE702D895E80}" srcOrd="0" destOrd="0" presId="urn:microsoft.com/office/officeart/2005/8/layout/process2"/>
    <dgm:cxn modelId="{C9575124-A6D6-4BD4-86D1-6BBB40E052E8}" type="presOf" srcId="{1770F32C-5E6E-5C41-9E14-A38CAD8BEE39}" destId="{2831924A-3FBE-844E-B441-A0759938F7DD}" srcOrd="1" destOrd="0" presId="urn:microsoft.com/office/officeart/2005/8/layout/process2"/>
    <dgm:cxn modelId="{4F1A0B44-9796-43C8-83D1-902942B57171}" type="presOf" srcId="{80E244B8-BC04-2142-B16D-F35A209447AD}" destId="{1ECD87B0-23F7-A34E-BA51-C96A77D80CD1}" srcOrd="0" destOrd="0" presId="urn:microsoft.com/office/officeart/2005/8/layout/process2"/>
    <dgm:cxn modelId="{F99AEB76-347D-4D79-804B-A6CC3EDBD3C7}" type="presOf" srcId="{17BA6906-6E05-F64B-AE73-DC8A896F16FB}" destId="{6E62D3D0-BF8A-764C-BC13-03EE754264BC}" srcOrd="1" destOrd="0" presId="urn:microsoft.com/office/officeart/2005/8/layout/process2"/>
    <dgm:cxn modelId="{E355A37A-74C7-4359-B304-354C8A68BD98}" type="presOf" srcId="{B7EF8E0B-C52E-AC4B-9319-4B6FFA52B995}" destId="{3BFCB1E1-4291-6D4C-A74D-1FA05A676F79}" srcOrd="0" destOrd="0" presId="urn:microsoft.com/office/officeart/2005/8/layout/process2"/>
    <dgm:cxn modelId="{031AA335-2157-4B1E-91FC-45B869628FBC}" type="presParOf" srcId="{5B333589-1465-6A4C-9D5D-AE702D895E80}" destId="{01C846E5-854D-D84C-AE4F-758AC42EFF51}" srcOrd="0" destOrd="0" presId="urn:microsoft.com/office/officeart/2005/8/layout/process2"/>
    <dgm:cxn modelId="{7FC6B22B-0D7E-4DFB-8818-47F75AD7B7D4}" type="presParOf" srcId="{5B333589-1465-6A4C-9D5D-AE702D895E80}" destId="{9B04A634-DA90-364F-8519-7BBAB6CAE28E}" srcOrd="1" destOrd="0" presId="urn:microsoft.com/office/officeart/2005/8/layout/process2"/>
    <dgm:cxn modelId="{53D352CC-AF1B-4E72-A4E3-262A2EAE5D17}" type="presParOf" srcId="{9B04A634-DA90-364F-8519-7BBAB6CAE28E}" destId="{2831924A-3FBE-844E-B441-A0759938F7DD}" srcOrd="0" destOrd="0" presId="urn:microsoft.com/office/officeart/2005/8/layout/process2"/>
    <dgm:cxn modelId="{C9293657-B237-4668-B7FA-E4F5A537C528}" type="presParOf" srcId="{5B333589-1465-6A4C-9D5D-AE702D895E80}" destId="{1ECD87B0-23F7-A34E-BA51-C96A77D80CD1}" srcOrd="2" destOrd="0" presId="urn:microsoft.com/office/officeart/2005/8/layout/process2"/>
    <dgm:cxn modelId="{8F741DDC-C915-4AE6-B816-8C8C3B22DCEE}" type="presParOf" srcId="{5B333589-1465-6A4C-9D5D-AE702D895E80}" destId="{E5622327-CFF2-EE49-85EE-0D49D6A89C33}" srcOrd="3" destOrd="0" presId="urn:microsoft.com/office/officeart/2005/8/layout/process2"/>
    <dgm:cxn modelId="{B392092D-47E3-4E77-BA8F-E15E7F1A9499}" type="presParOf" srcId="{E5622327-CFF2-EE49-85EE-0D49D6A89C33}" destId="{6E62D3D0-BF8A-764C-BC13-03EE754264BC}" srcOrd="0" destOrd="0" presId="urn:microsoft.com/office/officeart/2005/8/layout/process2"/>
    <dgm:cxn modelId="{C3C6F508-0551-431C-8891-EBB1163E0A30}" type="presParOf" srcId="{5B333589-1465-6A4C-9D5D-AE702D895E80}" destId="{3BFCB1E1-4291-6D4C-A74D-1FA05A676F79}"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FC6176-D71C-5D47-89B5-3EB17EE9E1E9}" type="doc">
      <dgm:prSet loTypeId="urn:microsoft.com/office/officeart/2005/8/layout/pyramid2" loCatId="" qsTypeId="urn:microsoft.com/office/officeart/2005/8/quickstyle/3D4" qsCatId="3D" csTypeId="urn:microsoft.com/office/officeart/2005/8/colors/accent3_4" csCatId="accent3" phldr="1"/>
      <dgm:spPr/>
    </dgm:pt>
    <dgm:pt modelId="{DCC88C46-958D-064E-B9EC-A35D1AD97F90}">
      <dgm:prSet phldrT="[Text]" custT="1"/>
      <dgm:spPr>
        <a:solidFill>
          <a:schemeClr val="bg1">
            <a:lumMod val="75000"/>
            <a:alpha val="90000"/>
          </a:schemeClr>
        </a:solidFill>
      </dgm:spPr>
      <dgm:t>
        <a:bodyPr/>
        <a:lstStyle/>
        <a:p>
          <a:r>
            <a:rPr lang="en-US" sz="2000" dirty="0" smtClean="0">
              <a:solidFill>
                <a:schemeClr val="tx1">
                  <a:lumMod val="85000"/>
                  <a:lumOff val="15000"/>
                </a:schemeClr>
              </a:solidFill>
            </a:rPr>
            <a:t>Measurement, Report and Verification for Emissions Reductions from deforestation, at national level </a:t>
          </a:r>
          <a:endParaRPr lang="en-US" sz="2000" dirty="0">
            <a:solidFill>
              <a:schemeClr val="tx1">
                <a:lumMod val="85000"/>
                <a:lumOff val="15000"/>
              </a:schemeClr>
            </a:solidFill>
          </a:endParaRPr>
        </a:p>
      </dgm:t>
    </dgm:pt>
    <dgm:pt modelId="{7CC614AA-7AF7-BF4E-9B74-F20A5595C871}" type="parTrans" cxnId="{A3ABD2D9-3713-4442-90B2-FA43BF2D4148}">
      <dgm:prSet/>
      <dgm:spPr/>
      <dgm:t>
        <a:bodyPr/>
        <a:lstStyle/>
        <a:p>
          <a:endParaRPr lang="en-US"/>
        </a:p>
      </dgm:t>
    </dgm:pt>
    <dgm:pt modelId="{B78CFA6C-75A2-7246-9F82-36DAC54254DB}" type="sibTrans" cxnId="{A3ABD2D9-3713-4442-90B2-FA43BF2D4148}">
      <dgm:prSet/>
      <dgm:spPr/>
      <dgm:t>
        <a:bodyPr/>
        <a:lstStyle/>
        <a:p>
          <a:endParaRPr lang="en-US"/>
        </a:p>
      </dgm:t>
    </dgm:pt>
    <dgm:pt modelId="{8B980C88-D278-6843-AA6E-25990F1D3E74}">
      <dgm:prSet phldrT="[Text]" custT="1"/>
      <dgm:spPr>
        <a:solidFill>
          <a:schemeClr val="bg1">
            <a:lumMod val="75000"/>
            <a:alpha val="90000"/>
          </a:schemeClr>
        </a:solidFill>
      </dgm:spPr>
      <dgm:t>
        <a:bodyPr/>
        <a:lstStyle/>
        <a:p>
          <a:r>
            <a:rPr lang="en-US" sz="2000" dirty="0" smtClean="0">
              <a:solidFill>
                <a:schemeClr val="tx1">
                  <a:lumMod val="85000"/>
                  <a:lumOff val="15000"/>
                </a:schemeClr>
              </a:solidFill>
            </a:rPr>
            <a:t>Strengthening of sectorial policy </a:t>
          </a:r>
          <a:r>
            <a:rPr lang="en-US" sz="2000" b="1" u="sng" dirty="0" smtClean="0">
              <a:solidFill>
                <a:schemeClr val="tx1">
                  <a:lumMod val="85000"/>
                  <a:lumOff val="15000"/>
                </a:schemeClr>
              </a:solidFill>
            </a:rPr>
            <a:t>measures</a:t>
          </a:r>
          <a:endParaRPr lang="en-US" sz="2000" b="1" u="sng" dirty="0">
            <a:solidFill>
              <a:schemeClr val="tx1">
                <a:lumMod val="85000"/>
                <a:lumOff val="15000"/>
              </a:schemeClr>
            </a:solidFill>
          </a:endParaRPr>
        </a:p>
      </dgm:t>
    </dgm:pt>
    <dgm:pt modelId="{9762C48F-2AF3-964D-9ED6-1BB34CA8D96D}" type="parTrans" cxnId="{97A56094-3AC1-3840-A54C-0C25E131CF57}">
      <dgm:prSet/>
      <dgm:spPr/>
      <dgm:t>
        <a:bodyPr/>
        <a:lstStyle/>
        <a:p>
          <a:endParaRPr lang="en-US"/>
        </a:p>
      </dgm:t>
    </dgm:pt>
    <dgm:pt modelId="{7C9227AA-5766-0C47-B573-6D19ED901BFC}" type="sibTrans" cxnId="{97A56094-3AC1-3840-A54C-0C25E131CF57}">
      <dgm:prSet/>
      <dgm:spPr/>
      <dgm:t>
        <a:bodyPr/>
        <a:lstStyle/>
        <a:p>
          <a:endParaRPr lang="en-US"/>
        </a:p>
      </dgm:t>
    </dgm:pt>
    <dgm:pt modelId="{0EE201A0-5D3B-1D4D-8B8D-149D3B3C011D}">
      <dgm:prSet phldrT="[Text]" custT="1"/>
      <dgm:spPr>
        <a:solidFill>
          <a:schemeClr val="bg1">
            <a:lumMod val="75000"/>
            <a:alpha val="90000"/>
          </a:schemeClr>
        </a:solidFill>
      </dgm:spPr>
      <dgm:t>
        <a:bodyPr/>
        <a:lstStyle/>
        <a:p>
          <a:r>
            <a:rPr lang="en-US" sz="1800" dirty="0" smtClean="0">
              <a:solidFill>
                <a:schemeClr val="tx1">
                  <a:lumMod val="85000"/>
                  <a:lumOff val="15000"/>
                </a:schemeClr>
              </a:solidFill>
            </a:rPr>
            <a:t>REDD+ like </a:t>
          </a:r>
          <a:r>
            <a:rPr lang="en-US" sz="1800" b="1" u="sng" dirty="0" smtClean="0">
              <a:solidFill>
                <a:schemeClr val="tx1">
                  <a:lumMod val="85000"/>
                  <a:lumOff val="15000"/>
                </a:schemeClr>
              </a:solidFill>
            </a:rPr>
            <a:t>actions</a:t>
          </a:r>
          <a:r>
            <a:rPr lang="en-US" sz="1800" dirty="0" smtClean="0">
              <a:solidFill>
                <a:schemeClr val="tx1">
                  <a:lumMod val="85000"/>
                  <a:lumOff val="15000"/>
                </a:schemeClr>
              </a:solidFill>
            </a:rPr>
            <a:t> to be implemented on the ground</a:t>
          </a:r>
          <a:endParaRPr lang="en-US" sz="1800" dirty="0">
            <a:solidFill>
              <a:schemeClr val="tx1">
                <a:lumMod val="85000"/>
                <a:lumOff val="15000"/>
              </a:schemeClr>
            </a:solidFill>
          </a:endParaRPr>
        </a:p>
      </dgm:t>
    </dgm:pt>
    <dgm:pt modelId="{0BDF66AE-CF77-6A45-AD49-2AC19C2E6ECC}" type="parTrans" cxnId="{98DED19B-9721-0346-8AD1-0514601746D9}">
      <dgm:prSet/>
      <dgm:spPr/>
      <dgm:t>
        <a:bodyPr/>
        <a:lstStyle/>
        <a:p>
          <a:endParaRPr lang="en-US"/>
        </a:p>
      </dgm:t>
    </dgm:pt>
    <dgm:pt modelId="{56143CDF-522C-404D-9FCA-D4E72B601109}" type="sibTrans" cxnId="{98DED19B-9721-0346-8AD1-0514601746D9}">
      <dgm:prSet/>
      <dgm:spPr/>
      <dgm:t>
        <a:bodyPr/>
        <a:lstStyle/>
        <a:p>
          <a:endParaRPr lang="en-US"/>
        </a:p>
      </dgm:t>
    </dgm:pt>
    <dgm:pt modelId="{67A12116-8685-9A49-A0D3-231AED2004BF}" type="pres">
      <dgm:prSet presAssocID="{A2FC6176-D71C-5D47-89B5-3EB17EE9E1E9}" presName="compositeShape" presStyleCnt="0">
        <dgm:presLayoutVars>
          <dgm:dir/>
          <dgm:resizeHandles/>
        </dgm:presLayoutVars>
      </dgm:prSet>
      <dgm:spPr/>
    </dgm:pt>
    <dgm:pt modelId="{12C8BC94-7C41-2A47-B9EB-AC65F1AFDE15}" type="pres">
      <dgm:prSet presAssocID="{A2FC6176-D71C-5D47-89B5-3EB17EE9E1E9}" presName="pyramid" presStyleLbl="node1" presStyleIdx="0" presStyleCnt="1" custLinFactNeighborX="-18690"/>
      <dgm:spPr/>
    </dgm:pt>
    <dgm:pt modelId="{32E46825-8C23-5745-82FD-ADB57C6094CB}" type="pres">
      <dgm:prSet presAssocID="{A2FC6176-D71C-5D47-89B5-3EB17EE9E1E9}" presName="theList" presStyleCnt="0"/>
      <dgm:spPr/>
    </dgm:pt>
    <dgm:pt modelId="{E1126BFD-A5B7-DB4D-BA59-10ADA0BA7106}" type="pres">
      <dgm:prSet presAssocID="{DCC88C46-958D-064E-B9EC-A35D1AD97F90}" presName="aNode" presStyleLbl="fgAcc1" presStyleIdx="0" presStyleCnt="3" custScaleX="162958" custLinFactY="-15001" custLinFactNeighborX="7562" custLinFactNeighborY="-100000">
        <dgm:presLayoutVars>
          <dgm:bulletEnabled val="1"/>
        </dgm:presLayoutVars>
      </dgm:prSet>
      <dgm:spPr/>
      <dgm:t>
        <a:bodyPr/>
        <a:lstStyle/>
        <a:p>
          <a:endParaRPr lang="en-US"/>
        </a:p>
      </dgm:t>
    </dgm:pt>
    <dgm:pt modelId="{197F8E20-625E-F64D-AE70-3AE2A2D1B917}" type="pres">
      <dgm:prSet presAssocID="{DCC88C46-958D-064E-B9EC-A35D1AD97F90}" presName="aSpace" presStyleCnt="0"/>
      <dgm:spPr/>
    </dgm:pt>
    <dgm:pt modelId="{84C6BDC5-8103-8844-B4CC-617593DD303D}" type="pres">
      <dgm:prSet presAssocID="{8B980C88-D278-6843-AA6E-25990F1D3E74}" presName="aNode" presStyleLbl="fgAcc1" presStyleIdx="1" presStyleCnt="3" custScaleX="162958" custLinFactY="31706" custLinFactNeighborX="7562" custLinFactNeighborY="100000">
        <dgm:presLayoutVars>
          <dgm:bulletEnabled val="1"/>
        </dgm:presLayoutVars>
      </dgm:prSet>
      <dgm:spPr/>
      <dgm:t>
        <a:bodyPr/>
        <a:lstStyle/>
        <a:p>
          <a:endParaRPr lang="en-US"/>
        </a:p>
      </dgm:t>
    </dgm:pt>
    <dgm:pt modelId="{602F022F-800C-0340-B610-F64936F297F2}" type="pres">
      <dgm:prSet presAssocID="{8B980C88-D278-6843-AA6E-25990F1D3E74}" presName="aSpace" presStyleCnt="0"/>
      <dgm:spPr/>
    </dgm:pt>
    <dgm:pt modelId="{2030BF51-BF79-5A4A-A75C-0B6F90603C2F}" type="pres">
      <dgm:prSet presAssocID="{0EE201A0-5D3B-1D4D-8B8D-149D3B3C011D}" presName="aNode" presStyleLbl="fgAcc1" presStyleIdx="2" presStyleCnt="3" custScaleX="162958" custLinFactY="31706" custLinFactNeighborX="7562" custLinFactNeighborY="100000">
        <dgm:presLayoutVars>
          <dgm:bulletEnabled val="1"/>
        </dgm:presLayoutVars>
      </dgm:prSet>
      <dgm:spPr/>
      <dgm:t>
        <a:bodyPr/>
        <a:lstStyle/>
        <a:p>
          <a:endParaRPr lang="es-EC"/>
        </a:p>
      </dgm:t>
    </dgm:pt>
    <dgm:pt modelId="{A7BF16E7-1A59-5740-9561-8A93F285A17E}" type="pres">
      <dgm:prSet presAssocID="{0EE201A0-5D3B-1D4D-8B8D-149D3B3C011D}" presName="aSpace" presStyleCnt="0"/>
      <dgm:spPr/>
    </dgm:pt>
  </dgm:ptLst>
  <dgm:cxnLst>
    <dgm:cxn modelId="{57558587-B092-4FF2-9788-48AF6BD17556}" type="presOf" srcId="{8B980C88-D278-6843-AA6E-25990F1D3E74}" destId="{84C6BDC5-8103-8844-B4CC-617593DD303D}" srcOrd="0" destOrd="0" presId="urn:microsoft.com/office/officeart/2005/8/layout/pyramid2"/>
    <dgm:cxn modelId="{A3ABD2D9-3713-4442-90B2-FA43BF2D4148}" srcId="{A2FC6176-D71C-5D47-89B5-3EB17EE9E1E9}" destId="{DCC88C46-958D-064E-B9EC-A35D1AD97F90}" srcOrd="0" destOrd="0" parTransId="{7CC614AA-7AF7-BF4E-9B74-F20A5595C871}" sibTransId="{B78CFA6C-75A2-7246-9F82-36DAC54254DB}"/>
    <dgm:cxn modelId="{743DFAC6-39ED-4AC3-B861-14EAEDD7E8B9}" type="presOf" srcId="{A2FC6176-D71C-5D47-89B5-3EB17EE9E1E9}" destId="{67A12116-8685-9A49-A0D3-231AED2004BF}" srcOrd="0" destOrd="0" presId="urn:microsoft.com/office/officeart/2005/8/layout/pyramid2"/>
    <dgm:cxn modelId="{6B25AB22-6D67-4D0C-8A7E-3DFF5371D263}" type="presOf" srcId="{DCC88C46-958D-064E-B9EC-A35D1AD97F90}" destId="{E1126BFD-A5B7-DB4D-BA59-10ADA0BA7106}" srcOrd="0" destOrd="0" presId="urn:microsoft.com/office/officeart/2005/8/layout/pyramid2"/>
    <dgm:cxn modelId="{98DED19B-9721-0346-8AD1-0514601746D9}" srcId="{A2FC6176-D71C-5D47-89B5-3EB17EE9E1E9}" destId="{0EE201A0-5D3B-1D4D-8B8D-149D3B3C011D}" srcOrd="2" destOrd="0" parTransId="{0BDF66AE-CF77-6A45-AD49-2AC19C2E6ECC}" sibTransId="{56143CDF-522C-404D-9FCA-D4E72B601109}"/>
    <dgm:cxn modelId="{97A56094-3AC1-3840-A54C-0C25E131CF57}" srcId="{A2FC6176-D71C-5D47-89B5-3EB17EE9E1E9}" destId="{8B980C88-D278-6843-AA6E-25990F1D3E74}" srcOrd="1" destOrd="0" parTransId="{9762C48F-2AF3-964D-9ED6-1BB34CA8D96D}" sibTransId="{7C9227AA-5766-0C47-B573-6D19ED901BFC}"/>
    <dgm:cxn modelId="{E67FFB5B-B998-449D-8EB4-F15392CCD15B}" type="presOf" srcId="{0EE201A0-5D3B-1D4D-8B8D-149D3B3C011D}" destId="{2030BF51-BF79-5A4A-A75C-0B6F90603C2F}" srcOrd="0" destOrd="0" presId="urn:microsoft.com/office/officeart/2005/8/layout/pyramid2"/>
    <dgm:cxn modelId="{5905702A-B6A9-4A79-9B31-A89494EDB43F}" type="presParOf" srcId="{67A12116-8685-9A49-A0D3-231AED2004BF}" destId="{12C8BC94-7C41-2A47-B9EB-AC65F1AFDE15}" srcOrd="0" destOrd="0" presId="urn:microsoft.com/office/officeart/2005/8/layout/pyramid2"/>
    <dgm:cxn modelId="{74A56388-5C9A-4BA0-84F7-BBDFF55EF2B6}" type="presParOf" srcId="{67A12116-8685-9A49-A0D3-231AED2004BF}" destId="{32E46825-8C23-5745-82FD-ADB57C6094CB}" srcOrd="1" destOrd="0" presId="urn:microsoft.com/office/officeart/2005/8/layout/pyramid2"/>
    <dgm:cxn modelId="{0D2294D1-1108-485C-BF49-0089928A1C8C}" type="presParOf" srcId="{32E46825-8C23-5745-82FD-ADB57C6094CB}" destId="{E1126BFD-A5B7-DB4D-BA59-10ADA0BA7106}" srcOrd="0" destOrd="0" presId="urn:microsoft.com/office/officeart/2005/8/layout/pyramid2"/>
    <dgm:cxn modelId="{3F51DF7A-085E-4C93-AEE1-100CA076518B}" type="presParOf" srcId="{32E46825-8C23-5745-82FD-ADB57C6094CB}" destId="{197F8E20-625E-F64D-AE70-3AE2A2D1B917}" srcOrd="1" destOrd="0" presId="urn:microsoft.com/office/officeart/2005/8/layout/pyramid2"/>
    <dgm:cxn modelId="{A867B6CF-B6B2-4768-B067-E0DA87193C3C}" type="presParOf" srcId="{32E46825-8C23-5745-82FD-ADB57C6094CB}" destId="{84C6BDC5-8103-8844-B4CC-617593DD303D}" srcOrd="2" destOrd="0" presId="urn:microsoft.com/office/officeart/2005/8/layout/pyramid2"/>
    <dgm:cxn modelId="{5BD56032-A6A0-4636-8649-E48BA5A14850}" type="presParOf" srcId="{32E46825-8C23-5745-82FD-ADB57C6094CB}" destId="{602F022F-800C-0340-B610-F64936F297F2}" srcOrd="3" destOrd="0" presId="urn:microsoft.com/office/officeart/2005/8/layout/pyramid2"/>
    <dgm:cxn modelId="{835D9E61-6FC0-46D4-8C06-7A989115BEE2}" type="presParOf" srcId="{32E46825-8C23-5745-82FD-ADB57C6094CB}" destId="{2030BF51-BF79-5A4A-A75C-0B6F90603C2F}" srcOrd="4" destOrd="0" presId="urn:microsoft.com/office/officeart/2005/8/layout/pyramid2"/>
    <dgm:cxn modelId="{16874027-32E7-4AC3-868C-3EDE51741491}" type="presParOf" srcId="{32E46825-8C23-5745-82FD-ADB57C6094CB}" destId="{A7BF16E7-1A59-5740-9561-8A93F285A17E}"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7F7867-0D0A-D849-93A4-2CFD107EFB2E}" type="doc">
      <dgm:prSet loTypeId="urn:microsoft.com/office/officeart/2005/8/layout/radial4" loCatId="" qsTypeId="urn:microsoft.com/office/officeart/2005/8/quickstyle/3D2" qsCatId="3D" csTypeId="urn:microsoft.com/office/officeart/2005/8/colors/colorful4" csCatId="colorful" phldr="1"/>
      <dgm:spPr/>
      <dgm:t>
        <a:bodyPr/>
        <a:lstStyle/>
        <a:p>
          <a:endParaRPr lang="en-US"/>
        </a:p>
      </dgm:t>
    </dgm:pt>
    <dgm:pt modelId="{8EC118A2-98F0-CC48-A783-C402A34876BA}">
      <dgm:prSet phldrT="[Text]"/>
      <dgm:spPr/>
      <dgm:t>
        <a:bodyPr/>
        <a:lstStyle/>
        <a:p>
          <a:r>
            <a:rPr lang="en-US" dirty="0" smtClean="0"/>
            <a:t>National REDD+ Strategy</a:t>
          </a:r>
          <a:endParaRPr lang="en-US" dirty="0"/>
        </a:p>
      </dgm:t>
    </dgm:pt>
    <dgm:pt modelId="{8A7BD0F4-98BB-4B41-AD78-9EFE032C97B3}" type="parTrans" cxnId="{A6FE68C6-0B62-9441-9E88-94F56257F8F0}">
      <dgm:prSet/>
      <dgm:spPr/>
      <dgm:t>
        <a:bodyPr/>
        <a:lstStyle/>
        <a:p>
          <a:endParaRPr lang="en-US"/>
        </a:p>
      </dgm:t>
    </dgm:pt>
    <dgm:pt modelId="{6D44273A-4B64-EE4C-8D7A-824972A5345A}" type="sibTrans" cxnId="{A6FE68C6-0B62-9441-9E88-94F56257F8F0}">
      <dgm:prSet/>
      <dgm:spPr/>
      <dgm:t>
        <a:bodyPr/>
        <a:lstStyle/>
        <a:p>
          <a:endParaRPr lang="en-US"/>
        </a:p>
      </dgm:t>
    </dgm:pt>
    <dgm:pt modelId="{B82916AE-C46A-0940-B4E1-53E27FA1716A}">
      <dgm:prSet phldrT="[Text]"/>
      <dgm:spPr/>
      <dgm:t>
        <a:bodyPr/>
        <a:lstStyle/>
        <a:p>
          <a:r>
            <a:rPr lang="en-US" dirty="0" smtClean="0"/>
            <a:t>Drivers of deforestation</a:t>
          </a:r>
          <a:endParaRPr lang="en-US" dirty="0"/>
        </a:p>
      </dgm:t>
    </dgm:pt>
    <dgm:pt modelId="{A7C56C1F-40F7-3843-9543-CDF933FC5B78}" type="parTrans" cxnId="{BACFC47B-45E7-7746-876D-F336BAD54505}">
      <dgm:prSet/>
      <dgm:spPr/>
      <dgm:t>
        <a:bodyPr/>
        <a:lstStyle/>
        <a:p>
          <a:endParaRPr lang="en-US"/>
        </a:p>
      </dgm:t>
    </dgm:pt>
    <dgm:pt modelId="{D9269D28-3BC6-F24F-89B9-5B24EC31D7F8}" type="sibTrans" cxnId="{BACFC47B-45E7-7746-876D-F336BAD54505}">
      <dgm:prSet/>
      <dgm:spPr/>
      <dgm:t>
        <a:bodyPr/>
        <a:lstStyle/>
        <a:p>
          <a:endParaRPr lang="en-US"/>
        </a:p>
      </dgm:t>
    </dgm:pt>
    <dgm:pt modelId="{AE52E263-D3A7-DD4F-9DFF-693EB4839832}">
      <dgm:prSet phldrT="[Text]"/>
      <dgm:spPr/>
      <dgm:t>
        <a:bodyPr/>
        <a:lstStyle/>
        <a:p>
          <a:r>
            <a:rPr lang="en-US" dirty="0" smtClean="0"/>
            <a:t>Strategic sectors and development policies</a:t>
          </a:r>
          <a:endParaRPr lang="en-US" dirty="0"/>
        </a:p>
      </dgm:t>
    </dgm:pt>
    <dgm:pt modelId="{166CE586-D271-F94A-A8FA-209EEE0BAA68}" type="parTrans" cxnId="{55D4AEA5-964A-3D4C-881A-6F401B3447BB}">
      <dgm:prSet/>
      <dgm:spPr/>
      <dgm:t>
        <a:bodyPr/>
        <a:lstStyle/>
        <a:p>
          <a:endParaRPr lang="en-US"/>
        </a:p>
      </dgm:t>
    </dgm:pt>
    <dgm:pt modelId="{AEC2C6AD-9752-F34A-B133-6A07499BE055}" type="sibTrans" cxnId="{55D4AEA5-964A-3D4C-881A-6F401B3447BB}">
      <dgm:prSet/>
      <dgm:spPr/>
      <dgm:t>
        <a:bodyPr/>
        <a:lstStyle/>
        <a:p>
          <a:endParaRPr lang="en-US"/>
        </a:p>
      </dgm:t>
    </dgm:pt>
    <dgm:pt modelId="{C5F9F127-3079-424F-BF85-E5298E7A6FBC}">
      <dgm:prSet phldrT="[Text]"/>
      <dgm:spPr/>
      <dgm:t>
        <a:bodyPr/>
        <a:lstStyle/>
        <a:p>
          <a:r>
            <a:rPr lang="en-US" dirty="0" smtClean="0"/>
            <a:t>Definition of an implementation approach</a:t>
          </a:r>
          <a:endParaRPr lang="en-US" dirty="0"/>
        </a:p>
      </dgm:t>
    </dgm:pt>
    <dgm:pt modelId="{B8EB089B-42D2-FD47-8CB4-6378B1E16057}" type="parTrans" cxnId="{3D5FFF67-9B4B-0E45-8114-3CB70C9EF895}">
      <dgm:prSet/>
      <dgm:spPr/>
      <dgm:t>
        <a:bodyPr/>
        <a:lstStyle/>
        <a:p>
          <a:endParaRPr lang="en-US"/>
        </a:p>
      </dgm:t>
    </dgm:pt>
    <dgm:pt modelId="{C40E8D22-EC5C-7840-AE33-2BB071DB92D8}" type="sibTrans" cxnId="{3D5FFF67-9B4B-0E45-8114-3CB70C9EF895}">
      <dgm:prSet/>
      <dgm:spPr/>
      <dgm:t>
        <a:bodyPr/>
        <a:lstStyle/>
        <a:p>
          <a:endParaRPr lang="en-US"/>
        </a:p>
      </dgm:t>
    </dgm:pt>
    <dgm:pt modelId="{5AA10A14-50A3-8347-9FEE-6E546CF832D0}">
      <dgm:prSet/>
      <dgm:spPr/>
      <dgm:t>
        <a:bodyPr/>
        <a:lstStyle/>
        <a:p>
          <a:r>
            <a:rPr lang="en-US" dirty="0" smtClean="0"/>
            <a:t>Economic analysis and identification of potential measures and actions</a:t>
          </a:r>
          <a:endParaRPr lang="en-US" dirty="0"/>
        </a:p>
      </dgm:t>
    </dgm:pt>
    <dgm:pt modelId="{44F003D9-255B-8D4C-A0A8-F18F96B64FBE}" type="parTrans" cxnId="{86F7DD7F-1E34-2A43-B346-E89AB2C9C70A}">
      <dgm:prSet/>
      <dgm:spPr/>
      <dgm:t>
        <a:bodyPr/>
        <a:lstStyle/>
        <a:p>
          <a:endParaRPr lang="en-US"/>
        </a:p>
      </dgm:t>
    </dgm:pt>
    <dgm:pt modelId="{83921E1F-29A6-E345-9502-8002663FD077}" type="sibTrans" cxnId="{86F7DD7F-1E34-2A43-B346-E89AB2C9C70A}">
      <dgm:prSet/>
      <dgm:spPr/>
      <dgm:t>
        <a:bodyPr/>
        <a:lstStyle/>
        <a:p>
          <a:endParaRPr lang="en-US"/>
        </a:p>
      </dgm:t>
    </dgm:pt>
    <dgm:pt modelId="{AA45CF55-6385-1646-BE5C-9BFB7665389C}">
      <dgm:prSet/>
      <dgm:spPr/>
      <dgm:t>
        <a:bodyPr/>
        <a:lstStyle/>
        <a:p>
          <a:r>
            <a:rPr lang="en-US" dirty="0" smtClean="0"/>
            <a:t>Legal, policy and institutional framework</a:t>
          </a:r>
          <a:endParaRPr lang="en-US" dirty="0"/>
        </a:p>
      </dgm:t>
    </dgm:pt>
    <dgm:pt modelId="{CC689103-323D-8643-A8C5-7084407B63F1}" type="parTrans" cxnId="{79B4D299-E538-5F44-89DD-4336263717DA}">
      <dgm:prSet/>
      <dgm:spPr/>
      <dgm:t>
        <a:bodyPr/>
        <a:lstStyle/>
        <a:p>
          <a:endParaRPr lang="en-US"/>
        </a:p>
      </dgm:t>
    </dgm:pt>
    <dgm:pt modelId="{33B75AA5-68FF-3141-8307-89FF8A6C3949}" type="sibTrans" cxnId="{79B4D299-E538-5F44-89DD-4336263717DA}">
      <dgm:prSet/>
      <dgm:spPr/>
      <dgm:t>
        <a:bodyPr/>
        <a:lstStyle/>
        <a:p>
          <a:endParaRPr lang="en-US"/>
        </a:p>
      </dgm:t>
    </dgm:pt>
    <dgm:pt modelId="{BDD3E875-6140-AB48-ABC6-8A11D0B9DDC3}" type="pres">
      <dgm:prSet presAssocID="{857F7867-0D0A-D849-93A4-2CFD107EFB2E}" presName="cycle" presStyleCnt="0">
        <dgm:presLayoutVars>
          <dgm:chMax val="1"/>
          <dgm:dir/>
          <dgm:animLvl val="ctr"/>
          <dgm:resizeHandles val="exact"/>
        </dgm:presLayoutVars>
      </dgm:prSet>
      <dgm:spPr/>
      <dgm:t>
        <a:bodyPr/>
        <a:lstStyle/>
        <a:p>
          <a:endParaRPr lang="en-US"/>
        </a:p>
      </dgm:t>
    </dgm:pt>
    <dgm:pt modelId="{E96093D0-A0CA-CD41-B127-AB5BA39084DC}" type="pres">
      <dgm:prSet presAssocID="{8EC118A2-98F0-CC48-A783-C402A34876BA}" presName="centerShape" presStyleLbl="node0" presStyleIdx="0" presStyleCnt="1"/>
      <dgm:spPr/>
      <dgm:t>
        <a:bodyPr/>
        <a:lstStyle/>
        <a:p>
          <a:endParaRPr lang="en-US"/>
        </a:p>
      </dgm:t>
    </dgm:pt>
    <dgm:pt modelId="{69DBDE6C-408A-AF40-B955-36C4A1F149BF}" type="pres">
      <dgm:prSet presAssocID="{A7C56C1F-40F7-3843-9543-CDF933FC5B78}" presName="parTrans" presStyleLbl="bgSibTrans2D1" presStyleIdx="0" presStyleCnt="5"/>
      <dgm:spPr/>
      <dgm:t>
        <a:bodyPr/>
        <a:lstStyle/>
        <a:p>
          <a:endParaRPr lang="en-US"/>
        </a:p>
      </dgm:t>
    </dgm:pt>
    <dgm:pt modelId="{D783F702-91FB-114C-A43C-EE8F246D20E0}" type="pres">
      <dgm:prSet presAssocID="{B82916AE-C46A-0940-B4E1-53E27FA1716A}" presName="node" presStyleLbl="node1" presStyleIdx="0" presStyleCnt="5">
        <dgm:presLayoutVars>
          <dgm:bulletEnabled val="1"/>
        </dgm:presLayoutVars>
      </dgm:prSet>
      <dgm:spPr/>
      <dgm:t>
        <a:bodyPr/>
        <a:lstStyle/>
        <a:p>
          <a:endParaRPr lang="en-US"/>
        </a:p>
      </dgm:t>
    </dgm:pt>
    <dgm:pt modelId="{A4DA6274-DE88-CD4B-B972-514DE0926BBE}" type="pres">
      <dgm:prSet presAssocID="{CC689103-323D-8643-A8C5-7084407B63F1}" presName="parTrans" presStyleLbl="bgSibTrans2D1" presStyleIdx="1" presStyleCnt="5"/>
      <dgm:spPr/>
      <dgm:t>
        <a:bodyPr/>
        <a:lstStyle/>
        <a:p>
          <a:endParaRPr lang="en-US"/>
        </a:p>
      </dgm:t>
    </dgm:pt>
    <dgm:pt modelId="{23A239D5-EC62-FB4C-BDB2-D07D74D5BF9A}" type="pres">
      <dgm:prSet presAssocID="{AA45CF55-6385-1646-BE5C-9BFB7665389C}" presName="node" presStyleLbl="node1" presStyleIdx="1" presStyleCnt="5">
        <dgm:presLayoutVars>
          <dgm:bulletEnabled val="1"/>
        </dgm:presLayoutVars>
      </dgm:prSet>
      <dgm:spPr/>
      <dgm:t>
        <a:bodyPr/>
        <a:lstStyle/>
        <a:p>
          <a:endParaRPr lang="en-US"/>
        </a:p>
      </dgm:t>
    </dgm:pt>
    <dgm:pt modelId="{437D56E4-350D-1B46-AD51-340DBAD51987}" type="pres">
      <dgm:prSet presAssocID="{44F003D9-255B-8D4C-A0A8-F18F96B64FBE}" presName="parTrans" presStyleLbl="bgSibTrans2D1" presStyleIdx="2" presStyleCnt="5"/>
      <dgm:spPr/>
      <dgm:t>
        <a:bodyPr/>
        <a:lstStyle/>
        <a:p>
          <a:endParaRPr lang="en-US"/>
        </a:p>
      </dgm:t>
    </dgm:pt>
    <dgm:pt modelId="{48102AE5-B98D-574B-ABA0-011657B05183}" type="pres">
      <dgm:prSet presAssocID="{5AA10A14-50A3-8347-9FEE-6E546CF832D0}" presName="node" presStyleLbl="node1" presStyleIdx="2" presStyleCnt="5">
        <dgm:presLayoutVars>
          <dgm:bulletEnabled val="1"/>
        </dgm:presLayoutVars>
      </dgm:prSet>
      <dgm:spPr/>
      <dgm:t>
        <a:bodyPr/>
        <a:lstStyle/>
        <a:p>
          <a:endParaRPr lang="en-US"/>
        </a:p>
      </dgm:t>
    </dgm:pt>
    <dgm:pt modelId="{B48588EA-7BC6-404E-9338-3EF2DEF04775}" type="pres">
      <dgm:prSet presAssocID="{166CE586-D271-F94A-A8FA-209EEE0BAA68}" presName="parTrans" presStyleLbl="bgSibTrans2D1" presStyleIdx="3" presStyleCnt="5"/>
      <dgm:spPr/>
      <dgm:t>
        <a:bodyPr/>
        <a:lstStyle/>
        <a:p>
          <a:endParaRPr lang="en-US"/>
        </a:p>
      </dgm:t>
    </dgm:pt>
    <dgm:pt modelId="{6C5C0EB3-D472-A54A-A7CC-4E256064383E}" type="pres">
      <dgm:prSet presAssocID="{AE52E263-D3A7-DD4F-9DFF-693EB4839832}" presName="node" presStyleLbl="node1" presStyleIdx="3" presStyleCnt="5">
        <dgm:presLayoutVars>
          <dgm:bulletEnabled val="1"/>
        </dgm:presLayoutVars>
      </dgm:prSet>
      <dgm:spPr/>
      <dgm:t>
        <a:bodyPr/>
        <a:lstStyle/>
        <a:p>
          <a:endParaRPr lang="en-US"/>
        </a:p>
      </dgm:t>
    </dgm:pt>
    <dgm:pt modelId="{83DED124-CD64-CB46-8BF3-1110A04B113E}" type="pres">
      <dgm:prSet presAssocID="{B8EB089B-42D2-FD47-8CB4-6378B1E16057}" presName="parTrans" presStyleLbl="bgSibTrans2D1" presStyleIdx="4" presStyleCnt="5"/>
      <dgm:spPr/>
      <dgm:t>
        <a:bodyPr/>
        <a:lstStyle/>
        <a:p>
          <a:endParaRPr lang="en-US"/>
        </a:p>
      </dgm:t>
    </dgm:pt>
    <dgm:pt modelId="{7747B466-9330-774F-91F3-00A998DAA8FB}" type="pres">
      <dgm:prSet presAssocID="{C5F9F127-3079-424F-BF85-E5298E7A6FBC}" presName="node" presStyleLbl="node1" presStyleIdx="4" presStyleCnt="5">
        <dgm:presLayoutVars>
          <dgm:bulletEnabled val="1"/>
        </dgm:presLayoutVars>
      </dgm:prSet>
      <dgm:spPr/>
      <dgm:t>
        <a:bodyPr/>
        <a:lstStyle/>
        <a:p>
          <a:endParaRPr lang="en-US"/>
        </a:p>
      </dgm:t>
    </dgm:pt>
  </dgm:ptLst>
  <dgm:cxnLst>
    <dgm:cxn modelId="{0D116F56-E2F3-458C-8D98-BA2371AEE959}" type="presOf" srcId="{8EC118A2-98F0-CC48-A783-C402A34876BA}" destId="{E96093D0-A0CA-CD41-B127-AB5BA39084DC}" srcOrd="0" destOrd="0" presId="urn:microsoft.com/office/officeart/2005/8/layout/radial4"/>
    <dgm:cxn modelId="{3D5FFF67-9B4B-0E45-8114-3CB70C9EF895}" srcId="{8EC118A2-98F0-CC48-A783-C402A34876BA}" destId="{C5F9F127-3079-424F-BF85-E5298E7A6FBC}" srcOrd="4" destOrd="0" parTransId="{B8EB089B-42D2-FD47-8CB4-6378B1E16057}" sibTransId="{C40E8D22-EC5C-7840-AE33-2BB071DB92D8}"/>
    <dgm:cxn modelId="{79B4D299-E538-5F44-89DD-4336263717DA}" srcId="{8EC118A2-98F0-CC48-A783-C402A34876BA}" destId="{AA45CF55-6385-1646-BE5C-9BFB7665389C}" srcOrd="1" destOrd="0" parTransId="{CC689103-323D-8643-A8C5-7084407B63F1}" sibTransId="{33B75AA5-68FF-3141-8307-89FF8A6C3949}"/>
    <dgm:cxn modelId="{BB4F6107-C1B7-42A1-B9CC-CEB5D81A7B94}" type="presOf" srcId="{166CE586-D271-F94A-A8FA-209EEE0BAA68}" destId="{B48588EA-7BC6-404E-9338-3EF2DEF04775}" srcOrd="0" destOrd="0" presId="urn:microsoft.com/office/officeart/2005/8/layout/radial4"/>
    <dgm:cxn modelId="{BACFC47B-45E7-7746-876D-F336BAD54505}" srcId="{8EC118A2-98F0-CC48-A783-C402A34876BA}" destId="{B82916AE-C46A-0940-B4E1-53E27FA1716A}" srcOrd="0" destOrd="0" parTransId="{A7C56C1F-40F7-3843-9543-CDF933FC5B78}" sibTransId="{D9269D28-3BC6-F24F-89B9-5B24EC31D7F8}"/>
    <dgm:cxn modelId="{B0C8B4D4-ED2D-4772-AA84-0F7A699130CC}" type="presOf" srcId="{CC689103-323D-8643-A8C5-7084407B63F1}" destId="{A4DA6274-DE88-CD4B-B972-514DE0926BBE}" srcOrd="0" destOrd="0" presId="urn:microsoft.com/office/officeart/2005/8/layout/radial4"/>
    <dgm:cxn modelId="{3CBE2C81-C7D9-4BC9-88A7-F7929D8E8C40}" type="presOf" srcId="{AE52E263-D3A7-DD4F-9DFF-693EB4839832}" destId="{6C5C0EB3-D472-A54A-A7CC-4E256064383E}" srcOrd="0" destOrd="0" presId="urn:microsoft.com/office/officeart/2005/8/layout/radial4"/>
    <dgm:cxn modelId="{43C01834-2F74-4140-B554-D883ED688161}" type="presOf" srcId="{5AA10A14-50A3-8347-9FEE-6E546CF832D0}" destId="{48102AE5-B98D-574B-ABA0-011657B05183}" srcOrd="0" destOrd="0" presId="urn:microsoft.com/office/officeart/2005/8/layout/radial4"/>
    <dgm:cxn modelId="{A6FE68C6-0B62-9441-9E88-94F56257F8F0}" srcId="{857F7867-0D0A-D849-93A4-2CFD107EFB2E}" destId="{8EC118A2-98F0-CC48-A783-C402A34876BA}" srcOrd="0" destOrd="0" parTransId="{8A7BD0F4-98BB-4B41-AD78-9EFE032C97B3}" sibTransId="{6D44273A-4B64-EE4C-8D7A-824972A5345A}"/>
    <dgm:cxn modelId="{4CB50584-84CF-4E96-8664-B78C219F4248}" type="presOf" srcId="{B8EB089B-42D2-FD47-8CB4-6378B1E16057}" destId="{83DED124-CD64-CB46-8BF3-1110A04B113E}" srcOrd="0" destOrd="0" presId="urn:microsoft.com/office/officeart/2005/8/layout/radial4"/>
    <dgm:cxn modelId="{13D7A19C-2D60-444E-A13F-0DD1E9DE679C}" type="presOf" srcId="{A7C56C1F-40F7-3843-9543-CDF933FC5B78}" destId="{69DBDE6C-408A-AF40-B955-36C4A1F149BF}" srcOrd="0" destOrd="0" presId="urn:microsoft.com/office/officeart/2005/8/layout/radial4"/>
    <dgm:cxn modelId="{1EDDF787-E236-451E-AE89-18D6ED3AC2E1}" type="presOf" srcId="{857F7867-0D0A-D849-93A4-2CFD107EFB2E}" destId="{BDD3E875-6140-AB48-ABC6-8A11D0B9DDC3}" srcOrd="0" destOrd="0" presId="urn:microsoft.com/office/officeart/2005/8/layout/radial4"/>
    <dgm:cxn modelId="{55D4AEA5-964A-3D4C-881A-6F401B3447BB}" srcId="{8EC118A2-98F0-CC48-A783-C402A34876BA}" destId="{AE52E263-D3A7-DD4F-9DFF-693EB4839832}" srcOrd="3" destOrd="0" parTransId="{166CE586-D271-F94A-A8FA-209EEE0BAA68}" sibTransId="{AEC2C6AD-9752-F34A-B133-6A07499BE055}"/>
    <dgm:cxn modelId="{86F7DD7F-1E34-2A43-B346-E89AB2C9C70A}" srcId="{8EC118A2-98F0-CC48-A783-C402A34876BA}" destId="{5AA10A14-50A3-8347-9FEE-6E546CF832D0}" srcOrd="2" destOrd="0" parTransId="{44F003D9-255B-8D4C-A0A8-F18F96B64FBE}" sibTransId="{83921E1F-29A6-E345-9502-8002663FD077}"/>
    <dgm:cxn modelId="{73D8E4F4-F9F8-4C3B-9C20-51446FF9A3F1}" type="presOf" srcId="{B82916AE-C46A-0940-B4E1-53E27FA1716A}" destId="{D783F702-91FB-114C-A43C-EE8F246D20E0}" srcOrd="0" destOrd="0" presId="urn:microsoft.com/office/officeart/2005/8/layout/radial4"/>
    <dgm:cxn modelId="{D5D903BB-8017-415A-BDBE-01E06BD3D7BA}" type="presOf" srcId="{44F003D9-255B-8D4C-A0A8-F18F96B64FBE}" destId="{437D56E4-350D-1B46-AD51-340DBAD51987}" srcOrd="0" destOrd="0" presId="urn:microsoft.com/office/officeart/2005/8/layout/radial4"/>
    <dgm:cxn modelId="{F2E66735-C581-4416-B3ED-D2EFEE5FCAD1}" type="presOf" srcId="{C5F9F127-3079-424F-BF85-E5298E7A6FBC}" destId="{7747B466-9330-774F-91F3-00A998DAA8FB}" srcOrd="0" destOrd="0" presId="urn:microsoft.com/office/officeart/2005/8/layout/radial4"/>
    <dgm:cxn modelId="{AEE1F017-C0A1-48A2-B93F-1B57920B2A40}" type="presOf" srcId="{AA45CF55-6385-1646-BE5C-9BFB7665389C}" destId="{23A239D5-EC62-FB4C-BDB2-D07D74D5BF9A}" srcOrd="0" destOrd="0" presId="urn:microsoft.com/office/officeart/2005/8/layout/radial4"/>
    <dgm:cxn modelId="{82FA8614-7E2D-4F07-BABA-88E92051BFB5}" type="presParOf" srcId="{BDD3E875-6140-AB48-ABC6-8A11D0B9DDC3}" destId="{E96093D0-A0CA-CD41-B127-AB5BA39084DC}" srcOrd="0" destOrd="0" presId="urn:microsoft.com/office/officeart/2005/8/layout/radial4"/>
    <dgm:cxn modelId="{BD6B7D74-9276-44F7-9B05-F1478DBF6A2E}" type="presParOf" srcId="{BDD3E875-6140-AB48-ABC6-8A11D0B9DDC3}" destId="{69DBDE6C-408A-AF40-B955-36C4A1F149BF}" srcOrd="1" destOrd="0" presId="urn:microsoft.com/office/officeart/2005/8/layout/radial4"/>
    <dgm:cxn modelId="{96B27C5B-DC82-43CE-8070-18129B1C3627}" type="presParOf" srcId="{BDD3E875-6140-AB48-ABC6-8A11D0B9DDC3}" destId="{D783F702-91FB-114C-A43C-EE8F246D20E0}" srcOrd="2" destOrd="0" presId="urn:microsoft.com/office/officeart/2005/8/layout/radial4"/>
    <dgm:cxn modelId="{87396847-2859-4180-9E11-8316B15A970F}" type="presParOf" srcId="{BDD3E875-6140-AB48-ABC6-8A11D0B9DDC3}" destId="{A4DA6274-DE88-CD4B-B972-514DE0926BBE}" srcOrd="3" destOrd="0" presId="urn:microsoft.com/office/officeart/2005/8/layout/radial4"/>
    <dgm:cxn modelId="{0119DF7B-F82B-4CB9-A65C-24BC11FDD024}" type="presParOf" srcId="{BDD3E875-6140-AB48-ABC6-8A11D0B9DDC3}" destId="{23A239D5-EC62-FB4C-BDB2-D07D74D5BF9A}" srcOrd="4" destOrd="0" presId="urn:microsoft.com/office/officeart/2005/8/layout/radial4"/>
    <dgm:cxn modelId="{BB4FF000-FDA7-4597-8D7C-F1CA88267503}" type="presParOf" srcId="{BDD3E875-6140-AB48-ABC6-8A11D0B9DDC3}" destId="{437D56E4-350D-1B46-AD51-340DBAD51987}" srcOrd="5" destOrd="0" presId="urn:microsoft.com/office/officeart/2005/8/layout/radial4"/>
    <dgm:cxn modelId="{16A75910-DD36-4303-81DD-B66948572A3D}" type="presParOf" srcId="{BDD3E875-6140-AB48-ABC6-8A11D0B9DDC3}" destId="{48102AE5-B98D-574B-ABA0-011657B05183}" srcOrd="6" destOrd="0" presId="urn:microsoft.com/office/officeart/2005/8/layout/radial4"/>
    <dgm:cxn modelId="{07CA2C4D-64BD-4769-9172-DAAC0C590291}" type="presParOf" srcId="{BDD3E875-6140-AB48-ABC6-8A11D0B9DDC3}" destId="{B48588EA-7BC6-404E-9338-3EF2DEF04775}" srcOrd="7" destOrd="0" presId="urn:microsoft.com/office/officeart/2005/8/layout/radial4"/>
    <dgm:cxn modelId="{D8CCA80E-F1EB-42D7-989A-25B98285FF20}" type="presParOf" srcId="{BDD3E875-6140-AB48-ABC6-8A11D0B9DDC3}" destId="{6C5C0EB3-D472-A54A-A7CC-4E256064383E}" srcOrd="8" destOrd="0" presId="urn:microsoft.com/office/officeart/2005/8/layout/radial4"/>
    <dgm:cxn modelId="{EF85D2DE-BDCC-4A6B-8529-624ABED15541}" type="presParOf" srcId="{BDD3E875-6140-AB48-ABC6-8A11D0B9DDC3}" destId="{83DED124-CD64-CB46-8BF3-1110A04B113E}" srcOrd="9" destOrd="0" presId="urn:microsoft.com/office/officeart/2005/8/layout/radial4"/>
    <dgm:cxn modelId="{179DEFEA-977B-438F-AE17-8EF5AB1F15BC}" type="presParOf" srcId="{BDD3E875-6140-AB48-ABC6-8A11D0B9DDC3}" destId="{7747B466-9330-774F-91F3-00A998DAA8FB}"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069422-CC79-944E-8511-010795B62907}">
      <dsp:nvSpPr>
        <dsp:cNvPr id="0" name=""/>
        <dsp:cNvSpPr/>
      </dsp:nvSpPr>
      <dsp:spPr>
        <a:xfrm>
          <a:off x="0" y="303524"/>
          <a:ext cx="8188413" cy="11655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5512" tIns="416560" rIns="635512"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National strategy for climate change</a:t>
          </a:r>
          <a:endParaRPr lang="en-US" sz="2000" kern="1200" dirty="0"/>
        </a:p>
        <a:p>
          <a:pPr marL="228600" lvl="1" indent="-228600" algn="l" defTabSz="889000">
            <a:lnSpc>
              <a:spcPct val="90000"/>
            </a:lnSpc>
            <a:spcBef>
              <a:spcPct val="0"/>
            </a:spcBef>
            <a:spcAft>
              <a:spcPct val="15000"/>
            </a:spcAft>
            <a:buChar char="••"/>
          </a:pPr>
          <a:r>
            <a:rPr lang="en-US" sz="2000" kern="1200" dirty="0" smtClean="0"/>
            <a:t>Climate change mitigation and adaptation as a state policy</a:t>
          </a:r>
          <a:endParaRPr lang="en-US" sz="2000" kern="1200" dirty="0"/>
        </a:p>
      </dsp:txBody>
      <dsp:txXfrm>
        <a:off x="0" y="303524"/>
        <a:ext cx="8188413" cy="1165500"/>
      </dsp:txXfrm>
    </dsp:sp>
    <dsp:sp modelId="{25F9FC09-9445-3042-BF22-55A26F54ED9E}">
      <dsp:nvSpPr>
        <dsp:cNvPr id="0" name=""/>
        <dsp:cNvSpPr/>
      </dsp:nvSpPr>
      <dsp:spPr>
        <a:xfrm>
          <a:off x="409420" y="8324"/>
          <a:ext cx="5731889" cy="590400"/>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6652" tIns="0" rIns="216652" bIns="0" numCol="1" spcCol="1270" anchor="ctr" anchorCtr="0">
          <a:noAutofit/>
        </a:bodyPr>
        <a:lstStyle/>
        <a:p>
          <a:pPr lvl="0" algn="l" defTabSz="889000">
            <a:lnSpc>
              <a:spcPct val="90000"/>
            </a:lnSpc>
            <a:spcBef>
              <a:spcPct val="0"/>
            </a:spcBef>
            <a:spcAft>
              <a:spcPct val="35000"/>
            </a:spcAft>
          </a:pPr>
          <a:r>
            <a:rPr lang="en-US" sz="2000" kern="1200" dirty="0" smtClean="0"/>
            <a:t>Policy framework</a:t>
          </a:r>
          <a:endParaRPr lang="en-US" sz="2000" kern="1200" dirty="0"/>
        </a:p>
      </dsp:txBody>
      <dsp:txXfrm>
        <a:off x="438241" y="37145"/>
        <a:ext cx="5674247" cy="532758"/>
      </dsp:txXfrm>
    </dsp:sp>
    <dsp:sp modelId="{7EBFF375-9046-3249-B2B0-9C29EB2BDE14}">
      <dsp:nvSpPr>
        <dsp:cNvPr id="0" name=""/>
        <dsp:cNvSpPr/>
      </dsp:nvSpPr>
      <dsp:spPr>
        <a:xfrm>
          <a:off x="0" y="1872224"/>
          <a:ext cx="8188413" cy="1134000"/>
        </a:xfrm>
        <a:prstGeom prst="rect">
          <a:avLst/>
        </a:prstGeom>
        <a:solidFill>
          <a:schemeClr val="lt1">
            <a:alpha val="90000"/>
            <a:hueOff val="0"/>
            <a:satOff val="0"/>
            <a:lumOff val="0"/>
            <a:alphaOff val="0"/>
          </a:schemeClr>
        </a:soli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5512" tIns="416560" rIns="635512"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Legal provisions for environmental </a:t>
          </a:r>
          <a:r>
            <a:rPr lang="en-US" sz="2000" kern="1200" dirty="0" err="1" smtClean="0"/>
            <a:t>services’s</a:t>
          </a:r>
          <a:r>
            <a:rPr lang="en-US" sz="2000" kern="1200" dirty="0" smtClean="0"/>
            <a:t> use to be regulated by the Government – main focus on a non market approach</a:t>
          </a:r>
          <a:endParaRPr lang="en-US" sz="2000" kern="1200" dirty="0"/>
        </a:p>
      </dsp:txBody>
      <dsp:txXfrm>
        <a:off x="0" y="1872224"/>
        <a:ext cx="8188413" cy="1134000"/>
      </dsp:txXfrm>
    </dsp:sp>
    <dsp:sp modelId="{4E01E79C-EB95-CF44-8E8B-8FA25CB8ADB8}">
      <dsp:nvSpPr>
        <dsp:cNvPr id="0" name=""/>
        <dsp:cNvSpPr/>
      </dsp:nvSpPr>
      <dsp:spPr>
        <a:xfrm>
          <a:off x="409420" y="1577024"/>
          <a:ext cx="5731889" cy="590400"/>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6652" tIns="0" rIns="216652" bIns="0" numCol="1" spcCol="1270" anchor="ctr" anchorCtr="0">
          <a:noAutofit/>
        </a:bodyPr>
        <a:lstStyle/>
        <a:p>
          <a:pPr lvl="0" algn="l" defTabSz="889000">
            <a:lnSpc>
              <a:spcPct val="90000"/>
            </a:lnSpc>
            <a:spcBef>
              <a:spcPct val="0"/>
            </a:spcBef>
            <a:spcAft>
              <a:spcPct val="35000"/>
            </a:spcAft>
          </a:pPr>
          <a:r>
            <a:rPr lang="en-US" sz="2000" kern="1200" dirty="0" smtClean="0"/>
            <a:t>Legal framework</a:t>
          </a:r>
          <a:endParaRPr lang="en-US" sz="2000" kern="1200" dirty="0"/>
        </a:p>
      </dsp:txBody>
      <dsp:txXfrm>
        <a:off x="438241" y="1605845"/>
        <a:ext cx="5674247" cy="532758"/>
      </dsp:txXfrm>
    </dsp:sp>
    <dsp:sp modelId="{957AC163-DEA1-6B4D-88D6-5A3D04CD5048}">
      <dsp:nvSpPr>
        <dsp:cNvPr id="0" name=""/>
        <dsp:cNvSpPr/>
      </dsp:nvSpPr>
      <dsp:spPr>
        <a:xfrm>
          <a:off x="0" y="3409424"/>
          <a:ext cx="8188413" cy="1165500"/>
        </a:xfrm>
        <a:prstGeom prst="rect">
          <a:avLst/>
        </a:prstGeom>
        <a:solidFill>
          <a:schemeClr val="lt1">
            <a:alpha val="90000"/>
            <a:hueOff val="0"/>
            <a:satOff val="0"/>
            <a:lumOff val="0"/>
            <a:alphaOff val="0"/>
          </a:schemeClr>
        </a:soli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5512" tIns="416560" rIns="635512"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Understate Secretariat for Climate Change</a:t>
          </a:r>
          <a:endParaRPr lang="en-US" sz="2000" kern="1200" dirty="0"/>
        </a:p>
        <a:p>
          <a:pPr marL="228600" lvl="1" indent="-228600" algn="l" defTabSz="889000">
            <a:lnSpc>
              <a:spcPct val="90000"/>
            </a:lnSpc>
            <a:spcBef>
              <a:spcPct val="0"/>
            </a:spcBef>
            <a:spcAft>
              <a:spcPct val="15000"/>
            </a:spcAft>
            <a:buChar char="••"/>
          </a:pPr>
          <a:r>
            <a:rPr lang="en-US" sz="2000" kern="1200" dirty="0" smtClean="0"/>
            <a:t>Ministry of Environment as – National REDD+ Authority</a:t>
          </a:r>
          <a:endParaRPr lang="en-US" sz="2000" kern="1200" dirty="0"/>
        </a:p>
      </dsp:txBody>
      <dsp:txXfrm>
        <a:off x="0" y="3409424"/>
        <a:ext cx="8188413" cy="1165500"/>
      </dsp:txXfrm>
    </dsp:sp>
    <dsp:sp modelId="{AF09E410-51CE-F74A-AFE2-FC6F07743544}">
      <dsp:nvSpPr>
        <dsp:cNvPr id="0" name=""/>
        <dsp:cNvSpPr/>
      </dsp:nvSpPr>
      <dsp:spPr>
        <a:xfrm>
          <a:off x="409420" y="3114224"/>
          <a:ext cx="5731889" cy="590400"/>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6652" tIns="0" rIns="216652" bIns="0" numCol="1" spcCol="1270" anchor="ctr" anchorCtr="0">
          <a:noAutofit/>
        </a:bodyPr>
        <a:lstStyle/>
        <a:p>
          <a:pPr lvl="0" algn="l" defTabSz="889000">
            <a:lnSpc>
              <a:spcPct val="90000"/>
            </a:lnSpc>
            <a:spcBef>
              <a:spcPct val="0"/>
            </a:spcBef>
            <a:spcAft>
              <a:spcPct val="35000"/>
            </a:spcAft>
          </a:pPr>
          <a:r>
            <a:rPr lang="en-US" sz="2000" kern="1200" dirty="0" smtClean="0"/>
            <a:t>Institutional framework</a:t>
          </a:r>
          <a:endParaRPr lang="en-US" sz="2000" kern="1200" dirty="0"/>
        </a:p>
      </dsp:txBody>
      <dsp:txXfrm>
        <a:off x="438241" y="3143045"/>
        <a:ext cx="5674247"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738F6A-8190-AA4B-B879-835817ABADFB}">
      <dsp:nvSpPr>
        <dsp:cNvPr id="0" name=""/>
        <dsp:cNvSpPr/>
      </dsp:nvSpPr>
      <dsp:spPr>
        <a:xfrm rot="5400000">
          <a:off x="2468981" y="72378"/>
          <a:ext cx="1093461" cy="951311"/>
        </a:xfrm>
        <a:prstGeom prst="hexagon">
          <a:avLst>
            <a:gd name="adj" fmla="val 25000"/>
            <a:gd name="vf" fmla="val 11547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Forestry</a:t>
          </a:r>
          <a:endParaRPr lang="en-US" sz="1400" kern="1200" dirty="0"/>
        </a:p>
      </dsp:txBody>
      <dsp:txXfrm rot="-5400000">
        <a:off x="2688302" y="171701"/>
        <a:ext cx="654819" cy="752665"/>
      </dsp:txXfrm>
    </dsp:sp>
    <dsp:sp modelId="{EA284B0E-BDEC-F841-9278-0EA3C8C45150}">
      <dsp:nvSpPr>
        <dsp:cNvPr id="0" name=""/>
        <dsp:cNvSpPr/>
      </dsp:nvSpPr>
      <dsp:spPr>
        <a:xfrm>
          <a:off x="3520234" y="219995"/>
          <a:ext cx="1220302" cy="656076"/>
        </a:xfrm>
        <a:prstGeom prst="rect">
          <a:avLst/>
        </a:prstGeom>
        <a:noFill/>
        <a:ln>
          <a:noFill/>
        </a:ln>
        <a:effectLst/>
      </dsp:spPr>
      <dsp:style>
        <a:lnRef idx="0">
          <a:scrgbClr r="0" g="0" b="0"/>
        </a:lnRef>
        <a:fillRef idx="0">
          <a:scrgbClr r="0" g="0" b="0"/>
        </a:fillRef>
        <a:effectRef idx="0">
          <a:scrgbClr r="0" g="0" b="0"/>
        </a:effectRef>
        <a:fontRef idx="minor"/>
      </dsp:style>
    </dsp:sp>
    <dsp:sp modelId="{8F281EF7-E914-7E4E-9D9B-6BC962EC09F8}">
      <dsp:nvSpPr>
        <dsp:cNvPr id="0" name=""/>
        <dsp:cNvSpPr/>
      </dsp:nvSpPr>
      <dsp:spPr>
        <a:xfrm rot="5400000">
          <a:off x="1447330" y="71074"/>
          <a:ext cx="1093461" cy="951311"/>
        </a:xfrm>
        <a:prstGeom prst="hexagon">
          <a:avLst>
            <a:gd name="adj" fmla="val 25000"/>
            <a:gd name="vf" fmla="val 115470"/>
          </a:avLst>
        </a:prstGeom>
        <a:gradFill rotWithShape="0">
          <a:gsLst>
            <a:gs pos="0">
              <a:schemeClr val="accent4">
                <a:hueOff val="-892954"/>
                <a:satOff val="5380"/>
                <a:lumOff val="431"/>
                <a:alphaOff val="0"/>
                <a:shade val="51000"/>
                <a:satMod val="130000"/>
              </a:schemeClr>
            </a:gs>
            <a:gs pos="80000">
              <a:schemeClr val="accent4">
                <a:hueOff val="-892954"/>
                <a:satOff val="5380"/>
                <a:lumOff val="431"/>
                <a:alphaOff val="0"/>
                <a:shade val="93000"/>
                <a:satMod val="130000"/>
              </a:schemeClr>
            </a:gs>
            <a:gs pos="100000">
              <a:schemeClr val="accent4">
                <a:hueOff val="-892954"/>
                <a:satOff val="5380"/>
                <a:lumOff val="43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u="sng" kern="1200" dirty="0" smtClean="0"/>
            <a:t>Key sectors</a:t>
          </a:r>
          <a:endParaRPr lang="en-US" sz="1700" u="sng" kern="1200" dirty="0"/>
        </a:p>
      </dsp:txBody>
      <dsp:txXfrm rot="-5400000">
        <a:off x="1666651" y="170397"/>
        <a:ext cx="654819" cy="752665"/>
      </dsp:txXfrm>
    </dsp:sp>
    <dsp:sp modelId="{DE1F00BE-569D-6546-8F04-256038A9D308}">
      <dsp:nvSpPr>
        <dsp:cNvPr id="0" name=""/>
        <dsp:cNvSpPr/>
      </dsp:nvSpPr>
      <dsp:spPr>
        <a:xfrm rot="5400000">
          <a:off x="1953305" y="1000508"/>
          <a:ext cx="1093461" cy="951311"/>
        </a:xfrm>
        <a:prstGeom prst="hexagon">
          <a:avLst>
            <a:gd name="adj" fmla="val 25000"/>
            <a:gd name="vf" fmla="val 115470"/>
          </a:avLst>
        </a:prstGeom>
        <a:gradFill rotWithShape="0">
          <a:gsLst>
            <a:gs pos="0">
              <a:schemeClr val="accent4">
                <a:hueOff val="-1785908"/>
                <a:satOff val="10760"/>
                <a:lumOff val="862"/>
                <a:alphaOff val="0"/>
                <a:shade val="51000"/>
                <a:satMod val="130000"/>
              </a:schemeClr>
            </a:gs>
            <a:gs pos="80000">
              <a:schemeClr val="accent4">
                <a:hueOff val="-1785908"/>
                <a:satOff val="10760"/>
                <a:lumOff val="862"/>
                <a:alphaOff val="0"/>
                <a:shade val="93000"/>
                <a:satMod val="130000"/>
              </a:schemeClr>
            </a:gs>
            <a:gs pos="100000">
              <a:schemeClr val="accent4">
                <a:hueOff val="-1785908"/>
                <a:satOff val="10760"/>
                <a:lumOff val="86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Livestock and </a:t>
          </a:r>
          <a:r>
            <a:rPr lang="en-US" sz="1400" kern="1200" dirty="0" err="1" smtClean="0"/>
            <a:t>agricukture</a:t>
          </a:r>
          <a:endParaRPr lang="en-US" sz="1400" kern="1200" dirty="0"/>
        </a:p>
      </dsp:txBody>
      <dsp:txXfrm rot="-5400000">
        <a:off x="2172626" y="1099831"/>
        <a:ext cx="654819" cy="752665"/>
      </dsp:txXfrm>
    </dsp:sp>
    <dsp:sp modelId="{171EBDD2-E36C-ED41-9CE9-A923E4A9E41D}">
      <dsp:nvSpPr>
        <dsp:cNvPr id="0" name=""/>
        <dsp:cNvSpPr/>
      </dsp:nvSpPr>
      <dsp:spPr>
        <a:xfrm>
          <a:off x="804077" y="1148125"/>
          <a:ext cx="1180938" cy="656076"/>
        </a:xfrm>
        <a:prstGeom prst="rect">
          <a:avLst/>
        </a:prstGeom>
        <a:noFill/>
        <a:ln>
          <a:noFill/>
        </a:ln>
        <a:effectLst/>
      </dsp:spPr>
      <dsp:style>
        <a:lnRef idx="0">
          <a:scrgbClr r="0" g="0" b="0"/>
        </a:lnRef>
        <a:fillRef idx="0">
          <a:scrgbClr r="0" g="0" b="0"/>
        </a:fillRef>
        <a:effectRef idx="0">
          <a:scrgbClr r="0" g="0" b="0"/>
        </a:effectRef>
        <a:fontRef idx="minor"/>
      </dsp:style>
    </dsp:sp>
    <dsp:sp modelId="{DB5FEE1F-60F8-8D4E-ABAA-A9064673836D}">
      <dsp:nvSpPr>
        <dsp:cNvPr id="0" name=""/>
        <dsp:cNvSpPr/>
      </dsp:nvSpPr>
      <dsp:spPr>
        <a:xfrm rot="5400000">
          <a:off x="2980721" y="1000508"/>
          <a:ext cx="1093461" cy="951311"/>
        </a:xfrm>
        <a:prstGeom prst="hexagon">
          <a:avLst>
            <a:gd name="adj" fmla="val 25000"/>
            <a:gd name="vf" fmla="val 115470"/>
          </a:avLst>
        </a:prstGeom>
        <a:gradFill rotWithShape="0">
          <a:gsLst>
            <a:gs pos="0">
              <a:schemeClr val="accent4">
                <a:hueOff val="-2678862"/>
                <a:satOff val="16139"/>
                <a:lumOff val="1294"/>
                <a:alphaOff val="0"/>
                <a:shade val="51000"/>
                <a:satMod val="130000"/>
              </a:schemeClr>
            </a:gs>
            <a:gs pos="80000">
              <a:schemeClr val="accent4">
                <a:hueOff val="-2678862"/>
                <a:satOff val="16139"/>
                <a:lumOff val="1294"/>
                <a:alphaOff val="0"/>
                <a:shade val="93000"/>
                <a:satMod val="130000"/>
              </a:schemeClr>
            </a:gs>
            <a:gs pos="100000">
              <a:schemeClr val="accent4">
                <a:hueOff val="-2678862"/>
                <a:satOff val="16139"/>
                <a:lumOff val="12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Water</a:t>
          </a:r>
          <a:endParaRPr lang="en-US" sz="1400" kern="1200" dirty="0"/>
        </a:p>
      </dsp:txBody>
      <dsp:txXfrm rot="-5400000">
        <a:off x="3200042" y="1099831"/>
        <a:ext cx="654819" cy="752665"/>
      </dsp:txXfrm>
    </dsp:sp>
    <dsp:sp modelId="{6579CB1F-E65A-9643-8FA7-F04831AE65D4}">
      <dsp:nvSpPr>
        <dsp:cNvPr id="0" name=""/>
        <dsp:cNvSpPr/>
      </dsp:nvSpPr>
      <dsp:spPr>
        <a:xfrm rot="5400000">
          <a:off x="2468981" y="1928638"/>
          <a:ext cx="1093461" cy="951311"/>
        </a:xfrm>
        <a:prstGeom prst="hexagon">
          <a:avLst>
            <a:gd name="adj" fmla="val 25000"/>
            <a:gd name="vf" fmla="val 115470"/>
          </a:avLst>
        </a:prstGeom>
        <a:gradFill rotWithShape="0">
          <a:gsLst>
            <a:gs pos="0">
              <a:schemeClr val="accent4">
                <a:hueOff val="-3571816"/>
                <a:satOff val="21519"/>
                <a:lumOff val="1725"/>
                <a:alphaOff val="0"/>
                <a:shade val="51000"/>
                <a:satMod val="130000"/>
              </a:schemeClr>
            </a:gs>
            <a:gs pos="80000">
              <a:schemeClr val="accent4">
                <a:hueOff val="-3571816"/>
                <a:satOff val="21519"/>
                <a:lumOff val="1725"/>
                <a:alphaOff val="0"/>
                <a:shade val="93000"/>
                <a:satMod val="130000"/>
              </a:schemeClr>
            </a:gs>
            <a:gs pos="100000">
              <a:schemeClr val="accent4">
                <a:hueOff val="-3571816"/>
                <a:satOff val="21519"/>
                <a:lumOff val="172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Food security</a:t>
          </a:r>
          <a:endParaRPr lang="en-US" sz="1400" kern="1200" dirty="0"/>
        </a:p>
      </dsp:txBody>
      <dsp:txXfrm rot="-5400000">
        <a:off x="2688302" y="2027961"/>
        <a:ext cx="654819" cy="752665"/>
      </dsp:txXfrm>
    </dsp:sp>
    <dsp:sp modelId="{3696963D-07AD-6E47-AA12-C1468AA192B8}">
      <dsp:nvSpPr>
        <dsp:cNvPr id="0" name=""/>
        <dsp:cNvSpPr/>
      </dsp:nvSpPr>
      <dsp:spPr>
        <a:xfrm>
          <a:off x="3520234" y="2076255"/>
          <a:ext cx="1220302" cy="656076"/>
        </a:xfrm>
        <a:prstGeom prst="rect">
          <a:avLst/>
        </a:prstGeom>
        <a:noFill/>
        <a:ln>
          <a:noFill/>
        </a:ln>
        <a:effectLst/>
      </dsp:spPr>
      <dsp:style>
        <a:lnRef idx="0">
          <a:scrgbClr r="0" g="0" b="0"/>
        </a:lnRef>
        <a:fillRef idx="0">
          <a:scrgbClr r="0" g="0" b="0"/>
        </a:fillRef>
        <a:effectRef idx="0">
          <a:scrgbClr r="0" g="0" b="0"/>
        </a:effectRef>
        <a:fontRef idx="minor"/>
      </dsp:style>
    </dsp:sp>
    <dsp:sp modelId="{4BE19903-343D-764B-A01D-DF44ABE8B76A}">
      <dsp:nvSpPr>
        <dsp:cNvPr id="0" name=""/>
        <dsp:cNvSpPr/>
      </dsp:nvSpPr>
      <dsp:spPr>
        <a:xfrm rot="5400000">
          <a:off x="1441565" y="1928638"/>
          <a:ext cx="1093461" cy="951311"/>
        </a:xfrm>
        <a:prstGeom prst="hexagon">
          <a:avLst>
            <a:gd name="adj" fmla="val 25000"/>
            <a:gd name="vf" fmla="val 11547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Biodiversity</a:t>
          </a:r>
          <a:endParaRPr lang="en-US" sz="1400" kern="1200" dirty="0"/>
        </a:p>
      </dsp:txBody>
      <dsp:txXfrm rot="-5400000">
        <a:off x="1660886" y="2027961"/>
        <a:ext cx="654819" cy="7526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C846E5-854D-D84C-AE4F-758AC42EFF51}">
      <dsp:nvSpPr>
        <dsp:cNvPr id="0" name=""/>
        <dsp:cNvSpPr/>
      </dsp:nvSpPr>
      <dsp:spPr>
        <a:xfrm>
          <a:off x="1656184" y="0"/>
          <a:ext cx="7776862" cy="1015999"/>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REDD+ Activities to be fully measured, reported and verified at national level – national monitoring of forest coverage and changes, and emissions from deforestation</a:t>
          </a:r>
          <a:endParaRPr lang="en-US" sz="1700" kern="1200" dirty="0"/>
        </a:p>
      </dsp:txBody>
      <dsp:txXfrm>
        <a:off x="1685942" y="29758"/>
        <a:ext cx="7717346" cy="956483"/>
      </dsp:txXfrm>
    </dsp:sp>
    <dsp:sp modelId="{9B04A634-DA90-364F-8519-7BBAB6CAE28E}">
      <dsp:nvSpPr>
        <dsp:cNvPr id="0" name=""/>
        <dsp:cNvSpPr/>
      </dsp:nvSpPr>
      <dsp:spPr>
        <a:xfrm rot="5400000">
          <a:off x="5354116" y="1041399"/>
          <a:ext cx="380999" cy="457199"/>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5407456" y="1079499"/>
        <a:ext cx="274319" cy="266699"/>
      </dsp:txXfrm>
    </dsp:sp>
    <dsp:sp modelId="{1ECD87B0-23F7-A34E-BA51-C96A77D80CD1}">
      <dsp:nvSpPr>
        <dsp:cNvPr id="0" name=""/>
        <dsp:cNvSpPr/>
      </dsp:nvSpPr>
      <dsp:spPr>
        <a:xfrm>
          <a:off x="1656184" y="1523999"/>
          <a:ext cx="7776862" cy="1015999"/>
        </a:xfrm>
        <a:prstGeom prst="roundRect">
          <a:avLst>
            <a:gd name="adj" fmla="val 10000"/>
          </a:avLst>
        </a:prstGeom>
        <a:solidFill>
          <a:schemeClr val="accent4">
            <a:hueOff val="-2232385"/>
            <a:satOff val="13449"/>
            <a:lumOff val="107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Results based finance for national performance – to be channeled using specific finance architecture for REDD+ results finance </a:t>
          </a:r>
          <a:endParaRPr lang="en-US" sz="1700" kern="1200" dirty="0"/>
        </a:p>
      </dsp:txBody>
      <dsp:txXfrm>
        <a:off x="1685942" y="1553757"/>
        <a:ext cx="7717346" cy="956483"/>
      </dsp:txXfrm>
    </dsp:sp>
    <dsp:sp modelId="{E5622327-CFF2-EE49-85EE-0D49D6A89C33}">
      <dsp:nvSpPr>
        <dsp:cNvPr id="0" name=""/>
        <dsp:cNvSpPr/>
      </dsp:nvSpPr>
      <dsp:spPr>
        <a:xfrm rot="5400000">
          <a:off x="5354116" y="2565399"/>
          <a:ext cx="381000" cy="457199"/>
        </a:xfrm>
        <a:prstGeom prst="rightArrow">
          <a:avLst>
            <a:gd name="adj1" fmla="val 60000"/>
            <a:gd name="adj2" fmla="val 50000"/>
          </a:avLst>
        </a:prstGeom>
        <a:solidFill>
          <a:schemeClr val="accent4">
            <a:hueOff val="-4464770"/>
            <a:satOff val="26899"/>
            <a:lumOff val="2156"/>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5407457" y="2603498"/>
        <a:ext cx="274319" cy="266700"/>
      </dsp:txXfrm>
    </dsp:sp>
    <dsp:sp modelId="{3BFCB1E1-4291-6D4C-A74D-1FA05A676F79}">
      <dsp:nvSpPr>
        <dsp:cNvPr id="0" name=""/>
        <dsp:cNvSpPr/>
      </dsp:nvSpPr>
      <dsp:spPr>
        <a:xfrm>
          <a:off x="1656184" y="3047999"/>
          <a:ext cx="7776862" cy="1015999"/>
        </a:xfrm>
        <a:prstGeom prst="roundRect">
          <a:avLst>
            <a:gd name="adj" fmla="val 10000"/>
          </a:avLst>
        </a:prstGeom>
        <a:solidFill>
          <a:schemeClr val="accent4">
            <a:hueOff val="-4464770"/>
            <a:satOff val="26899"/>
            <a:lumOff val="2156"/>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Step wise approach for REDD+ implementation for results based activities – ‘Emissions reductions from deforestation’</a:t>
          </a:r>
          <a:endParaRPr lang="en-US" sz="1700" i="1" u="sng" kern="1200" dirty="0"/>
        </a:p>
      </dsp:txBody>
      <dsp:txXfrm>
        <a:off x="1685942" y="3077757"/>
        <a:ext cx="7717346" cy="9564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C8BC94-7C41-2A47-B9EB-AC65F1AFDE15}">
      <dsp:nvSpPr>
        <dsp:cNvPr id="0" name=""/>
        <dsp:cNvSpPr/>
      </dsp:nvSpPr>
      <dsp:spPr>
        <a:xfrm>
          <a:off x="16255" y="0"/>
          <a:ext cx="4063999" cy="4063999"/>
        </a:xfrm>
        <a:prstGeom prst="triangle">
          <a:avLst/>
        </a:prstGeom>
        <a:solidFill>
          <a:schemeClr val="accent3">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E1126BFD-A5B7-DB4D-BA59-10ADA0BA7106}">
      <dsp:nvSpPr>
        <dsp:cNvPr id="0" name=""/>
        <dsp:cNvSpPr/>
      </dsp:nvSpPr>
      <dsp:spPr>
        <a:xfrm>
          <a:off x="2176025" y="144016"/>
          <a:ext cx="4304698" cy="962025"/>
        </a:xfrm>
        <a:prstGeom prst="roundRect">
          <a:avLst/>
        </a:prstGeom>
        <a:solidFill>
          <a:schemeClr val="bg1">
            <a:lumMod val="75000"/>
            <a:alpha val="90000"/>
          </a:schemeClr>
        </a:solidFill>
        <a:ln w="9525" cap="flat" cmpd="sng" algn="ctr">
          <a:solidFill>
            <a:schemeClr val="accent3">
              <a:shade val="5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lumMod val="85000"/>
                  <a:lumOff val="15000"/>
                </a:schemeClr>
              </a:solidFill>
            </a:rPr>
            <a:t>Measurement, Report and Verification for Emissions Reductions from deforestation, at national level </a:t>
          </a:r>
          <a:endParaRPr lang="en-US" sz="2000" kern="1200" dirty="0">
            <a:solidFill>
              <a:schemeClr val="tx1">
                <a:lumMod val="85000"/>
                <a:lumOff val="15000"/>
              </a:schemeClr>
            </a:solidFill>
          </a:endParaRPr>
        </a:p>
      </dsp:txBody>
      <dsp:txXfrm>
        <a:off x="2222987" y="190978"/>
        <a:ext cx="4210774" cy="868101"/>
      </dsp:txXfrm>
    </dsp:sp>
    <dsp:sp modelId="{84C6BDC5-8103-8844-B4CC-617593DD303D}">
      <dsp:nvSpPr>
        <dsp:cNvPr id="0" name=""/>
        <dsp:cNvSpPr/>
      </dsp:nvSpPr>
      <dsp:spPr>
        <a:xfrm>
          <a:off x="2176025" y="1916133"/>
          <a:ext cx="4304698" cy="962025"/>
        </a:xfrm>
        <a:prstGeom prst="roundRect">
          <a:avLst/>
        </a:prstGeom>
        <a:solidFill>
          <a:schemeClr val="bg1">
            <a:lumMod val="75000"/>
            <a:alpha val="90000"/>
          </a:schemeClr>
        </a:solidFill>
        <a:ln w="9525" cap="flat" cmpd="sng" algn="ctr">
          <a:solidFill>
            <a:schemeClr val="accent3">
              <a:shade val="50000"/>
              <a:hueOff val="178370"/>
              <a:satOff val="-2846"/>
              <a:lumOff val="27405"/>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lumMod val="85000"/>
                  <a:lumOff val="15000"/>
                </a:schemeClr>
              </a:solidFill>
            </a:rPr>
            <a:t>Strengthening of sectorial policy </a:t>
          </a:r>
          <a:r>
            <a:rPr lang="en-US" sz="2000" b="1" u="sng" kern="1200" dirty="0" smtClean="0">
              <a:solidFill>
                <a:schemeClr val="tx1">
                  <a:lumMod val="85000"/>
                  <a:lumOff val="15000"/>
                </a:schemeClr>
              </a:solidFill>
            </a:rPr>
            <a:t>measures</a:t>
          </a:r>
          <a:endParaRPr lang="en-US" sz="2000" b="1" u="sng" kern="1200" dirty="0">
            <a:solidFill>
              <a:schemeClr val="tx1">
                <a:lumMod val="85000"/>
                <a:lumOff val="15000"/>
              </a:schemeClr>
            </a:solidFill>
          </a:endParaRPr>
        </a:p>
      </dsp:txBody>
      <dsp:txXfrm>
        <a:off x="2222987" y="1963095"/>
        <a:ext cx="4210774" cy="868101"/>
      </dsp:txXfrm>
    </dsp:sp>
    <dsp:sp modelId="{2030BF51-BF79-5A4A-A75C-0B6F90603C2F}">
      <dsp:nvSpPr>
        <dsp:cNvPr id="0" name=""/>
        <dsp:cNvSpPr/>
      </dsp:nvSpPr>
      <dsp:spPr>
        <a:xfrm>
          <a:off x="2176025" y="2998411"/>
          <a:ext cx="4304698" cy="962025"/>
        </a:xfrm>
        <a:prstGeom prst="roundRect">
          <a:avLst/>
        </a:prstGeom>
        <a:solidFill>
          <a:schemeClr val="bg1">
            <a:lumMod val="75000"/>
            <a:alpha val="90000"/>
          </a:schemeClr>
        </a:solidFill>
        <a:ln w="9525" cap="flat" cmpd="sng" algn="ctr">
          <a:solidFill>
            <a:schemeClr val="accent3">
              <a:shade val="50000"/>
              <a:hueOff val="178370"/>
              <a:satOff val="-2846"/>
              <a:lumOff val="27405"/>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tx1">
                  <a:lumMod val="85000"/>
                  <a:lumOff val="15000"/>
                </a:schemeClr>
              </a:solidFill>
            </a:rPr>
            <a:t>REDD+ like </a:t>
          </a:r>
          <a:r>
            <a:rPr lang="en-US" sz="1800" b="1" u="sng" kern="1200" dirty="0" smtClean="0">
              <a:solidFill>
                <a:schemeClr val="tx1">
                  <a:lumMod val="85000"/>
                  <a:lumOff val="15000"/>
                </a:schemeClr>
              </a:solidFill>
            </a:rPr>
            <a:t>actions</a:t>
          </a:r>
          <a:r>
            <a:rPr lang="en-US" sz="1800" kern="1200" dirty="0" smtClean="0">
              <a:solidFill>
                <a:schemeClr val="tx1">
                  <a:lumMod val="85000"/>
                  <a:lumOff val="15000"/>
                </a:schemeClr>
              </a:solidFill>
            </a:rPr>
            <a:t> to be implemented on the ground</a:t>
          </a:r>
          <a:endParaRPr lang="en-US" sz="1800" kern="1200" dirty="0">
            <a:solidFill>
              <a:schemeClr val="tx1">
                <a:lumMod val="85000"/>
                <a:lumOff val="15000"/>
              </a:schemeClr>
            </a:solidFill>
          </a:endParaRPr>
        </a:p>
      </dsp:txBody>
      <dsp:txXfrm>
        <a:off x="2222987" y="3045373"/>
        <a:ext cx="4210774" cy="8681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093D0-A0CA-CD41-B127-AB5BA39084DC}">
      <dsp:nvSpPr>
        <dsp:cNvPr id="0" name=""/>
        <dsp:cNvSpPr/>
      </dsp:nvSpPr>
      <dsp:spPr>
        <a:xfrm>
          <a:off x="3935341" y="2397662"/>
          <a:ext cx="1778388" cy="1778388"/>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t>National REDD+ Strategy</a:t>
          </a:r>
          <a:endParaRPr lang="en-US" sz="2700" kern="1200" dirty="0"/>
        </a:p>
      </dsp:txBody>
      <dsp:txXfrm>
        <a:off x="4195780" y="2658101"/>
        <a:ext cx="1257510" cy="1257510"/>
      </dsp:txXfrm>
    </dsp:sp>
    <dsp:sp modelId="{69DBDE6C-408A-AF40-B955-36C4A1F149BF}">
      <dsp:nvSpPr>
        <dsp:cNvPr id="0" name=""/>
        <dsp:cNvSpPr/>
      </dsp:nvSpPr>
      <dsp:spPr>
        <a:xfrm rot="10800000">
          <a:off x="2213879" y="3033436"/>
          <a:ext cx="1626781" cy="506840"/>
        </a:xfrm>
        <a:prstGeom prst="leftArrow">
          <a:avLst>
            <a:gd name="adj1" fmla="val 60000"/>
            <a:gd name="adj2" fmla="val 5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783F702-91FB-114C-A43C-EE8F246D20E0}">
      <dsp:nvSpPr>
        <dsp:cNvPr id="0" name=""/>
        <dsp:cNvSpPr/>
      </dsp:nvSpPr>
      <dsp:spPr>
        <a:xfrm>
          <a:off x="1369145" y="2611069"/>
          <a:ext cx="1689468" cy="1351574"/>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Drivers of deforestation</a:t>
          </a:r>
          <a:endParaRPr lang="en-US" sz="1600" kern="1200" dirty="0"/>
        </a:p>
      </dsp:txBody>
      <dsp:txXfrm>
        <a:off x="1408731" y="2650655"/>
        <a:ext cx="1610296" cy="1272402"/>
      </dsp:txXfrm>
    </dsp:sp>
    <dsp:sp modelId="{A4DA6274-DE88-CD4B-B972-514DE0926BBE}">
      <dsp:nvSpPr>
        <dsp:cNvPr id="0" name=""/>
        <dsp:cNvSpPr/>
      </dsp:nvSpPr>
      <dsp:spPr>
        <a:xfrm rot="13500000">
          <a:off x="2740286" y="1762578"/>
          <a:ext cx="1626781" cy="506840"/>
        </a:xfrm>
        <a:prstGeom prst="leftArrow">
          <a:avLst>
            <a:gd name="adj1" fmla="val 60000"/>
            <a:gd name="adj2" fmla="val 50000"/>
          </a:avLst>
        </a:prstGeom>
        <a:solidFill>
          <a:schemeClr val="accent4">
            <a:hueOff val="-1116192"/>
            <a:satOff val="6725"/>
            <a:lumOff val="539"/>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3A239D5-EC62-FB4C-BDB2-D07D74D5BF9A}">
      <dsp:nvSpPr>
        <dsp:cNvPr id="0" name=""/>
        <dsp:cNvSpPr/>
      </dsp:nvSpPr>
      <dsp:spPr>
        <a:xfrm>
          <a:off x="2133788" y="765056"/>
          <a:ext cx="1689468" cy="1351574"/>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Legal, policy and institutional framework</a:t>
          </a:r>
          <a:endParaRPr lang="en-US" sz="1600" kern="1200" dirty="0"/>
        </a:p>
      </dsp:txBody>
      <dsp:txXfrm>
        <a:off x="2173374" y="804642"/>
        <a:ext cx="1610296" cy="1272402"/>
      </dsp:txXfrm>
    </dsp:sp>
    <dsp:sp modelId="{437D56E4-350D-1B46-AD51-340DBAD51987}">
      <dsp:nvSpPr>
        <dsp:cNvPr id="0" name=""/>
        <dsp:cNvSpPr/>
      </dsp:nvSpPr>
      <dsp:spPr>
        <a:xfrm rot="16200000">
          <a:off x="4011145" y="1236171"/>
          <a:ext cx="1626781" cy="506840"/>
        </a:xfrm>
        <a:prstGeom prst="leftArrow">
          <a:avLst>
            <a:gd name="adj1" fmla="val 60000"/>
            <a:gd name="adj2" fmla="val 50000"/>
          </a:avLst>
        </a:prstGeom>
        <a:solidFill>
          <a:schemeClr val="accent4">
            <a:hueOff val="-2232385"/>
            <a:satOff val="13449"/>
            <a:lumOff val="1078"/>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48102AE5-B98D-574B-ABA0-011657B05183}">
      <dsp:nvSpPr>
        <dsp:cNvPr id="0" name=""/>
        <dsp:cNvSpPr/>
      </dsp:nvSpPr>
      <dsp:spPr>
        <a:xfrm>
          <a:off x="3979801" y="413"/>
          <a:ext cx="1689468" cy="1351574"/>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Economic analysis and identification of potential measures and actions</a:t>
          </a:r>
          <a:endParaRPr lang="en-US" sz="1600" kern="1200" dirty="0"/>
        </a:p>
      </dsp:txBody>
      <dsp:txXfrm>
        <a:off x="4019387" y="39999"/>
        <a:ext cx="1610296" cy="1272402"/>
      </dsp:txXfrm>
    </dsp:sp>
    <dsp:sp modelId="{B48588EA-7BC6-404E-9338-3EF2DEF04775}">
      <dsp:nvSpPr>
        <dsp:cNvPr id="0" name=""/>
        <dsp:cNvSpPr/>
      </dsp:nvSpPr>
      <dsp:spPr>
        <a:xfrm rot="18900000">
          <a:off x="5282003" y="1762578"/>
          <a:ext cx="1626781" cy="506840"/>
        </a:xfrm>
        <a:prstGeom prst="leftArrow">
          <a:avLst>
            <a:gd name="adj1" fmla="val 60000"/>
            <a:gd name="adj2" fmla="val 50000"/>
          </a:avLst>
        </a:prstGeom>
        <a:solidFill>
          <a:schemeClr val="accent4">
            <a:hueOff val="-3348577"/>
            <a:satOff val="20174"/>
            <a:lumOff val="1617"/>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C5C0EB3-D472-A54A-A7CC-4E256064383E}">
      <dsp:nvSpPr>
        <dsp:cNvPr id="0" name=""/>
        <dsp:cNvSpPr/>
      </dsp:nvSpPr>
      <dsp:spPr>
        <a:xfrm>
          <a:off x="5825814" y="765056"/>
          <a:ext cx="1689468" cy="1351574"/>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Strategic sectors and development policies</a:t>
          </a:r>
          <a:endParaRPr lang="en-US" sz="1600" kern="1200" dirty="0"/>
        </a:p>
      </dsp:txBody>
      <dsp:txXfrm>
        <a:off x="5865400" y="804642"/>
        <a:ext cx="1610296" cy="1272402"/>
      </dsp:txXfrm>
    </dsp:sp>
    <dsp:sp modelId="{83DED124-CD64-CB46-8BF3-1110A04B113E}">
      <dsp:nvSpPr>
        <dsp:cNvPr id="0" name=""/>
        <dsp:cNvSpPr/>
      </dsp:nvSpPr>
      <dsp:spPr>
        <a:xfrm>
          <a:off x="5808410" y="3033436"/>
          <a:ext cx="1626781" cy="506840"/>
        </a:xfrm>
        <a:prstGeom prst="leftArrow">
          <a:avLst>
            <a:gd name="adj1" fmla="val 60000"/>
            <a:gd name="adj2" fmla="val 50000"/>
          </a:avLst>
        </a:prstGeom>
        <a:solidFill>
          <a:schemeClr val="accent4">
            <a:hueOff val="-4464770"/>
            <a:satOff val="26899"/>
            <a:lumOff val="2156"/>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747B466-9330-774F-91F3-00A998DAA8FB}">
      <dsp:nvSpPr>
        <dsp:cNvPr id="0" name=""/>
        <dsp:cNvSpPr/>
      </dsp:nvSpPr>
      <dsp:spPr>
        <a:xfrm>
          <a:off x="6590457" y="2611069"/>
          <a:ext cx="1689468" cy="1351574"/>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Definition of an implementation approach</a:t>
          </a:r>
          <a:endParaRPr lang="en-US" sz="1600" kern="1200" dirty="0"/>
        </a:p>
      </dsp:txBody>
      <dsp:txXfrm>
        <a:off x="6630043" y="2650655"/>
        <a:ext cx="1610296" cy="127240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s-EC"/>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CBBDB419-7E1C-42AA-86F4-CE7E2BB2B74C}" type="datetimeFigureOut">
              <a:rPr lang="es-EC"/>
              <a:pPr>
                <a:defRPr/>
              </a:pPr>
              <a:t>05/11/2014</a:t>
            </a:fld>
            <a:endParaRPr lang="es-EC"/>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C"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C"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s-EC"/>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cs typeface="Arial" charset="0"/>
              </a:defRPr>
            </a:lvl1pPr>
          </a:lstStyle>
          <a:p>
            <a:fld id="{9BC2F159-3B11-4957-A5B2-BD62F1AFC15A}" type="slidenum">
              <a:rPr lang="es-EC" altLang="es-EC"/>
              <a:pPr/>
              <a:t>‹#›</a:t>
            </a:fld>
            <a:endParaRPr lang="es-EC" altLang="es-EC"/>
          </a:p>
        </p:txBody>
      </p:sp>
    </p:spTree>
    <p:extLst>
      <p:ext uri="{BB962C8B-B14F-4D97-AF65-F5344CB8AC3E}">
        <p14:creationId xmlns:p14="http://schemas.microsoft.com/office/powerpoint/2010/main" val="867984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C" altLang="es-EC" smtClean="0">
              <a:ea typeface="ＭＳ Ｐゴシック" pitchFamily="34" charset="-128"/>
            </a:endParaRPr>
          </a:p>
        </p:txBody>
      </p:sp>
      <p:sp>
        <p:nvSpPr>
          <p:cNvPr id="41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ＭＳ Ｐゴシック" pitchFamily="34" charset="-128"/>
              </a:defRPr>
            </a:lvl1pPr>
            <a:lvl2pPr marL="742950" indent="-285750">
              <a:spcBef>
                <a:spcPct val="30000"/>
              </a:spcBef>
              <a:defRPr sz="1200">
                <a:solidFill>
                  <a:schemeClr val="tx1"/>
                </a:solidFill>
                <a:latin typeface="Calibri" pitchFamily="34" charset="0"/>
                <a:ea typeface="ＭＳ Ｐゴシック" pitchFamily="34" charset="-128"/>
              </a:defRPr>
            </a:lvl2pPr>
            <a:lvl3pPr marL="1143000" indent="-228600">
              <a:spcBef>
                <a:spcPct val="30000"/>
              </a:spcBef>
              <a:defRPr sz="1200">
                <a:solidFill>
                  <a:schemeClr val="tx1"/>
                </a:solidFill>
                <a:latin typeface="Calibri" pitchFamily="34" charset="0"/>
                <a:ea typeface="ＭＳ Ｐゴシック" pitchFamily="34" charset="-128"/>
              </a:defRPr>
            </a:lvl3pPr>
            <a:lvl4pPr marL="1600200" indent="-228600">
              <a:spcBef>
                <a:spcPct val="30000"/>
              </a:spcBef>
              <a:defRPr sz="1200">
                <a:solidFill>
                  <a:schemeClr val="tx1"/>
                </a:solidFill>
                <a:latin typeface="Calibri" pitchFamily="34" charset="0"/>
                <a:ea typeface="ＭＳ Ｐゴシック" pitchFamily="34" charset="-128"/>
              </a:defRPr>
            </a:lvl4pPr>
            <a:lvl5pPr marL="2057400" indent="-22860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spcBef>
                <a:spcPct val="0"/>
              </a:spcBef>
            </a:pPr>
            <a:fld id="{CA4F3732-BED0-454A-9DAE-EC83DC72D03A}" type="slidenum">
              <a:rPr lang="es-EC" altLang="es-EC"/>
              <a:pPr>
                <a:spcBef>
                  <a:spcPct val="0"/>
                </a:spcBef>
              </a:pPr>
              <a:t>1</a:t>
            </a:fld>
            <a:endParaRPr lang="es-EC" altLang="es-EC"/>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C" altLang="es-EC" smtClean="0">
                <a:ea typeface="ＭＳ Ｐゴシック" pitchFamily="34" charset="-128"/>
              </a:rPr>
              <a:t>Ecuador has been working for the past 4 years in Cancún’s elements for REDD+ however our national strategy is one of somethings that has gained special atention only during the last year.</a:t>
            </a:r>
          </a:p>
          <a:p>
            <a:r>
              <a:rPr lang="es-EC" altLang="es-EC" smtClean="0">
                <a:ea typeface="ＭＳ Ｐゴシック" pitchFamily="34" charset="-128"/>
              </a:rPr>
              <a:t>This is due to the need of having technical and also legal, institutional and policy issues figured out.</a:t>
            </a:r>
          </a:p>
          <a:p>
            <a:r>
              <a:rPr lang="es-EC" altLang="es-EC" smtClean="0">
                <a:ea typeface="ＭＳ Ｐゴシック" pitchFamily="34" charset="-128"/>
              </a:rPr>
              <a:t>This last 3, legal, policy and institutional framework and arrangements according to specific drivers of deforestation, are key elements to be considered when defining and developing a national strategy.</a:t>
            </a:r>
          </a:p>
          <a:p>
            <a:r>
              <a:rPr lang="es-EC" altLang="es-EC" smtClean="0">
                <a:ea typeface="ＭＳ Ｐゴシック" pitchFamily="34" charset="-128"/>
              </a:rPr>
              <a:t>In Ecuador’s case, this was very important since we have specific considerations in our legal framework regarding environmental services and its use, which is basic for a REDD+ policy and its finance options</a:t>
            </a:r>
          </a:p>
        </p:txBody>
      </p:sp>
      <p:sp>
        <p:nvSpPr>
          <p:cNvPr id="614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ＭＳ Ｐゴシック" pitchFamily="34" charset="-128"/>
              </a:defRPr>
            </a:lvl1pPr>
            <a:lvl2pPr marL="742950" indent="-285750">
              <a:spcBef>
                <a:spcPct val="30000"/>
              </a:spcBef>
              <a:defRPr sz="1200">
                <a:solidFill>
                  <a:schemeClr val="tx1"/>
                </a:solidFill>
                <a:latin typeface="Calibri" pitchFamily="34" charset="0"/>
                <a:ea typeface="ＭＳ Ｐゴシック" pitchFamily="34" charset="-128"/>
              </a:defRPr>
            </a:lvl2pPr>
            <a:lvl3pPr marL="1143000" indent="-228600">
              <a:spcBef>
                <a:spcPct val="30000"/>
              </a:spcBef>
              <a:defRPr sz="1200">
                <a:solidFill>
                  <a:schemeClr val="tx1"/>
                </a:solidFill>
                <a:latin typeface="Calibri" pitchFamily="34" charset="0"/>
                <a:ea typeface="ＭＳ Ｐゴシック" pitchFamily="34" charset="-128"/>
              </a:defRPr>
            </a:lvl3pPr>
            <a:lvl4pPr marL="1600200" indent="-228600">
              <a:spcBef>
                <a:spcPct val="30000"/>
              </a:spcBef>
              <a:defRPr sz="1200">
                <a:solidFill>
                  <a:schemeClr val="tx1"/>
                </a:solidFill>
                <a:latin typeface="Calibri" pitchFamily="34" charset="0"/>
                <a:ea typeface="ＭＳ Ｐゴシック" pitchFamily="34" charset="-128"/>
              </a:defRPr>
            </a:lvl4pPr>
            <a:lvl5pPr marL="2057400" indent="-22860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spcBef>
                <a:spcPct val="0"/>
              </a:spcBef>
            </a:pPr>
            <a:fld id="{E3FE5345-D39F-4C38-82C2-175EB35F209B}" type="slidenum">
              <a:rPr lang="es-EC" altLang="es-EC"/>
              <a:pPr>
                <a:spcBef>
                  <a:spcPct val="0"/>
                </a:spcBef>
              </a:pPr>
              <a:t>2</a:t>
            </a:fld>
            <a:endParaRPr lang="es-EC" altLang="es-EC"/>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s-EC" smtClean="0">
                <a:ea typeface="ＭＳ Ｐゴシック" pitchFamily="34" charset="-128"/>
              </a:rPr>
              <a:t>Based on that overall framework, there were other considerations, as analysis criteria, that had to be taken into account, including as a basis for our national strategy:</a:t>
            </a:r>
          </a:p>
          <a:p>
            <a:pPr>
              <a:buFontTx/>
              <a:buChar char="•"/>
            </a:pPr>
            <a:r>
              <a:rPr lang="en-US" altLang="es-EC" smtClean="0">
                <a:ea typeface="ＭＳ Ｐゴシック" pitchFamily="34" charset="-128"/>
              </a:rPr>
              <a:t>Identifying drivers of deforestation at local level using spatial tools</a:t>
            </a:r>
          </a:p>
          <a:p>
            <a:pPr>
              <a:buFontTx/>
              <a:buChar char="•"/>
            </a:pPr>
            <a:r>
              <a:rPr lang="en-US" altLang="es-EC" smtClean="0">
                <a:ea typeface="ＭＳ Ｐゴシック" pitchFamily="34" charset="-128"/>
              </a:rPr>
              <a:t>Mapping potential REDD+ measures and actions based on these drivers</a:t>
            </a:r>
          </a:p>
          <a:p>
            <a:pPr>
              <a:buFontTx/>
              <a:buChar char="•"/>
            </a:pPr>
            <a:r>
              <a:rPr lang="en-US" altLang="es-EC" smtClean="0">
                <a:ea typeface="ＭＳ Ｐゴシック" pitchFamily="34" charset="-128"/>
              </a:rPr>
              <a:t>geographical prioritization for the implementation of REDD+ measures and actions, considering potential limitations of REDD+ finance</a:t>
            </a:r>
          </a:p>
          <a:p>
            <a:pPr>
              <a:buFontTx/>
              <a:buChar char="•"/>
            </a:pPr>
            <a:r>
              <a:rPr lang="en-US" altLang="es-EC" smtClean="0">
                <a:ea typeface="ＭＳ Ｐゴシック" pitchFamily="34" charset="-128"/>
              </a:rPr>
              <a:t>Economic analysis for REDD+ costs </a:t>
            </a:r>
          </a:p>
          <a:p>
            <a:endParaRPr lang="en-US" altLang="es-EC" smtClean="0">
              <a:ea typeface="ＭＳ Ｐゴシック" pitchFamily="34" charset="-128"/>
            </a:endParaRPr>
          </a:p>
          <a:p>
            <a:r>
              <a:rPr lang="en-US" altLang="es-EC" smtClean="0">
                <a:ea typeface="ＭＳ Ｐゴシック" pitchFamily="34" charset="-128"/>
              </a:rPr>
              <a:t>With all that information and analysis, national policies key for REDD+ objectives were identified:</a:t>
            </a:r>
          </a:p>
          <a:p>
            <a:pPr>
              <a:buFontTx/>
              <a:buChar char="•"/>
            </a:pPr>
            <a:r>
              <a:rPr lang="en-US" altLang="es-EC" smtClean="0">
                <a:ea typeface="ＭＳ Ｐゴシック" pitchFamily="34" charset="-128"/>
              </a:rPr>
              <a:t>Natural Heritage Governance Policy – including incentives policy for forest conservation and SFM (Socio Bosque)</a:t>
            </a:r>
          </a:p>
          <a:p>
            <a:pPr>
              <a:buFontTx/>
              <a:buChar char="•"/>
            </a:pPr>
            <a:r>
              <a:rPr lang="en-US" altLang="es-EC" smtClean="0">
                <a:ea typeface="ＭＳ Ｐゴシック" pitchFamily="34" charset="-128"/>
              </a:rPr>
              <a:t>Policy for productive transformation in the Amazon</a:t>
            </a:r>
          </a:p>
          <a:p>
            <a:pPr>
              <a:buFontTx/>
              <a:buChar char="•"/>
            </a:pPr>
            <a:r>
              <a:rPr lang="en-US" altLang="es-EC" smtClean="0">
                <a:ea typeface="ＭＳ Ｐゴシック" pitchFamily="34" charset="-128"/>
              </a:rPr>
              <a:t>Biodiversity and Environmental services related policies</a:t>
            </a:r>
          </a:p>
          <a:p>
            <a:pPr>
              <a:buFontTx/>
              <a:buChar char="•"/>
            </a:pPr>
            <a:r>
              <a:rPr lang="en-US" altLang="es-EC" smtClean="0">
                <a:ea typeface="ＭＳ Ｐゴシック" pitchFamily="34" charset="-128"/>
              </a:rPr>
              <a:t>Food security related policies</a:t>
            </a:r>
          </a:p>
          <a:p>
            <a:pPr>
              <a:buFontTx/>
              <a:buChar char="•"/>
            </a:pPr>
            <a:r>
              <a:rPr lang="en-US" altLang="es-EC" smtClean="0">
                <a:ea typeface="ＭＳ Ｐゴシック" pitchFamily="34" charset="-128"/>
              </a:rPr>
              <a:t>Land tenure related policies</a:t>
            </a:r>
          </a:p>
          <a:p>
            <a:endParaRPr lang="en-US" altLang="es-EC" smtClean="0">
              <a:ea typeface="ＭＳ Ｐゴシック" pitchFamily="34" charset="-128"/>
            </a:endParaRPr>
          </a:p>
          <a:p>
            <a:r>
              <a:rPr lang="en-US" altLang="es-EC" smtClean="0">
                <a:ea typeface="ＭＳ Ｐゴシック" pitchFamily="34" charset="-128"/>
              </a:rPr>
              <a:t>This approach towards a national strategy for REDD+ responds to the ‘</a:t>
            </a:r>
            <a:r>
              <a:rPr lang="en-US" altLang="es-EC" i="1" smtClean="0">
                <a:ea typeface="ＭＳ Ｐゴシック" pitchFamily="34" charset="-128"/>
              </a:rPr>
              <a:t>a</a:t>
            </a:r>
            <a:r>
              <a:rPr lang="en-US" altLang="es-EC" i="1" smtClean="0">
                <a:solidFill>
                  <a:srgbClr val="262626"/>
                </a:solidFill>
                <a:ea typeface="ＭＳ Ｐゴシック" pitchFamily="34" charset="-128"/>
              </a:rPr>
              <a:t>im to effectively integrate a REDD+ policy in other sectors based on drivers of deforestation and social and environmental key areas. Thinking on REDD+ not as a goal but as a vehicle to achieve national development priorities in the land sector</a:t>
            </a:r>
            <a:r>
              <a:rPr lang="en-US" altLang="en-US" i="1" smtClean="0">
                <a:solidFill>
                  <a:srgbClr val="262626"/>
                </a:solidFill>
                <a:ea typeface="ＭＳ Ｐゴシック" pitchFamily="34" charset="-128"/>
              </a:rPr>
              <a:t>’</a:t>
            </a:r>
            <a:r>
              <a:rPr lang="en-US" altLang="ja-JP" i="1" smtClean="0">
                <a:solidFill>
                  <a:srgbClr val="262626"/>
                </a:solidFill>
                <a:ea typeface="ＭＳ Ｐゴシック" pitchFamily="34" charset="-128"/>
              </a:rPr>
              <a:t> </a:t>
            </a:r>
            <a:endParaRPr lang="en-US" altLang="es-EC" i="1" smtClean="0">
              <a:ea typeface="ＭＳ Ｐゴシック" pitchFamily="34" charset="-128"/>
            </a:endParaRPr>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ＭＳ Ｐゴシック" pitchFamily="34" charset="-128"/>
              </a:defRPr>
            </a:lvl1pPr>
            <a:lvl2pPr marL="742950" indent="-285750">
              <a:spcBef>
                <a:spcPct val="30000"/>
              </a:spcBef>
              <a:defRPr sz="1200">
                <a:solidFill>
                  <a:schemeClr val="tx1"/>
                </a:solidFill>
                <a:latin typeface="Calibri" pitchFamily="34" charset="0"/>
                <a:ea typeface="ＭＳ Ｐゴシック" pitchFamily="34" charset="-128"/>
              </a:defRPr>
            </a:lvl2pPr>
            <a:lvl3pPr marL="1143000" indent="-228600">
              <a:spcBef>
                <a:spcPct val="30000"/>
              </a:spcBef>
              <a:defRPr sz="1200">
                <a:solidFill>
                  <a:schemeClr val="tx1"/>
                </a:solidFill>
                <a:latin typeface="Calibri" pitchFamily="34" charset="0"/>
                <a:ea typeface="ＭＳ Ｐゴシック" pitchFamily="34" charset="-128"/>
              </a:defRPr>
            </a:lvl3pPr>
            <a:lvl4pPr marL="1600200" indent="-228600">
              <a:spcBef>
                <a:spcPct val="30000"/>
              </a:spcBef>
              <a:defRPr sz="1200">
                <a:solidFill>
                  <a:schemeClr val="tx1"/>
                </a:solidFill>
                <a:latin typeface="Calibri" pitchFamily="34" charset="0"/>
                <a:ea typeface="ＭＳ Ｐゴシック" pitchFamily="34" charset="-128"/>
              </a:defRPr>
            </a:lvl4pPr>
            <a:lvl5pPr marL="2057400" indent="-22860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spcBef>
                <a:spcPct val="0"/>
              </a:spcBef>
            </a:pPr>
            <a:fld id="{03642CEC-D53C-4DB5-B4E3-D82D52F3DB26}" type="slidenum">
              <a:rPr lang="es-EC" altLang="es-EC"/>
              <a:pPr>
                <a:spcBef>
                  <a:spcPct val="0"/>
                </a:spcBef>
              </a:pPr>
              <a:t>3</a:t>
            </a:fld>
            <a:endParaRPr lang="es-EC" altLang="es-EC"/>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22"/>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1pPr>
            <a:lvl2pPr marL="742950" indent="-28575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2pPr>
            <a:lvl3pPr marL="11430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3pPr>
            <a:lvl4pPr marL="16002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4pPr>
            <a:lvl5pPr marL="20574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9pPr>
          </a:lstStyle>
          <a:p>
            <a:pPr>
              <a:spcBef>
                <a:spcPct val="0"/>
              </a:spcBef>
            </a:pPr>
            <a:fld id="{524B4665-1EE6-470C-9097-A69F1E259779}" type="slidenum">
              <a:rPr lang="en-GB" altLang="es-EC">
                <a:latin typeface="Times New Roman" pitchFamily="18" charset="0"/>
                <a:ea typeface="Microsoft YaHei" pitchFamily="34" charset="-122"/>
              </a:rPr>
              <a:pPr>
                <a:spcBef>
                  <a:spcPct val="0"/>
                </a:spcBef>
              </a:pPr>
              <a:t>4</a:t>
            </a:fld>
            <a:endParaRPr lang="en-GB" altLang="es-EC">
              <a:latin typeface="Times New Roman" pitchFamily="18" charset="0"/>
              <a:ea typeface="Microsoft YaHei" pitchFamily="34" charset="-122"/>
            </a:endParaRPr>
          </a:p>
        </p:txBody>
      </p:sp>
      <p:sp>
        <p:nvSpPr>
          <p:cNvPr id="10243" name="Rectangle 1"/>
          <p:cNvSpPr>
            <a:spLocks noChangeArrowheads="1" noTextEdit="1"/>
          </p:cNvSpPr>
          <p:nvPr>
            <p:ph type="sldImg"/>
          </p:nvPr>
        </p:nvSpPr>
        <p:spPr bwMode="auto">
          <a:xfrm>
            <a:off x="1144588" y="695325"/>
            <a:ext cx="4568825" cy="3427413"/>
          </a:xfrm>
          <a:solidFill>
            <a:srgbClr val="FFFFFF"/>
          </a:solidFill>
          <a:ln>
            <a:solidFill>
              <a:srgbClr val="000000"/>
            </a:solidFill>
            <a:miter lim="800000"/>
            <a:headEnd/>
            <a:tailEnd/>
          </a:ln>
        </p:spPr>
      </p:sp>
      <p:sp>
        <p:nvSpPr>
          <p:cNvPr id="10244" name="Rectangle 2"/>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r>
              <a:rPr lang="es-EC" altLang="es-EC" smtClean="0">
                <a:latin typeface="Times New Roman" pitchFamily="18" charset="0"/>
                <a:ea typeface="ＭＳ Ｐゴシック" pitchFamily="34" charset="-128"/>
              </a:rPr>
              <a:t>Another key element to be considered before defining a national strategy was to clearly establish the national approach for REDD+ implementation based on national technical and institutional capacities. </a:t>
            </a:r>
          </a:p>
          <a:p>
            <a:endParaRPr lang="es-EC" altLang="es-EC" smtClean="0">
              <a:latin typeface="Times New Roman" pitchFamily="18" charset="0"/>
              <a:ea typeface="ＭＳ Ｐゴシック" pitchFamily="34" charset="-128"/>
            </a:endParaRPr>
          </a:p>
          <a:p>
            <a:r>
              <a:rPr lang="es-EC" altLang="es-EC" smtClean="0">
                <a:latin typeface="Times New Roman" pitchFamily="18" charset="0"/>
                <a:ea typeface="ＭＳ Ｐゴシック" pitchFamily="34" charset="-128"/>
              </a:rPr>
              <a:t>With that in mind, we have seen that the most adequate approach in Ecuador includes:</a:t>
            </a:r>
          </a:p>
          <a:p>
            <a:pPr>
              <a:buFontTx/>
              <a:buChar char="•"/>
            </a:pPr>
            <a:r>
              <a:rPr lang="en-US" altLang="es-EC" smtClean="0">
                <a:ea typeface="ＭＳ Ｐゴシック" pitchFamily="34" charset="-128"/>
              </a:rPr>
              <a:t>REDD+ Activities to be fully measured, reported and verified at national level – national monitoring of forest coverage and changes, and emissions from deforestation</a:t>
            </a:r>
          </a:p>
          <a:p>
            <a:pPr>
              <a:buFontTx/>
              <a:buChar char="•"/>
            </a:pPr>
            <a:r>
              <a:rPr lang="en-US" altLang="es-EC" smtClean="0">
                <a:ea typeface="ＭＳ Ｐゴシック" pitchFamily="34" charset="-128"/>
              </a:rPr>
              <a:t>Results based finance for national performance – to be channeled using specific finance architecture for REDD+ results finance </a:t>
            </a:r>
            <a:endParaRPr lang="es-EC" altLang="es-EC" smtClean="0">
              <a:ea typeface="ＭＳ Ｐゴシック" pitchFamily="34" charset="-128"/>
            </a:endParaRPr>
          </a:p>
          <a:p>
            <a:pPr>
              <a:buFontTx/>
              <a:buChar char="•"/>
            </a:pPr>
            <a:r>
              <a:rPr lang="en-US" altLang="es-EC" smtClean="0">
                <a:ea typeface="ＭＳ Ｐゴシック" pitchFamily="34" charset="-128"/>
              </a:rPr>
              <a:t>Step wise approach for REDD+ implementation for results based activities – ‘Emissions reductions from deforestation’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22"/>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1pPr>
            <a:lvl2pPr marL="742950" indent="-28575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2pPr>
            <a:lvl3pPr marL="11430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3pPr>
            <a:lvl4pPr marL="16002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4pPr>
            <a:lvl5pPr marL="2057400" indent="-228600">
              <a:spcBef>
                <a:spcPct val="30000"/>
              </a:spcBef>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tabLst>
                <a:tab pos="379413" algn="l"/>
                <a:tab pos="758825" algn="l"/>
                <a:tab pos="1138238" algn="l"/>
                <a:tab pos="1519238" algn="l"/>
                <a:tab pos="1900238" algn="l"/>
                <a:tab pos="2279650" algn="l"/>
                <a:tab pos="2660650" algn="l"/>
              </a:tabLst>
              <a:defRPr sz="1200">
                <a:solidFill>
                  <a:schemeClr val="tx1"/>
                </a:solidFill>
                <a:latin typeface="Calibri" pitchFamily="34" charset="0"/>
                <a:ea typeface="ＭＳ Ｐゴシック" pitchFamily="34" charset="-128"/>
              </a:defRPr>
            </a:lvl9pPr>
          </a:lstStyle>
          <a:p>
            <a:pPr>
              <a:spcBef>
                <a:spcPct val="0"/>
              </a:spcBef>
            </a:pPr>
            <a:fld id="{41E3E303-DBE2-4BD0-B3D5-DA916A7FAA87}" type="slidenum">
              <a:rPr lang="en-GB" altLang="es-EC">
                <a:latin typeface="Times New Roman" pitchFamily="18" charset="0"/>
                <a:ea typeface="Microsoft YaHei" pitchFamily="34" charset="-122"/>
              </a:rPr>
              <a:pPr>
                <a:spcBef>
                  <a:spcPct val="0"/>
                </a:spcBef>
              </a:pPr>
              <a:t>5</a:t>
            </a:fld>
            <a:endParaRPr lang="en-GB" altLang="es-EC">
              <a:latin typeface="Times New Roman" pitchFamily="18" charset="0"/>
              <a:ea typeface="Microsoft YaHei" pitchFamily="34" charset="-122"/>
            </a:endParaRPr>
          </a:p>
        </p:txBody>
      </p:sp>
      <p:sp>
        <p:nvSpPr>
          <p:cNvPr id="12291" name="Rectangle 1"/>
          <p:cNvSpPr>
            <a:spLocks noChangeArrowheads="1" noTextEdit="1"/>
          </p:cNvSpPr>
          <p:nvPr>
            <p:ph type="sldImg"/>
          </p:nvPr>
        </p:nvSpPr>
        <p:spPr bwMode="auto">
          <a:xfrm>
            <a:off x="1144588" y="695325"/>
            <a:ext cx="4568825" cy="3427413"/>
          </a:xfrm>
          <a:solidFill>
            <a:srgbClr val="FFFFFF"/>
          </a:solidFill>
          <a:ln>
            <a:solidFill>
              <a:srgbClr val="000000"/>
            </a:solidFill>
            <a:miter lim="800000"/>
            <a:headEnd/>
            <a:tailEnd/>
          </a:ln>
        </p:spPr>
      </p:sp>
      <p:sp>
        <p:nvSpPr>
          <p:cNvPr id="12292" name="Rectangle 2"/>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r>
              <a:rPr lang="es-EC" altLang="es-EC" smtClean="0">
                <a:latin typeface="Times New Roman" pitchFamily="18" charset="0"/>
                <a:ea typeface="ＭＳ Ｐゴシック" pitchFamily="34" charset="-128"/>
              </a:rPr>
              <a:t>That said, a national MRV of results based activities would enable the country through the Ministry of Environment to access to results based payments for the national performance.</a:t>
            </a:r>
          </a:p>
          <a:p>
            <a:endParaRPr lang="es-EC" altLang="es-EC" smtClean="0">
              <a:latin typeface="Times New Roman" pitchFamily="18" charset="0"/>
              <a:ea typeface="ＭＳ Ｐゴシック" pitchFamily="34" charset="-128"/>
            </a:endParaRPr>
          </a:p>
          <a:p>
            <a:r>
              <a:rPr lang="es-EC" altLang="es-EC" smtClean="0">
                <a:latin typeface="Times New Roman" pitchFamily="18" charset="0"/>
                <a:ea typeface="ＭＳ Ｐゴシック" pitchFamily="34" charset="-128"/>
              </a:rPr>
              <a:t>Those results based payments would be re-invested in measures and actions, where measures refer to sectorial policies strenghtening and actions at ground level to be implemented, in order to effectively tackle drivers of deforestation while contributing to sustainable development at local level, where REDD+ would be seen as a climate change mitigation policy in the land sector, with a landscape and multi-level approach</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Marcador de notas"/>
          <p:cNvSpPr>
            <a:spLocks noGrp="1"/>
          </p:cNvSpPr>
          <p:nvPr>
            <p:ph type="body" idx="1"/>
          </p:nvPr>
        </p:nvSpPr>
        <p:spPr/>
        <p:txBody>
          <a:bodyPr>
            <a:normAutofit fontScale="77500" lnSpcReduction="20000"/>
          </a:bodyPr>
          <a:lstStyle/>
          <a:p>
            <a:pPr>
              <a:defRPr/>
            </a:pPr>
            <a:r>
              <a:rPr lang="es-EC" dirty="0" smtClean="0"/>
              <a:t>In </a:t>
            </a:r>
            <a:r>
              <a:rPr lang="es-EC" dirty="0" err="1" smtClean="0"/>
              <a:t>summary</a:t>
            </a:r>
            <a:r>
              <a:rPr lang="es-EC" dirty="0" smtClean="0"/>
              <a:t>, </a:t>
            </a:r>
            <a:r>
              <a:rPr lang="es-EC" dirty="0" err="1" smtClean="0"/>
              <a:t>Ecuador’s</a:t>
            </a:r>
            <a:r>
              <a:rPr lang="es-EC" dirty="0" smtClean="0"/>
              <a:t> </a:t>
            </a:r>
            <a:r>
              <a:rPr lang="es-EC" dirty="0" err="1" smtClean="0"/>
              <a:t>national</a:t>
            </a:r>
            <a:r>
              <a:rPr lang="es-EC" dirty="0" smtClean="0"/>
              <a:t> </a:t>
            </a:r>
            <a:r>
              <a:rPr lang="es-EC" dirty="0" err="1" smtClean="0"/>
              <a:t>strategy</a:t>
            </a:r>
            <a:r>
              <a:rPr lang="es-EC" dirty="0" smtClean="0"/>
              <a:t> </a:t>
            </a:r>
            <a:r>
              <a:rPr lang="es-EC" dirty="0" err="1" smtClean="0"/>
              <a:t>for</a:t>
            </a:r>
            <a:r>
              <a:rPr lang="es-EC" dirty="0" smtClean="0"/>
              <a:t> REDD+ </a:t>
            </a:r>
            <a:r>
              <a:rPr lang="es-EC" dirty="0" err="1" smtClean="0"/>
              <a:t>will</a:t>
            </a:r>
            <a:r>
              <a:rPr lang="es-EC" dirty="0" smtClean="0"/>
              <a:t> be </a:t>
            </a:r>
            <a:r>
              <a:rPr lang="es-EC" dirty="0" err="1" smtClean="0"/>
              <a:t>developed</a:t>
            </a:r>
            <a:r>
              <a:rPr lang="es-EC" dirty="0" smtClean="0"/>
              <a:t> </a:t>
            </a:r>
            <a:r>
              <a:rPr lang="es-EC" dirty="0" err="1" smtClean="0"/>
              <a:t>on</a:t>
            </a:r>
            <a:r>
              <a:rPr lang="es-EC" dirty="0" smtClean="0"/>
              <a:t> </a:t>
            </a:r>
            <a:r>
              <a:rPr lang="es-EC" dirty="0" err="1" smtClean="0"/>
              <a:t>the</a:t>
            </a:r>
            <a:r>
              <a:rPr lang="es-EC" dirty="0" smtClean="0"/>
              <a:t> </a:t>
            </a:r>
            <a:r>
              <a:rPr lang="es-EC" dirty="0" err="1" smtClean="0"/>
              <a:t>basis</a:t>
            </a:r>
            <a:r>
              <a:rPr lang="es-EC" dirty="0" smtClean="0"/>
              <a:t> of:</a:t>
            </a:r>
          </a:p>
          <a:p>
            <a:pPr>
              <a:defRPr/>
            </a:pPr>
            <a:endParaRPr lang="es-EC" dirty="0" smtClean="0"/>
          </a:p>
          <a:p>
            <a:pPr>
              <a:buFont typeface="Arial" pitchFamily="34" charset="0"/>
              <a:buChar char="•"/>
              <a:defRPr/>
            </a:pPr>
            <a:r>
              <a:rPr lang="en-US" dirty="0" smtClean="0"/>
              <a:t>Drivers of deforestation</a:t>
            </a:r>
          </a:p>
          <a:p>
            <a:pPr>
              <a:buFont typeface="Arial" pitchFamily="34" charset="0"/>
              <a:buChar char="•"/>
              <a:defRPr/>
            </a:pPr>
            <a:r>
              <a:rPr lang="en-US" dirty="0" smtClean="0"/>
              <a:t>Legal, policy and institutional framework</a:t>
            </a:r>
          </a:p>
          <a:p>
            <a:pPr>
              <a:buFont typeface="Arial" pitchFamily="34" charset="0"/>
              <a:buChar char="•"/>
              <a:defRPr/>
            </a:pPr>
            <a:r>
              <a:rPr lang="en-US" dirty="0" smtClean="0"/>
              <a:t>Economic analysis and identification of potential measures and actions</a:t>
            </a:r>
            <a:endParaRPr lang="es-EC" dirty="0" smtClean="0"/>
          </a:p>
          <a:p>
            <a:pPr>
              <a:buFont typeface="Arial" pitchFamily="34" charset="0"/>
              <a:buChar char="•"/>
              <a:defRPr/>
            </a:pPr>
            <a:r>
              <a:rPr lang="en-US" dirty="0" smtClean="0"/>
              <a:t>Strategic sectors and development policies</a:t>
            </a:r>
            <a:endParaRPr lang="es-EC" dirty="0" smtClean="0"/>
          </a:p>
          <a:p>
            <a:pPr>
              <a:buFont typeface="Arial" pitchFamily="34" charset="0"/>
              <a:buChar char="•"/>
              <a:defRPr/>
            </a:pPr>
            <a:r>
              <a:rPr lang="en-US" dirty="0" smtClean="0"/>
              <a:t>Definition of an implementation approach</a:t>
            </a:r>
          </a:p>
          <a:p>
            <a:pPr>
              <a:defRPr/>
            </a:pPr>
            <a:endParaRPr lang="es-EC" dirty="0" smtClean="0"/>
          </a:p>
          <a:p>
            <a:pPr>
              <a:defRPr/>
            </a:pPr>
            <a:r>
              <a:rPr lang="es-EC" dirty="0" smtClean="0"/>
              <a:t>And </a:t>
            </a:r>
            <a:r>
              <a:rPr lang="es-EC" dirty="0" err="1" smtClean="0"/>
              <a:t>supported</a:t>
            </a:r>
            <a:r>
              <a:rPr lang="es-EC" dirty="0" smtClean="0"/>
              <a:t> </a:t>
            </a:r>
            <a:r>
              <a:rPr lang="es-EC" dirty="0" err="1" smtClean="0"/>
              <a:t>by</a:t>
            </a:r>
            <a:r>
              <a:rPr lang="es-EC" dirty="0" smtClean="0"/>
              <a:t> a </a:t>
            </a:r>
            <a:r>
              <a:rPr lang="en-US" dirty="0" smtClean="0"/>
              <a:t>National Forest Monitoring  System, Safeguards Information System and a Forest Reference Emissions Level in the context of results based finance</a:t>
            </a:r>
          </a:p>
          <a:p>
            <a:pPr>
              <a:defRPr/>
            </a:pPr>
            <a:endParaRPr lang="es-EC" dirty="0" smtClean="0"/>
          </a:p>
          <a:p>
            <a:pPr>
              <a:defRPr/>
            </a:pPr>
            <a:r>
              <a:rPr lang="es-EC" dirty="0" smtClean="0"/>
              <a:t>EXTRA: </a:t>
            </a:r>
            <a:r>
              <a:rPr lang="es-EC" dirty="0" err="1" smtClean="0"/>
              <a:t>lessons</a:t>
            </a:r>
            <a:r>
              <a:rPr lang="es-EC" dirty="0" smtClean="0"/>
              <a:t> </a:t>
            </a:r>
            <a:r>
              <a:rPr lang="es-EC" dirty="0" err="1" smtClean="0"/>
              <a:t>learned</a:t>
            </a:r>
            <a:r>
              <a:rPr lang="es-EC" dirty="0" smtClean="0"/>
              <a:t> and </a:t>
            </a:r>
            <a:r>
              <a:rPr lang="es-EC" dirty="0" err="1" smtClean="0"/>
              <a:t>challenges</a:t>
            </a:r>
            <a:endParaRPr lang="es-EC" dirty="0" smtClean="0"/>
          </a:p>
          <a:p>
            <a:pPr>
              <a:defRPr/>
            </a:pPr>
            <a:endParaRPr lang="es-EC" dirty="0" smtClean="0"/>
          </a:p>
          <a:p>
            <a:pPr marL="342900" indent="-342900">
              <a:buFont typeface="Wingdings" pitchFamily="2" charset="2"/>
              <a:buChar char="q"/>
              <a:defRPr/>
            </a:pPr>
            <a:r>
              <a:rPr lang="es-EC" dirty="0" err="1" smtClean="0">
                <a:solidFill>
                  <a:srgbClr val="262626"/>
                </a:solidFill>
              </a:rPr>
              <a:t>The</a:t>
            </a:r>
            <a:r>
              <a:rPr lang="es-EC" dirty="0" smtClean="0">
                <a:solidFill>
                  <a:srgbClr val="262626"/>
                </a:solidFill>
              </a:rPr>
              <a:t> </a:t>
            </a:r>
            <a:r>
              <a:rPr lang="es-EC" dirty="0" err="1" smtClean="0">
                <a:solidFill>
                  <a:srgbClr val="262626"/>
                </a:solidFill>
              </a:rPr>
              <a:t>need</a:t>
            </a:r>
            <a:r>
              <a:rPr lang="es-EC" dirty="0" smtClean="0">
                <a:solidFill>
                  <a:srgbClr val="262626"/>
                </a:solidFill>
              </a:rPr>
              <a:t> </a:t>
            </a:r>
            <a:r>
              <a:rPr lang="es-EC" dirty="0" err="1" smtClean="0">
                <a:solidFill>
                  <a:srgbClr val="262626"/>
                </a:solidFill>
              </a:rPr>
              <a:t>for</a:t>
            </a:r>
            <a:r>
              <a:rPr lang="es-EC" dirty="0" smtClean="0">
                <a:solidFill>
                  <a:srgbClr val="262626"/>
                </a:solidFill>
              </a:rPr>
              <a:t> </a:t>
            </a:r>
            <a:r>
              <a:rPr lang="es-EC" b="1" dirty="0" err="1" smtClean="0">
                <a:solidFill>
                  <a:srgbClr val="262626"/>
                </a:solidFill>
              </a:rPr>
              <a:t>effective</a:t>
            </a:r>
            <a:r>
              <a:rPr lang="es-EC" b="1" dirty="0" smtClean="0">
                <a:solidFill>
                  <a:srgbClr val="262626"/>
                </a:solidFill>
              </a:rPr>
              <a:t> </a:t>
            </a:r>
            <a:r>
              <a:rPr lang="es-EC" b="1" dirty="0" err="1" smtClean="0">
                <a:solidFill>
                  <a:srgbClr val="262626"/>
                </a:solidFill>
              </a:rPr>
              <a:t>articulation</a:t>
            </a:r>
            <a:r>
              <a:rPr lang="es-EC" b="1" dirty="0" smtClean="0">
                <a:solidFill>
                  <a:srgbClr val="262626"/>
                </a:solidFill>
              </a:rPr>
              <a:t> of REDD+ as </a:t>
            </a:r>
            <a:r>
              <a:rPr lang="es-EC" b="1" dirty="0" err="1" smtClean="0">
                <a:solidFill>
                  <a:srgbClr val="262626"/>
                </a:solidFill>
              </a:rPr>
              <a:t>part</a:t>
            </a:r>
            <a:r>
              <a:rPr lang="es-EC" b="1" dirty="0" smtClean="0">
                <a:solidFill>
                  <a:srgbClr val="262626"/>
                </a:solidFill>
              </a:rPr>
              <a:t> of sectorial </a:t>
            </a:r>
            <a:r>
              <a:rPr lang="es-EC" b="1" dirty="0" err="1" smtClean="0">
                <a:solidFill>
                  <a:srgbClr val="262626"/>
                </a:solidFill>
              </a:rPr>
              <a:t>policies</a:t>
            </a:r>
            <a:r>
              <a:rPr lang="es-EC" dirty="0" smtClean="0">
                <a:solidFill>
                  <a:srgbClr val="262626"/>
                </a:solidFill>
              </a:rPr>
              <a:t>, </a:t>
            </a:r>
            <a:r>
              <a:rPr lang="es-EC" dirty="0" err="1" smtClean="0">
                <a:solidFill>
                  <a:srgbClr val="262626"/>
                </a:solidFill>
              </a:rPr>
              <a:t>to</a:t>
            </a:r>
            <a:r>
              <a:rPr lang="es-EC" dirty="0" smtClean="0">
                <a:solidFill>
                  <a:srgbClr val="262626"/>
                </a:solidFill>
              </a:rPr>
              <a:t> </a:t>
            </a:r>
            <a:r>
              <a:rPr lang="es-EC" dirty="0" err="1" smtClean="0">
                <a:solidFill>
                  <a:srgbClr val="262626"/>
                </a:solidFill>
              </a:rPr>
              <a:t>ensure</a:t>
            </a:r>
            <a:r>
              <a:rPr lang="es-EC" dirty="0" smtClean="0">
                <a:solidFill>
                  <a:srgbClr val="262626"/>
                </a:solidFill>
              </a:rPr>
              <a:t> a balance </a:t>
            </a:r>
            <a:r>
              <a:rPr lang="es-EC" dirty="0" err="1" smtClean="0">
                <a:solidFill>
                  <a:srgbClr val="262626"/>
                </a:solidFill>
              </a:rPr>
              <a:t>between</a:t>
            </a:r>
            <a:r>
              <a:rPr lang="es-EC" dirty="0" smtClean="0">
                <a:solidFill>
                  <a:srgbClr val="262626"/>
                </a:solidFill>
              </a:rPr>
              <a:t> REDD+ </a:t>
            </a:r>
            <a:r>
              <a:rPr lang="es-EC" dirty="0" err="1" smtClean="0">
                <a:solidFill>
                  <a:srgbClr val="262626"/>
                </a:solidFill>
              </a:rPr>
              <a:t>objectives</a:t>
            </a:r>
            <a:r>
              <a:rPr lang="es-EC" dirty="0" smtClean="0">
                <a:solidFill>
                  <a:srgbClr val="262626"/>
                </a:solidFill>
              </a:rPr>
              <a:t> and sectorial </a:t>
            </a:r>
            <a:r>
              <a:rPr lang="es-EC" dirty="0" err="1" smtClean="0">
                <a:solidFill>
                  <a:srgbClr val="262626"/>
                </a:solidFill>
              </a:rPr>
              <a:t>policies</a:t>
            </a:r>
            <a:r>
              <a:rPr lang="es-EC" altLang="en-US" dirty="0" smtClean="0">
                <a:solidFill>
                  <a:srgbClr val="262626"/>
                </a:solidFill>
              </a:rPr>
              <a:t>’</a:t>
            </a:r>
            <a:r>
              <a:rPr lang="es-EC" dirty="0" smtClean="0">
                <a:solidFill>
                  <a:srgbClr val="262626"/>
                </a:solidFill>
              </a:rPr>
              <a:t> objetives – </a:t>
            </a:r>
            <a:r>
              <a:rPr lang="es-EC" dirty="0" err="1" smtClean="0">
                <a:solidFill>
                  <a:srgbClr val="262626"/>
                </a:solidFill>
              </a:rPr>
              <a:t>long</a:t>
            </a:r>
            <a:r>
              <a:rPr lang="es-EC" dirty="0" smtClean="0">
                <a:solidFill>
                  <a:srgbClr val="262626"/>
                </a:solidFill>
              </a:rPr>
              <a:t> </a:t>
            </a:r>
            <a:r>
              <a:rPr lang="es-EC" dirty="0" err="1" smtClean="0">
                <a:solidFill>
                  <a:srgbClr val="262626"/>
                </a:solidFill>
              </a:rPr>
              <a:t>term</a:t>
            </a:r>
            <a:r>
              <a:rPr lang="es-EC" dirty="0" smtClean="0">
                <a:solidFill>
                  <a:srgbClr val="262626"/>
                </a:solidFill>
              </a:rPr>
              <a:t> </a:t>
            </a:r>
            <a:r>
              <a:rPr lang="es-EC" dirty="0" err="1" smtClean="0">
                <a:solidFill>
                  <a:srgbClr val="262626"/>
                </a:solidFill>
              </a:rPr>
              <a:t>sustainability</a:t>
            </a:r>
            <a:r>
              <a:rPr lang="es-EC" dirty="0" smtClean="0">
                <a:solidFill>
                  <a:srgbClr val="262626"/>
                </a:solidFill>
              </a:rPr>
              <a:t> of a REDD+ </a:t>
            </a:r>
            <a:r>
              <a:rPr lang="es-EC" dirty="0" err="1" smtClean="0">
                <a:solidFill>
                  <a:srgbClr val="262626"/>
                </a:solidFill>
              </a:rPr>
              <a:t>policy</a:t>
            </a:r>
            <a:endParaRPr lang="es-EC" dirty="0" smtClean="0">
              <a:solidFill>
                <a:srgbClr val="262626"/>
              </a:solidFill>
            </a:endParaRPr>
          </a:p>
          <a:p>
            <a:pPr marL="342900" indent="-342900">
              <a:buFont typeface="Wingdings" pitchFamily="2" charset="2"/>
              <a:buChar char="q"/>
              <a:defRPr/>
            </a:pPr>
            <a:endParaRPr lang="es-EC" dirty="0" smtClean="0">
              <a:solidFill>
                <a:srgbClr val="262626"/>
              </a:solidFill>
            </a:endParaRPr>
          </a:p>
          <a:p>
            <a:pPr marL="342900" indent="-342900">
              <a:buFont typeface="Wingdings" pitchFamily="2" charset="2"/>
              <a:buChar char="q"/>
              <a:defRPr/>
            </a:pPr>
            <a:r>
              <a:rPr lang="es-EC" dirty="0" err="1" smtClean="0">
                <a:solidFill>
                  <a:srgbClr val="262626"/>
                </a:solidFill>
              </a:rPr>
              <a:t>Existing</a:t>
            </a:r>
            <a:r>
              <a:rPr lang="es-EC" dirty="0" smtClean="0">
                <a:solidFill>
                  <a:srgbClr val="262626"/>
                </a:solidFill>
              </a:rPr>
              <a:t> </a:t>
            </a:r>
            <a:r>
              <a:rPr lang="es-EC" b="1" dirty="0" err="1" smtClean="0">
                <a:solidFill>
                  <a:srgbClr val="262626"/>
                </a:solidFill>
              </a:rPr>
              <a:t>uncertainties</a:t>
            </a:r>
            <a:r>
              <a:rPr lang="es-EC" b="1" dirty="0" smtClean="0">
                <a:solidFill>
                  <a:srgbClr val="262626"/>
                </a:solidFill>
              </a:rPr>
              <a:t> </a:t>
            </a:r>
            <a:r>
              <a:rPr lang="es-EC" b="1" dirty="0" err="1" smtClean="0">
                <a:solidFill>
                  <a:srgbClr val="262626"/>
                </a:solidFill>
              </a:rPr>
              <a:t>regarding</a:t>
            </a:r>
            <a:r>
              <a:rPr lang="es-EC" b="1" dirty="0" smtClean="0">
                <a:solidFill>
                  <a:srgbClr val="262626"/>
                </a:solidFill>
              </a:rPr>
              <a:t> actual REDD+ </a:t>
            </a:r>
            <a:r>
              <a:rPr lang="es-EC" b="1" dirty="0" err="1" smtClean="0">
                <a:solidFill>
                  <a:srgbClr val="262626"/>
                </a:solidFill>
              </a:rPr>
              <a:t>results</a:t>
            </a:r>
            <a:r>
              <a:rPr lang="es-EC" b="1" dirty="0" smtClean="0">
                <a:solidFill>
                  <a:srgbClr val="262626"/>
                </a:solidFill>
              </a:rPr>
              <a:t> </a:t>
            </a:r>
            <a:r>
              <a:rPr lang="es-EC" b="1" dirty="0" err="1" smtClean="0">
                <a:solidFill>
                  <a:srgbClr val="262626"/>
                </a:solidFill>
              </a:rPr>
              <a:t>based</a:t>
            </a:r>
            <a:r>
              <a:rPr lang="es-EC" b="1" dirty="0" smtClean="0">
                <a:solidFill>
                  <a:srgbClr val="262626"/>
                </a:solidFill>
              </a:rPr>
              <a:t> </a:t>
            </a:r>
            <a:r>
              <a:rPr lang="es-EC" b="1" dirty="0" err="1" smtClean="0">
                <a:solidFill>
                  <a:srgbClr val="262626"/>
                </a:solidFill>
              </a:rPr>
              <a:t>finance</a:t>
            </a:r>
            <a:r>
              <a:rPr lang="es-EC" b="1" dirty="0" smtClean="0">
                <a:solidFill>
                  <a:srgbClr val="262626"/>
                </a:solidFill>
              </a:rPr>
              <a:t> </a:t>
            </a:r>
            <a:r>
              <a:rPr lang="es-EC" b="1" dirty="0" err="1" smtClean="0">
                <a:solidFill>
                  <a:srgbClr val="262626"/>
                </a:solidFill>
              </a:rPr>
              <a:t>options</a:t>
            </a:r>
            <a:r>
              <a:rPr lang="es-EC" b="1" dirty="0" smtClean="0">
                <a:solidFill>
                  <a:srgbClr val="262626"/>
                </a:solidFill>
              </a:rPr>
              <a:t> </a:t>
            </a:r>
            <a:r>
              <a:rPr lang="es-EC" dirty="0" smtClean="0">
                <a:solidFill>
                  <a:srgbClr val="262626"/>
                </a:solidFill>
              </a:rPr>
              <a:t>– REDD+ </a:t>
            </a:r>
            <a:r>
              <a:rPr lang="es-EC" dirty="0" err="1" smtClean="0">
                <a:solidFill>
                  <a:srgbClr val="262626"/>
                </a:solidFill>
              </a:rPr>
              <a:t>is</a:t>
            </a:r>
            <a:r>
              <a:rPr lang="es-EC" dirty="0" smtClean="0">
                <a:solidFill>
                  <a:srgbClr val="262626"/>
                </a:solidFill>
              </a:rPr>
              <a:t> </a:t>
            </a:r>
            <a:r>
              <a:rPr lang="es-EC" dirty="0" err="1" smtClean="0">
                <a:solidFill>
                  <a:srgbClr val="262626"/>
                </a:solidFill>
              </a:rPr>
              <a:t>seen</a:t>
            </a:r>
            <a:r>
              <a:rPr lang="es-EC" dirty="0" smtClean="0">
                <a:solidFill>
                  <a:srgbClr val="262626"/>
                </a:solidFill>
              </a:rPr>
              <a:t> as </a:t>
            </a:r>
            <a:r>
              <a:rPr lang="es-EC" dirty="0" err="1" smtClean="0">
                <a:solidFill>
                  <a:srgbClr val="262626"/>
                </a:solidFill>
              </a:rPr>
              <a:t>policy</a:t>
            </a:r>
            <a:r>
              <a:rPr lang="es-EC" dirty="0" smtClean="0">
                <a:solidFill>
                  <a:srgbClr val="262626"/>
                </a:solidFill>
              </a:rPr>
              <a:t> </a:t>
            </a:r>
            <a:r>
              <a:rPr lang="es-EC" dirty="0" err="1" smtClean="0">
                <a:solidFill>
                  <a:srgbClr val="262626"/>
                </a:solidFill>
              </a:rPr>
              <a:t>that</a:t>
            </a:r>
            <a:r>
              <a:rPr lang="es-EC" dirty="0" smtClean="0">
                <a:solidFill>
                  <a:srgbClr val="262626"/>
                </a:solidFill>
              </a:rPr>
              <a:t> </a:t>
            </a:r>
            <a:r>
              <a:rPr lang="es-EC" dirty="0" err="1" smtClean="0">
                <a:solidFill>
                  <a:srgbClr val="262626"/>
                </a:solidFill>
              </a:rPr>
              <a:t>requires</a:t>
            </a:r>
            <a:r>
              <a:rPr lang="es-EC" dirty="0" smtClean="0">
                <a:solidFill>
                  <a:srgbClr val="262626"/>
                </a:solidFill>
              </a:rPr>
              <a:t> </a:t>
            </a:r>
            <a:r>
              <a:rPr lang="es-EC" dirty="0" err="1" smtClean="0">
                <a:solidFill>
                  <a:srgbClr val="262626"/>
                </a:solidFill>
              </a:rPr>
              <a:t>high</a:t>
            </a:r>
            <a:r>
              <a:rPr lang="es-EC" dirty="0" smtClean="0">
                <a:solidFill>
                  <a:srgbClr val="262626"/>
                </a:solidFill>
              </a:rPr>
              <a:t> </a:t>
            </a:r>
            <a:r>
              <a:rPr lang="es-EC" dirty="0" err="1" smtClean="0">
                <a:solidFill>
                  <a:srgbClr val="262626"/>
                </a:solidFill>
              </a:rPr>
              <a:t>inverstements</a:t>
            </a:r>
            <a:r>
              <a:rPr lang="es-EC" dirty="0" smtClean="0">
                <a:solidFill>
                  <a:srgbClr val="262626"/>
                </a:solidFill>
              </a:rPr>
              <a:t> and </a:t>
            </a:r>
            <a:r>
              <a:rPr lang="es-EC" dirty="0" err="1" smtClean="0">
                <a:solidFill>
                  <a:srgbClr val="262626"/>
                </a:solidFill>
              </a:rPr>
              <a:t>costs</a:t>
            </a:r>
            <a:r>
              <a:rPr lang="es-EC" dirty="0" smtClean="0">
                <a:solidFill>
                  <a:srgbClr val="262626"/>
                </a:solidFill>
              </a:rPr>
              <a:t>  (ex ante)</a:t>
            </a:r>
          </a:p>
          <a:p>
            <a:pPr marL="342900" indent="-342900">
              <a:buFont typeface="Wingdings" pitchFamily="2" charset="2"/>
              <a:buChar char="q"/>
              <a:defRPr/>
            </a:pPr>
            <a:endParaRPr lang="es-EC" dirty="0" smtClean="0">
              <a:solidFill>
                <a:srgbClr val="262626"/>
              </a:solidFill>
            </a:endParaRPr>
          </a:p>
          <a:p>
            <a:pPr marL="342900" indent="-342900">
              <a:buFont typeface="Wingdings" pitchFamily="2" charset="2"/>
              <a:buChar char="q"/>
              <a:defRPr/>
            </a:pPr>
            <a:r>
              <a:rPr lang="es-EC" dirty="0" err="1" smtClean="0">
                <a:solidFill>
                  <a:srgbClr val="262626"/>
                </a:solidFill>
              </a:rPr>
              <a:t>The</a:t>
            </a:r>
            <a:r>
              <a:rPr lang="es-EC" dirty="0" smtClean="0">
                <a:solidFill>
                  <a:srgbClr val="262626"/>
                </a:solidFill>
              </a:rPr>
              <a:t> </a:t>
            </a:r>
            <a:r>
              <a:rPr lang="es-EC" b="1" dirty="0" err="1" smtClean="0">
                <a:solidFill>
                  <a:srgbClr val="262626"/>
                </a:solidFill>
              </a:rPr>
              <a:t>lack</a:t>
            </a:r>
            <a:r>
              <a:rPr lang="es-EC" b="1" dirty="0" smtClean="0">
                <a:solidFill>
                  <a:srgbClr val="262626"/>
                </a:solidFill>
              </a:rPr>
              <a:t> of </a:t>
            </a:r>
            <a:r>
              <a:rPr lang="es-EC" b="1" dirty="0" err="1" smtClean="0">
                <a:solidFill>
                  <a:srgbClr val="262626"/>
                </a:solidFill>
              </a:rPr>
              <a:t>understanding</a:t>
            </a:r>
            <a:r>
              <a:rPr lang="es-EC" b="1" dirty="0" smtClean="0">
                <a:solidFill>
                  <a:srgbClr val="262626"/>
                </a:solidFill>
              </a:rPr>
              <a:t> of </a:t>
            </a:r>
            <a:r>
              <a:rPr lang="es-EC" b="1" dirty="0" err="1" smtClean="0">
                <a:solidFill>
                  <a:srgbClr val="262626"/>
                </a:solidFill>
              </a:rPr>
              <a:t>the</a:t>
            </a:r>
            <a:r>
              <a:rPr lang="es-EC" b="1" dirty="0" smtClean="0">
                <a:solidFill>
                  <a:srgbClr val="262626"/>
                </a:solidFill>
              </a:rPr>
              <a:t> </a:t>
            </a:r>
            <a:r>
              <a:rPr lang="es-EC" b="1" dirty="0" err="1" smtClean="0">
                <a:solidFill>
                  <a:srgbClr val="262626"/>
                </a:solidFill>
              </a:rPr>
              <a:t>official</a:t>
            </a:r>
            <a:r>
              <a:rPr lang="es-EC" b="1" dirty="0" smtClean="0">
                <a:solidFill>
                  <a:srgbClr val="262626"/>
                </a:solidFill>
              </a:rPr>
              <a:t> REDD+ </a:t>
            </a:r>
            <a:r>
              <a:rPr lang="es-EC" b="1" dirty="0" err="1" smtClean="0">
                <a:solidFill>
                  <a:srgbClr val="262626"/>
                </a:solidFill>
              </a:rPr>
              <a:t>context</a:t>
            </a:r>
            <a:r>
              <a:rPr lang="es-EC" b="1" dirty="0" smtClean="0">
                <a:solidFill>
                  <a:srgbClr val="262626"/>
                </a:solidFill>
              </a:rPr>
              <a:t> at </a:t>
            </a:r>
            <a:r>
              <a:rPr lang="es-EC" b="1" dirty="0" err="1" smtClean="0">
                <a:solidFill>
                  <a:srgbClr val="262626"/>
                </a:solidFill>
              </a:rPr>
              <a:t>both</a:t>
            </a:r>
            <a:r>
              <a:rPr lang="es-EC" b="1" dirty="0" smtClean="0">
                <a:solidFill>
                  <a:srgbClr val="262626"/>
                </a:solidFill>
              </a:rPr>
              <a:t> </a:t>
            </a:r>
            <a:r>
              <a:rPr lang="es-EC" b="1" dirty="0" err="1" smtClean="0">
                <a:solidFill>
                  <a:srgbClr val="262626"/>
                </a:solidFill>
              </a:rPr>
              <a:t>national</a:t>
            </a:r>
            <a:r>
              <a:rPr lang="es-EC" b="1" dirty="0" smtClean="0">
                <a:solidFill>
                  <a:srgbClr val="262626"/>
                </a:solidFill>
              </a:rPr>
              <a:t> and </a:t>
            </a:r>
            <a:r>
              <a:rPr lang="es-EC" b="1" dirty="0" err="1" smtClean="0">
                <a:solidFill>
                  <a:srgbClr val="262626"/>
                </a:solidFill>
              </a:rPr>
              <a:t>international</a:t>
            </a:r>
            <a:r>
              <a:rPr lang="es-EC" b="1" dirty="0" smtClean="0">
                <a:solidFill>
                  <a:srgbClr val="262626"/>
                </a:solidFill>
              </a:rPr>
              <a:t> </a:t>
            </a:r>
            <a:r>
              <a:rPr lang="es-EC" b="1" dirty="0" err="1" smtClean="0">
                <a:solidFill>
                  <a:srgbClr val="262626"/>
                </a:solidFill>
              </a:rPr>
              <a:t>levels</a:t>
            </a:r>
            <a:r>
              <a:rPr lang="es-EC" dirty="0" smtClean="0">
                <a:solidFill>
                  <a:srgbClr val="262626"/>
                </a:solidFill>
              </a:rPr>
              <a:t>, </a:t>
            </a:r>
            <a:r>
              <a:rPr lang="es-EC" dirty="0" err="1" smtClean="0">
                <a:solidFill>
                  <a:srgbClr val="262626"/>
                </a:solidFill>
              </a:rPr>
              <a:t>among</a:t>
            </a:r>
            <a:r>
              <a:rPr lang="es-EC" dirty="0" smtClean="0">
                <a:solidFill>
                  <a:srgbClr val="262626"/>
                </a:solidFill>
              </a:rPr>
              <a:t> </a:t>
            </a:r>
            <a:r>
              <a:rPr lang="es-EC" dirty="0" err="1" smtClean="0">
                <a:solidFill>
                  <a:srgbClr val="262626"/>
                </a:solidFill>
              </a:rPr>
              <a:t>key</a:t>
            </a:r>
            <a:r>
              <a:rPr lang="es-EC" dirty="0" smtClean="0">
                <a:solidFill>
                  <a:srgbClr val="262626"/>
                </a:solidFill>
              </a:rPr>
              <a:t> </a:t>
            </a:r>
            <a:r>
              <a:rPr lang="es-EC" dirty="0" err="1" smtClean="0">
                <a:solidFill>
                  <a:srgbClr val="262626"/>
                </a:solidFill>
              </a:rPr>
              <a:t>stakeholders</a:t>
            </a:r>
            <a:r>
              <a:rPr lang="es-EC" dirty="0" smtClean="0">
                <a:solidFill>
                  <a:srgbClr val="262626"/>
                </a:solidFill>
              </a:rPr>
              <a:t> </a:t>
            </a:r>
            <a:r>
              <a:rPr lang="es-EC" dirty="0" err="1" smtClean="0">
                <a:solidFill>
                  <a:srgbClr val="262626"/>
                </a:solidFill>
              </a:rPr>
              <a:t>promoted</a:t>
            </a:r>
            <a:r>
              <a:rPr lang="es-EC" dirty="0" smtClean="0">
                <a:solidFill>
                  <a:srgbClr val="262626"/>
                </a:solidFill>
              </a:rPr>
              <a:t> </a:t>
            </a:r>
            <a:r>
              <a:rPr lang="es-EC" dirty="0" err="1" smtClean="0">
                <a:solidFill>
                  <a:srgbClr val="262626"/>
                </a:solidFill>
              </a:rPr>
              <a:t>high</a:t>
            </a:r>
            <a:r>
              <a:rPr lang="es-EC" dirty="0" smtClean="0">
                <a:solidFill>
                  <a:srgbClr val="262626"/>
                </a:solidFill>
              </a:rPr>
              <a:t> </a:t>
            </a:r>
            <a:r>
              <a:rPr lang="es-EC" dirty="0" err="1" smtClean="0">
                <a:solidFill>
                  <a:srgbClr val="262626"/>
                </a:solidFill>
              </a:rPr>
              <a:t>expectations</a:t>
            </a:r>
            <a:r>
              <a:rPr lang="es-EC" dirty="0" smtClean="0">
                <a:solidFill>
                  <a:srgbClr val="262626"/>
                </a:solidFill>
              </a:rPr>
              <a:t> </a:t>
            </a:r>
            <a:r>
              <a:rPr lang="es-EC" dirty="0" err="1" smtClean="0">
                <a:solidFill>
                  <a:srgbClr val="262626"/>
                </a:solidFill>
              </a:rPr>
              <a:t>on</a:t>
            </a:r>
            <a:r>
              <a:rPr lang="es-EC" dirty="0" smtClean="0">
                <a:solidFill>
                  <a:srgbClr val="262626"/>
                </a:solidFill>
              </a:rPr>
              <a:t> REDD+ </a:t>
            </a:r>
            <a:r>
              <a:rPr lang="es-EC" dirty="0" err="1" smtClean="0">
                <a:solidFill>
                  <a:srgbClr val="262626"/>
                </a:solidFill>
              </a:rPr>
              <a:t>finance</a:t>
            </a:r>
            <a:r>
              <a:rPr lang="es-EC" dirty="0" smtClean="0">
                <a:solidFill>
                  <a:srgbClr val="262626"/>
                </a:solidFill>
              </a:rPr>
              <a:t> </a:t>
            </a:r>
            <a:r>
              <a:rPr lang="es-EC" dirty="0" err="1" smtClean="0">
                <a:solidFill>
                  <a:srgbClr val="262626"/>
                </a:solidFill>
              </a:rPr>
              <a:t>but</a:t>
            </a:r>
            <a:r>
              <a:rPr lang="es-EC" dirty="0" smtClean="0">
                <a:solidFill>
                  <a:srgbClr val="262626"/>
                </a:solidFill>
              </a:rPr>
              <a:t> </a:t>
            </a:r>
            <a:r>
              <a:rPr lang="es-EC" dirty="0" err="1" smtClean="0">
                <a:solidFill>
                  <a:srgbClr val="262626"/>
                </a:solidFill>
              </a:rPr>
              <a:t>also</a:t>
            </a:r>
            <a:r>
              <a:rPr lang="es-EC" dirty="0" smtClean="0">
                <a:solidFill>
                  <a:srgbClr val="262626"/>
                </a:solidFill>
              </a:rPr>
              <a:t> </a:t>
            </a:r>
            <a:r>
              <a:rPr lang="es-EC" dirty="0" err="1" smtClean="0">
                <a:solidFill>
                  <a:srgbClr val="262626"/>
                </a:solidFill>
              </a:rPr>
              <a:t>rejection</a:t>
            </a:r>
            <a:r>
              <a:rPr lang="es-EC" dirty="0" smtClean="0">
                <a:solidFill>
                  <a:srgbClr val="262626"/>
                </a:solidFill>
              </a:rPr>
              <a:t> </a:t>
            </a:r>
            <a:r>
              <a:rPr lang="es-EC" dirty="0" err="1" smtClean="0">
                <a:solidFill>
                  <a:srgbClr val="262626"/>
                </a:solidFill>
              </a:rPr>
              <a:t>from</a:t>
            </a:r>
            <a:r>
              <a:rPr lang="es-EC" dirty="0" smtClean="0">
                <a:solidFill>
                  <a:srgbClr val="262626"/>
                </a:solidFill>
              </a:rPr>
              <a:t> </a:t>
            </a:r>
            <a:r>
              <a:rPr lang="es-EC" dirty="0" err="1" smtClean="0">
                <a:solidFill>
                  <a:srgbClr val="262626"/>
                </a:solidFill>
              </a:rPr>
              <a:t>certaian</a:t>
            </a:r>
            <a:r>
              <a:rPr lang="es-EC" dirty="0" smtClean="0">
                <a:solidFill>
                  <a:srgbClr val="262626"/>
                </a:solidFill>
              </a:rPr>
              <a:t> </a:t>
            </a:r>
            <a:r>
              <a:rPr lang="es-EC" dirty="0" err="1" smtClean="0">
                <a:solidFill>
                  <a:srgbClr val="262626"/>
                </a:solidFill>
              </a:rPr>
              <a:t>groups</a:t>
            </a:r>
            <a:endParaRPr lang="es-EC" dirty="0" smtClean="0">
              <a:solidFill>
                <a:srgbClr val="262626"/>
              </a:solidFill>
            </a:endParaRPr>
          </a:p>
          <a:p>
            <a:pPr marL="342900" indent="-342900">
              <a:buFont typeface="Wingdings" pitchFamily="2" charset="2"/>
              <a:buChar char="q"/>
              <a:defRPr/>
            </a:pPr>
            <a:endParaRPr lang="es-EC" dirty="0" smtClean="0">
              <a:solidFill>
                <a:srgbClr val="262626"/>
              </a:solidFill>
            </a:endParaRPr>
          </a:p>
          <a:p>
            <a:pPr marL="342900" indent="-342900">
              <a:buFont typeface="Wingdings" pitchFamily="2" charset="2"/>
              <a:buChar char="q"/>
              <a:defRPr/>
            </a:pPr>
            <a:r>
              <a:rPr lang="es-EC" dirty="0" err="1" smtClean="0">
                <a:solidFill>
                  <a:srgbClr val="262626"/>
                </a:solidFill>
              </a:rPr>
              <a:t>The</a:t>
            </a:r>
            <a:r>
              <a:rPr lang="es-EC" dirty="0" smtClean="0">
                <a:solidFill>
                  <a:srgbClr val="262626"/>
                </a:solidFill>
              </a:rPr>
              <a:t> </a:t>
            </a:r>
            <a:r>
              <a:rPr lang="es-EC" b="1" dirty="0" err="1" smtClean="0">
                <a:solidFill>
                  <a:srgbClr val="262626"/>
                </a:solidFill>
              </a:rPr>
              <a:t>need</a:t>
            </a:r>
            <a:r>
              <a:rPr lang="es-EC" b="1" dirty="0" smtClean="0">
                <a:solidFill>
                  <a:srgbClr val="262626"/>
                </a:solidFill>
              </a:rPr>
              <a:t> to </a:t>
            </a:r>
            <a:r>
              <a:rPr lang="es-EC" b="1" dirty="0" err="1" smtClean="0">
                <a:solidFill>
                  <a:srgbClr val="262626"/>
                </a:solidFill>
              </a:rPr>
              <a:t>strengthen</a:t>
            </a:r>
            <a:r>
              <a:rPr lang="es-EC" b="1" dirty="0" smtClean="0">
                <a:solidFill>
                  <a:srgbClr val="262626"/>
                </a:solidFill>
              </a:rPr>
              <a:t> and </a:t>
            </a:r>
            <a:r>
              <a:rPr lang="es-EC" b="1" dirty="0" err="1" smtClean="0">
                <a:solidFill>
                  <a:srgbClr val="262626"/>
                </a:solidFill>
              </a:rPr>
              <a:t>build</a:t>
            </a:r>
            <a:r>
              <a:rPr lang="es-EC" b="1" dirty="0" smtClean="0">
                <a:solidFill>
                  <a:srgbClr val="262626"/>
                </a:solidFill>
              </a:rPr>
              <a:t> </a:t>
            </a:r>
            <a:r>
              <a:rPr lang="es-EC" b="1" dirty="0" err="1" smtClean="0">
                <a:solidFill>
                  <a:srgbClr val="262626"/>
                </a:solidFill>
              </a:rPr>
              <a:t>capacities</a:t>
            </a:r>
            <a:r>
              <a:rPr lang="es-EC" dirty="0" smtClean="0">
                <a:solidFill>
                  <a:srgbClr val="262626"/>
                </a:solidFill>
              </a:rPr>
              <a:t> (</a:t>
            </a:r>
            <a:r>
              <a:rPr lang="es-EC" dirty="0" err="1" smtClean="0">
                <a:solidFill>
                  <a:srgbClr val="262626"/>
                </a:solidFill>
              </a:rPr>
              <a:t>including</a:t>
            </a:r>
            <a:r>
              <a:rPr lang="es-EC" dirty="0" smtClean="0">
                <a:solidFill>
                  <a:srgbClr val="262626"/>
                </a:solidFill>
              </a:rPr>
              <a:t> </a:t>
            </a:r>
            <a:r>
              <a:rPr lang="es-EC" dirty="0" err="1" smtClean="0">
                <a:solidFill>
                  <a:srgbClr val="262626"/>
                </a:solidFill>
              </a:rPr>
              <a:t>but</a:t>
            </a:r>
            <a:r>
              <a:rPr lang="es-EC" dirty="0" smtClean="0">
                <a:solidFill>
                  <a:srgbClr val="262626"/>
                </a:solidFill>
              </a:rPr>
              <a:t> </a:t>
            </a:r>
            <a:r>
              <a:rPr lang="es-EC" dirty="0" err="1" smtClean="0">
                <a:solidFill>
                  <a:srgbClr val="262626"/>
                </a:solidFill>
              </a:rPr>
              <a:t>not</a:t>
            </a:r>
            <a:r>
              <a:rPr lang="es-EC" dirty="0" smtClean="0">
                <a:solidFill>
                  <a:srgbClr val="262626"/>
                </a:solidFill>
              </a:rPr>
              <a:t> </a:t>
            </a:r>
            <a:r>
              <a:rPr lang="es-EC" dirty="0" err="1" smtClean="0">
                <a:solidFill>
                  <a:srgbClr val="262626"/>
                </a:solidFill>
              </a:rPr>
              <a:t>limited</a:t>
            </a:r>
            <a:r>
              <a:rPr lang="es-EC" dirty="0" smtClean="0">
                <a:solidFill>
                  <a:srgbClr val="262626"/>
                </a:solidFill>
              </a:rPr>
              <a:t> to </a:t>
            </a:r>
            <a:r>
              <a:rPr lang="es-EC" dirty="0" err="1" smtClean="0">
                <a:solidFill>
                  <a:srgbClr val="262626"/>
                </a:solidFill>
              </a:rPr>
              <a:t>technical</a:t>
            </a:r>
            <a:r>
              <a:rPr lang="es-EC" dirty="0" smtClean="0">
                <a:solidFill>
                  <a:srgbClr val="262626"/>
                </a:solidFill>
              </a:rPr>
              <a:t> </a:t>
            </a:r>
            <a:r>
              <a:rPr lang="es-EC" dirty="0" err="1" smtClean="0">
                <a:solidFill>
                  <a:srgbClr val="262626"/>
                </a:solidFill>
              </a:rPr>
              <a:t>capacities</a:t>
            </a:r>
            <a:r>
              <a:rPr lang="es-EC" dirty="0" smtClean="0">
                <a:solidFill>
                  <a:srgbClr val="262626"/>
                </a:solidFill>
              </a:rPr>
              <a:t>) </a:t>
            </a:r>
            <a:r>
              <a:rPr lang="es-EC" dirty="0" err="1" smtClean="0">
                <a:solidFill>
                  <a:srgbClr val="262626"/>
                </a:solidFill>
              </a:rPr>
              <a:t>with</a:t>
            </a:r>
            <a:r>
              <a:rPr lang="es-EC" dirty="0" smtClean="0">
                <a:solidFill>
                  <a:srgbClr val="262626"/>
                </a:solidFill>
              </a:rPr>
              <a:t> </a:t>
            </a:r>
            <a:r>
              <a:rPr lang="es-EC" dirty="0" err="1" smtClean="0">
                <a:solidFill>
                  <a:srgbClr val="262626"/>
                </a:solidFill>
              </a:rPr>
              <a:t>key</a:t>
            </a:r>
            <a:r>
              <a:rPr lang="es-EC" dirty="0" smtClean="0">
                <a:solidFill>
                  <a:srgbClr val="262626"/>
                </a:solidFill>
              </a:rPr>
              <a:t> </a:t>
            </a:r>
            <a:r>
              <a:rPr lang="es-EC" dirty="0" err="1" smtClean="0">
                <a:solidFill>
                  <a:srgbClr val="262626"/>
                </a:solidFill>
              </a:rPr>
              <a:t>stakeholders</a:t>
            </a:r>
            <a:r>
              <a:rPr lang="es-EC" dirty="0" smtClean="0">
                <a:solidFill>
                  <a:srgbClr val="262626"/>
                </a:solidFill>
              </a:rPr>
              <a:t> and in </a:t>
            </a:r>
            <a:r>
              <a:rPr lang="es-EC" dirty="0" err="1" smtClean="0">
                <a:solidFill>
                  <a:srgbClr val="262626"/>
                </a:solidFill>
              </a:rPr>
              <a:t>relevant</a:t>
            </a:r>
            <a:r>
              <a:rPr lang="es-EC" dirty="0" smtClean="0">
                <a:solidFill>
                  <a:srgbClr val="262626"/>
                </a:solidFill>
              </a:rPr>
              <a:t> </a:t>
            </a:r>
            <a:r>
              <a:rPr lang="es-EC" dirty="0" err="1" smtClean="0">
                <a:solidFill>
                  <a:srgbClr val="262626"/>
                </a:solidFill>
              </a:rPr>
              <a:t>institutions</a:t>
            </a:r>
            <a:r>
              <a:rPr lang="es-EC" dirty="0" smtClean="0">
                <a:solidFill>
                  <a:srgbClr val="262626"/>
                </a:solidFill>
              </a:rPr>
              <a:t> </a:t>
            </a:r>
            <a:r>
              <a:rPr lang="es-EC" dirty="0" err="1" smtClean="0">
                <a:solidFill>
                  <a:srgbClr val="262626"/>
                </a:solidFill>
              </a:rPr>
              <a:t>related</a:t>
            </a:r>
            <a:r>
              <a:rPr lang="es-EC" dirty="0" smtClean="0">
                <a:solidFill>
                  <a:srgbClr val="262626"/>
                </a:solidFill>
              </a:rPr>
              <a:t> to REDD+ </a:t>
            </a:r>
            <a:r>
              <a:rPr lang="es-EC" dirty="0" err="1" smtClean="0">
                <a:solidFill>
                  <a:srgbClr val="262626"/>
                </a:solidFill>
              </a:rPr>
              <a:t>implementation</a:t>
            </a:r>
            <a:r>
              <a:rPr lang="es-EC" dirty="0" smtClean="0">
                <a:solidFill>
                  <a:srgbClr val="262626"/>
                </a:solidFill>
              </a:rPr>
              <a:t> as a </a:t>
            </a:r>
            <a:r>
              <a:rPr lang="es-EC" dirty="0" err="1" smtClean="0">
                <a:solidFill>
                  <a:srgbClr val="262626"/>
                </a:solidFill>
              </a:rPr>
              <a:t>national</a:t>
            </a:r>
            <a:r>
              <a:rPr lang="es-EC" dirty="0" smtClean="0">
                <a:solidFill>
                  <a:srgbClr val="262626"/>
                </a:solidFill>
              </a:rPr>
              <a:t> </a:t>
            </a:r>
            <a:r>
              <a:rPr lang="es-EC" dirty="0" err="1" smtClean="0">
                <a:solidFill>
                  <a:srgbClr val="262626"/>
                </a:solidFill>
              </a:rPr>
              <a:t>policy</a:t>
            </a:r>
            <a:r>
              <a:rPr lang="es-EC" dirty="0" smtClean="0">
                <a:solidFill>
                  <a:srgbClr val="262626"/>
                </a:solidFill>
              </a:rPr>
              <a:t> – </a:t>
            </a:r>
            <a:r>
              <a:rPr lang="es-EC" dirty="0" err="1" smtClean="0">
                <a:solidFill>
                  <a:srgbClr val="262626"/>
                </a:solidFill>
              </a:rPr>
              <a:t>key</a:t>
            </a:r>
            <a:r>
              <a:rPr lang="es-EC" dirty="0" smtClean="0">
                <a:solidFill>
                  <a:srgbClr val="262626"/>
                </a:solidFill>
              </a:rPr>
              <a:t> </a:t>
            </a:r>
            <a:r>
              <a:rPr lang="es-EC" dirty="0" err="1" smtClean="0">
                <a:solidFill>
                  <a:srgbClr val="262626"/>
                </a:solidFill>
              </a:rPr>
              <a:t>partners</a:t>
            </a:r>
            <a:endParaRPr lang="en-US" dirty="0" smtClean="0">
              <a:solidFill>
                <a:srgbClr val="262626"/>
              </a:solidFill>
            </a:endParaRPr>
          </a:p>
          <a:p>
            <a:pPr>
              <a:defRPr/>
            </a:pPr>
            <a:endParaRPr lang="es-EC" dirty="0"/>
          </a:p>
        </p:txBody>
      </p:sp>
      <p:sp>
        <p:nvSpPr>
          <p:cNvPr id="143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ＭＳ Ｐゴシック" pitchFamily="34" charset="-128"/>
              </a:defRPr>
            </a:lvl1pPr>
            <a:lvl2pPr marL="742950" indent="-285750">
              <a:spcBef>
                <a:spcPct val="30000"/>
              </a:spcBef>
              <a:defRPr sz="1200">
                <a:solidFill>
                  <a:schemeClr val="tx1"/>
                </a:solidFill>
                <a:latin typeface="Calibri" pitchFamily="34" charset="0"/>
                <a:ea typeface="ＭＳ Ｐゴシック" pitchFamily="34" charset="-128"/>
              </a:defRPr>
            </a:lvl2pPr>
            <a:lvl3pPr marL="1143000" indent="-228600">
              <a:spcBef>
                <a:spcPct val="30000"/>
              </a:spcBef>
              <a:defRPr sz="1200">
                <a:solidFill>
                  <a:schemeClr val="tx1"/>
                </a:solidFill>
                <a:latin typeface="Calibri" pitchFamily="34" charset="0"/>
                <a:ea typeface="ＭＳ Ｐゴシック" pitchFamily="34" charset="-128"/>
              </a:defRPr>
            </a:lvl3pPr>
            <a:lvl4pPr marL="1600200" indent="-228600">
              <a:spcBef>
                <a:spcPct val="30000"/>
              </a:spcBef>
              <a:defRPr sz="1200">
                <a:solidFill>
                  <a:schemeClr val="tx1"/>
                </a:solidFill>
                <a:latin typeface="Calibri" pitchFamily="34" charset="0"/>
                <a:ea typeface="ＭＳ Ｐゴシック" pitchFamily="34" charset="-128"/>
              </a:defRPr>
            </a:lvl4pPr>
            <a:lvl5pPr marL="2057400" indent="-22860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spcBef>
                <a:spcPct val="0"/>
              </a:spcBef>
            </a:pPr>
            <a:fld id="{2948DC17-0B44-4D0B-80B9-C0525BF32B34}" type="slidenum">
              <a:rPr lang="es-EC" altLang="es-EC"/>
              <a:pPr>
                <a:spcBef>
                  <a:spcPct val="0"/>
                </a:spcBef>
              </a:pPr>
              <a:t>6</a:t>
            </a:fld>
            <a:endParaRPr lang="es-EC" altLang="es-EC"/>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C" altLang="es-EC" smtClean="0">
              <a:ea typeface="ＭＳ Ｐゴシック" pitchFamily="34" charset="-128"/>
            </a:endParaRPr>
          </a:p>
        </p:txBody>
      </p:sp>
      <p:sp>
        <p:nvSpPr>
          <p:cNvPr id="163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ＭＳ Ｐゴシック" pitchFamily="34" charset="-128"/>
              </a:defRPr>
            </a:lvl1pPr>
            <a:lvl2pPr marL="742950" indent="-285750">
              <a:spcBef>
                <a:spcPct val="30000"/>
              </a:spcBef>
              <a:defRPr sz="1200">
                <a:solidFill>
                  <a:schemeClr val="tx1"/>
                </a:solidFill>
                <a:latin typeface="Calibri" pitchFamily="34" charset="0"/>
                <a:ea typeface="ＭＳ Ｐゴシック" pitchFamily="34" charset="-128"/>
              </a:defRPr>
            </a:lvl2pPr>
            <a:lvl3pPr marL="1143000" indent="-228600">
              <a:spcBef>
                <a:spcPct val="30000"/>
              </a:spcBef>
              <a:defRPr sz="1200">
                <a:solidFill>
                  <a:schemeClr val="tx1"/>
                </a:solidFill>
                <a:latin typeface="Calibri" pitchFamily="34" charset="0"/>
                <a:ea typeface="ＭＳ Ｐゴシック" pitchFamily="34" charset="-128"/>
              </a:defRPr>
            </a:lvl3pPr>
            <a:lvl4pPr marL="1600200" indent="-228600">
              <a:spcBef>
                <a:spcPct val="30000"/>
              </a:spcBef>
              <a:defRPr sz="1200">
                <a:solidFill>
                  <a:schemeClr val="tx1"/>
                </a:solidFill>
                <a:latin typeface="Calibri" pitchFamily="34" charset="0"/>
                <a:ea typeface="ＭＳ Ｐゴシック" pitchFamily="34" charset="-128"/>
              </a:defRPr>
            </a:lvl4pPr>
            <a:lvl5pPr marL="2057400" indent="-22860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spcBef>
                <a:spcPct val="0"/>
              </a:spcBef>
            </a:pPr>
            <a:fld id="{BA6BCF06-7752-4EB1-BAAD-7846AB694E63}" type="slidenum">
              <a:rPr lang="es-EC" altLang="es-EC"/>
              <a:pPr>
                <a:spcBef>
                  <a:spcPct val="0"/>
                </a:spcBef>
              </a:pPr>
              <a:t>7</a:t>
            </a:fld>
            <a:endParaRPr lang="es-EC" altLang="es-EC"/>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txBox="1">
            <a:spLocks noGrp="1"/>
          </p:cNvSpPr>
          <p:nvPr>
            <p:ph type="ctrTitle"/>
          </p:nvPr>
        </p:nvSpPr>
        <p:spPr>
          <a:xfrm>
            <a:off x="685800" y="2130423"/>
            <a:ext cx="7772400" cy="1470026"/>
          </a:xfrm>
        </p:spPr>
        <p:txBody>
          <a:bodyPr/>
          <a:lstStyle>
            <a:lvl1pPr>
              <a:defRPr/>
            </a:lvl1pPr>
          </a:lstStyle>
          <a:p>
            <a:pPr lvl="0"/>
            <a:r>
              <a:rPr lang="es-ES"/>
              <a:t>Haga clic para modificar el estilo de título del patrón</a:t>
            </a:r>
          </a:p>
        </p:txBody>
      </p:sp>
      <p:sp>
        <p:nvSpPr>
          <p:cNvPr id="3" name="2 Subtítulo"/>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s-ES"/>
              <a:t>Haga clic para modificar el estilo de subtítulo del patrón</a:t>
            </a:r>
          </a:p>
        </p:txBody>
      </p:sp>
      <p:sp>
        <p:nvSpPr>
          <p:cNvPr id="4" name="3 Marcador de fecha"/>
          <p:cNvSpPr txBox="1">
            <a:spLocks noGrp="1"/>
          </p:cNvSpPr>
          <p:nvPr>
            <p:ph type="dt" sz="half" idx="10"/>
          </p:nvPr>
        </p:nvSpPr>
        <p:spPr>
          <a:ln/>
        </p:spPr>
        <p:txBody>
          <a:bodyPr/>
          <a:lstStyle>
            <a:lvl1pPr>
              <a:defRPr/>
            </a:lvl1pPr>
          </a:lstStyle>
          <a:p>
            <a:pPr>
              <a:defRPr/>
            </a:pPr>
            <a:fld id="{4E2C9915-2937-47FE-A7D9-1A3D1AE311D3}" type="datetime1">
              <a:rPr lang="en-US"/>
              <a:pPr>
                <a:defRPr/>
              </a:pPr>
              <a:t>11/5/2014</a:t>
            </a:fld>
            <a:endParaRPr lang="es-ES"/>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fld id="{ADA6ABDE-F6D9-483B-945B-D9B0CF290C59}" type="slidenum">
              <a:rPr lang="es-ES" altLang="es-EC"/>
              <a:pPr/>
              <a:t>‹#›</a:t>
            </a:fld>
            <a:endParaRPr lang="es-ES" altLang="es-EC"/>
          </a:p>
        </p:txBody>
      </p:sp>
    </p:spTree>
    <p:extLst>
      <p:ext uri="{BB962C8B-B14F-4D97-AF65-F5344CB8AC3E}">
        <p14:creationId xmlns:p14="http://schemas.microsoft.com/office/powerpoint/2010/main" val="3884068029"/>
      </p:ext>
    </p:extLst>
  </p:cSld>
  <p:clrMapOvr>
    <a:masterClrMapping/>
  </p:clrMapOvr>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contenido"/>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1280CFB9-BD68-4E72-8FA2-060B0CEB45B4}" type="datetime1">
              <a:rPr lang="en-US"/>
              <a:pPr>
                <a:defRPr/>
              </a:pPr>
              <a:t>11/5/2014</a:t>
            </a:fld>
            <a:endParaRPr lang="es-ES"/>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fld id="{D5737E7C-FC3E-4617-BFE0-2B824F15C78E}" type="slidenum">
              <a:rPr lang="es-ES" altLang="es-EC"/>
              <a:pPr/>
              <a:t>‹#›</a:t>
            </a:fld>
            <a:endParaRPr lang="es-ES" altLang="es-EC"/>
          </a:p>
        </p:txBody>
      </p:sp>
    </p:spTree>
    <p:extLst>
      <p:ext uri="{BB962C8B-B14F-4D97-AF65-F5344CB8AC3E}">
        <p14:creationId xmlns:p14="http://schemas.microsoft.com/office/powerpoint/2010/main" val="564523744"/>
      </p:ext>
    </p:extLst>
  </p:cSld>
  <p:clrMapOvr>
    <a:masterClrMapping/>
  </p:clrMapOvr>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txBox="1">
            <a:spLocks noGrp="1"/>
          </p:cNvSpPr>
          <p:nvPr>
            <p:ph type="title"/>
          </p:nvPr>
        </p:nvSpPr>
        <p:spPr>
          <a:xfrm>
            <a:off x="722311" y="4406895"/>
            <a:ext cx="7772400" cy="1362071"/>
          </a:xfrm>
        </p:spPr>
        <p:txBody>
          <a:bodyPr anchor="t" anchorCtr="0"/>
          <a:lstStyle>
            <a:lvl1pPr algn="l">
              <a:defRPr sz="4000" b="1" cap="all"/>
            </a:lvl1pPr>
          </a:lstStyle>
          <a:p>
            <a:pPr lvl="0"/>
            <a:r>
              <a:rPr lang="es-ES"/>
              <a:t>Haga clic para modificar el estilo de título del patrón</a:t>
            </a:r>
          </a:p>
        </p:txBody>
      </p:sp>
      <p:sp>
        <p:nvSpPr>
          <p:cNvPr id="3" name="2 Marcador de texto"/>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s-ES"/>
              <a:t>Haga clic para modificar el estilo de texto del patrón</a:t>
            </a:r>
          </a:p>
        </p:txBody>
      </p:sp>
      <p:sp>
        <p:nvSpPr>
          <p:cNvPr id="4" name="3 Marcador de fecha"/>
          <p:cNvSpPr txBox="1">
            <a:spLocks noGrp="1"/>
          </p:cNvSpPr>
          <p:nvPr>
            <p:ph type="dt" sz="half" idx="10"/>
          </p:nvPr>
        </p:nvSpPr>
        <p:spPr>
          <a:ln/>
        </p:spPr>
        <p:txBody>
          <a:bodyPr/>
          <a:lstStyle>
            <a:lvl1pPr>
              <a:defRPr/>
            </a:lvl1pPr>
          </a:lstStyle>
          <a:p>
            <a:pPr>
              <a:defRPr/>
            </a:pPr>
            <a:fld id="{999985C2-ED15-4F3C-99A1-195242D5939B}" type="datetime1">
              <a:rPr lang="en-US"/>
              <a:pPr>
                <a:defRPr/>
              </a:pPr>
              <a:t>11/5/2014</a:t>
            </a:fld>
            <a:endParaRPr lang="es-ES"/>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fld id="{D2AAFB40-8602-4714-83D1-1D494157058B}" type="slidenum">
              <a:rPr lang="es-ES" altLang="es-EC"/>
              <a:pPr/>
              <a:t>‹#›</a:t>
            </a:fld>
            <a:endParaRPr lang="es-ES" altLang="es-EC"/>
          </a:p>
        </p:txBody>
      </p:sp>
    </p:spTree>
    <p:extLst>
      <p:ext uri="{BB962C8B-B14F-4D97-AF65-F5344CB8AC3E}">
        <p14:creationId xmlns:p14="http://schemas.microsoft.com/office/powerpoint/2010/main" val="33548806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contenido"/>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txBox="1">
            <a:spLocks noGrp="1"/>
          </p:cNvSpPr>
          <p:nvPr>
            <p:ph type="dt" sz="half" idx="10"/>
          </p:nvPr>
        </p:nvSpPr>
        <p:spPr>
          <a:ln/>
        </p:spPr>
        <p:txBody>
          <a:bodyPr/>
          <a:lstStyle>
            <a:lvl1pPr>
              <a:defRPr/>
            </a:lvl1pPr>
          </a:lstStyle>
          <a:p>
            <a:pPr>
              <a:defRPr/>
            </a:pPr>
            <a:fld id="{4D80C5DC-DA8A-4581-A194-6E3AE3A36023}" type="datetime1">
              <a:rPr lang="en-US"/>
              <a:pPr>
                <a:defRPr/>
              </a:pPr>
              <a:t>11/5/2014</a:t>
            </a:fld>
            <a:endParaRPr lang="es-ES"/>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fld id="{17EEBFFB-E812-4BEA-96FC-26FFCF1897DA}" type="slidenum">
              <a:rPr lang="es-ES" altLang="es-EC"/>
              <a:pPr/>
              <a:t>‹#›</a:t>
            </a:fld>
            <a:endParaRPr lang="es-ES" altLang="es-EC"/>
          </a:p>
        </p:txBody>
      </p:sp>
    </p:spTree>
    <p:extLst>
      <p:ext uri="{BB962C8B-B14F-4D97-AF65-F5344CB8AC3E}">
        <p14:creationId xmlns:p14="http://schemas.microsoft.com/office/powerpoint/2010/main" val="114776017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texto"/>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s-ES"/>
              <a:t>Haga clic para modificar el estilo de texto del patrón</a:t>
            </a:r>
          </a:p>
        </p:txBody>
      </p:sp>
      <p:sp>
        <p:nvSpPr>
          <p:cNvPr id="4" name="3 Marcador de contenido"/>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s-ES"/>
              <a:t>Haga clic para modificar el estilo de texto del patrón</a:t>
            </a:r>
          </a:p>
        </p:txBody>
      </p:sp>
      <p:sp>
        <p:nvSpPr>
          <p:cNvPr id="6" name="5 Marcador de contenido"/>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txBox="1">
            <a:spLocks noGrp="1"/>
          </p:cNvSpPr>
          <p:nvPr>
            <p:ph type="dt" sz="half" idx="10"/>
          </p:nvPr>
        </p:nvSpPr>
        <p:spPr>
          <a:ln/>
        </p:spPr>
        <p:txBody>
          <a:bodyPr/>
          <a:lstStyle>
            <a:lvl1pPr>
              <a:defRPr/>
            </a:lvl1pPr>
          </a:lstStyle>
          <a:p>
            <a:pPr>
              <a:defRPr/>
            </a:pPr>
            <a:fld id="{85866C2E-2BAE-4AFD-88EA-6E93A1E42188}" type="datetime1">
              <a:rPr lang="en-US"/>
              <a:pPr>
                <a:defRPr/>
              </a:pPr>
              <a:t>11/5/2014</a:t>
            </a:fld>
            <a:endParaRPr lang="es-ES"/>
          </a:p>
        </p:txBody>
      </p:sp>
      <p:sp>
        <p:nvSpPr>
          <p:cNvPr id="8" name="4 Marcador de pie de página"/>
          <p:cNvSpPr txBox="1">
            <a:spLocks noGrp="1"/>
          </p:cNvSpPr>
          <p:nvPr>
            <p:ph type="ftr" sz="quarter" idx="11"/>
          </p:nvPr>
        </p:nvSpPr>
        <p:spPr>
          <a:ln/>
        </p:spPr>
        <p:txBody>
          <a:bodyPr/>
          <a:lstStyle>
            <a:lvl1pPr>
              <a:defRPr/>
            </a:lvl1pPr>
          </a:lstStyle>
          <a:p>
            <a:pPr>
              <a:defRPr/>
            </a:pPr>
            <a:endParaRPr/>
          </a:p>
        </p:txBody>
      </p:sp>
      <p:sp>
        <p:nvSpPr>
          <p:cNvPr id="9" name="5 Marcador de número de diapositiva"/>
          <p:cNvSpPr txBox="1">
            <a:spLocks noGrp="1"/>
          </p:cNvSpPr>
          <p:nvPr>
            <p:ph type="sldNum" sz="quarter" idx="12"/>
          </p:nvPr>
        </p:nvSpPr>
        <p:spPr>
          <a:ln/>
        </p:spPr>
        <p:txBody>
          <a:bodyPr/>
          <a:lstStyle>
            <a:lvl1pPr>
              <a:defRPr/>
            </a:lvl1pPr>
          </a:lstStyle>
          <a:p>
            <a:fld id="{D8F3029B-E759-482C-AFA3-35FD3333AACC}" type="slidenum">
              <a:rPr lang="es-ES" altLang="es-EC"/>
              <a:pPr/>
              <a:t>‹#›</a:t>
            </a:fld>
            <a:endParaRPr lang="es-ES" altLang="es-EC"/>
          </a:p>
        </p:txBody>
      </p:sp>
    </p:spTree>
    <p:extLst>
      <p:ext uri="{BB962C8B-B14F-4D97-AF65-F5344CB8AC3E}">
        <p14:creationId xmlns:p14="http://schemas.microsoft.com/office/powerpoint/2010/main" val="145006555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3 Marcador de fecha"/>
          <p:cNvSpPr txBox="1">
            <a:spLocks noGrp="1"/>
          </p:cNvSpPr>
          <p:nvPr>
            <p:ph type="dt" sz="half" idx="10"/>
          </p:nvPr>
        </p:nvSpPr>
        <p:spPr>
          <a:ln/>
        </p:spPr>
        <p:txBody>
          <a:bodyPr/>
          <a:lstStyle>
            <a:lvl1pPr>
              <a:defRPr/>
            </a:lvl1pPr>
          </a:lstStyle>
          <a:p>
            <a:pPr>
              <a:defRPr/>
            </a:pPr>
            <a:fld id="{F8214537-091E-419C-98AA-C16F214F3014}" type="datetime1">
              <a:rPr lang="en-US"/>
              <a:pPr>
                <a:defRPr/>
              </a:pPr>
              <a:t>11/5/2014</a:t>
            </a:fld>
            <a:endParaRPr lang="es-ES"/>
          </a:p>
        </p:txBody>
      </p:sp>
      <p:sp>
        <p:nvSpPr>
          <p:cNvPr id="4" name="4 Marcador de pie de página"/>
          <p:cNvSpPr txBox="1">
            <a:spLocks noGrp="1"/>
          </p:cNvSpPr>
          <p:nvPr>
            <p:ph type="ftr" sz="quarter" idx="11"/>
          </p:nvPr>
        </p:nvSpPr>
        <p:spPr>
          <a:ln/>
        </p:spPr>
        <p:txBody>
          <a:bodyPr/>
          <a:lstStyle>
            <a:lvl1pPr>
              <a:defRPr/>
            </a:lvl1pPr>
          </a:lstStyle>
          <a:p>
            <a:pPr>
              <a:defRPr/>
            </a:pPr>
            <a:endParaRPr/>
          </a:p>
        </p:txBody>
      </p:sp>
      <p:sp>
        <p:nvSpPr>
          <p:cNvPr id="5" name="5 Marcador de número de diapositiva"/>
          <p:cNvSpPr txBox="1">
            <a:spLocks noGrp="1"/>
          </p:cNvSpPr>
          <p:nvPr>
            <p:ph type="sldNum" sz="quarter" idx="12"/>
          </p:nvPr>
        </p:nvSpPr>
        <p:spPr>
          <a:ln/>
        </p:spPr>
        <p:txBody>
          <a:bodyPr/>
          <a:lstStyle>
            <a:lvl1pPr>
              <a:defRPr/>
            </a:lvl1pPr>
          </a:lstStyle>
          <a:p>
            <a:fld id="{E41EA6F9-F0EE-4D26-B8B9-FEB1AE0CCC37}" type="slidenum">
              <a:rPr lang="es-ES" altLang="es-EC"/>
              <a:pPr/>
              <a:t>‹#›</a:t>
            </a:fld>
            <a:endParaRPr lang="es-ES" altLang="es-EC"/>
          </a:p>
        </p:txBody>
      </p:sp>
    </p:spTree>
    <p:extLst>
      <p:ext uri="{BB962C8B-B14F-4D97-AF65-F5344CB8AC3E}">
        <p14:creationId xmlns:p14="http://schemas.microsoft.com/office/powerpoint/2010/main" val="270598808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txBox="1">
            <a:spLocks noGrp="1"/>
          </p:cNvSpPr>
          <p:nvPr>
            <p:ph type="dt" sz="half" idx="10"/>
          </p:nvPr>
        </p:nvSpPr>
        <p:spPr>
          <a:ln/>
        </p:spPr>
        <p:txBody>
          <a:bodyPr/>
          <a:lstStyle>
            <a:lvl1pPr>
              <a:defRPr/>
            </a:lvl1pPr>
          </a:lstStyle>
          <a:p>
            <a:pPr>
              <a:defRPr/>
            </a:pPr>
            <a:fld id="{B03F60FF-4B4B-4E50-A91A-960E324FB21C}" type="datetime1">
              <a:rPr lang="en-US"/>
              <a:pPr>
                <a:defRPr/>
              </a:pPr>
              <a:t>11/5/2014</a:t>
            </a:fld>
            <a:endParaRPr lang="es-ES"/>
          </a:p>
        </p:txBody>
      </p:sp>
      <p:sp>
        <p:nvSpPr>
          <p:cNvPr id="3" name="4 Marcador de pie de página"/>
          <p:cNvSpPr txBox="1">
            <a:spLocks noGrp="1"/>
          </p:cNvSpPr>
          <p:nvPr>
            <p:ph type="ftr" sz="quarter" idx="11"/>
          </p:nvPr>
        </p:nvSpPr>
        <p:spPr>
          <a:ln/>
        </p:spPr>
        <p:txBody>
          <a:bodyPr/>
          <a:lstStyle>
            <a:lvl1pPr>
              <a:defRPr/>
            </a:lvl1pPr>
          </a:lstStyle>
          <a:p>
            <a:pPr>
              <a:defRPr/>
            </a:pPr>
            <a:endParaRPr/>
          </a:p>
        </p:txBody>
      </p:sp>
      <p:sp>
        <p:nvSpPr>
          <p:cNvPr id="4" name="5 Marcador de número de diapositiva"/>
          <p:cNvSpPr txBox="1">
            <a:spLocks noGrp="1"/>
          </p:cNvSpPr>
          <p:nvPr>
            <p:ph type="sldNum" sz="quarter" idx="12"/>
          </p:nvPr>
        </p:nvSpPr>
        <p:spPr>
          <a:ln/>
        </p:spPr>
        <p:txBody>
          <a:bodyPr/>
          <a:lstStyle>
            <a:lvl1pPr>
              <a:defRPr/>
            </a:lvl1pPr>
          </a:lstStyle>
          <a:p>
            <a:fld id="{49049B42-27AB-444E-B9AA-4E21B9889331}" type="slidenum">
              <a:rPr lang="es-ES" altLang="es-EC"/>
              <a:pPr/>
              <a:t>‹#›</a:t>
            </a:fld>
            <a:endParaRPr lang="es-ES" altLang="es-EC"/>
          </a:p>
        </p:txBody>
      </p:sp>
    </p:spTree>
    <p:extLst>
      <p:ext uri="{BB962C8B-B14F-4D97-AF65-F5344CB8AC3E}">
        <p14:creationId xmlns:p14="http://schemas.microsoft.com/office/powerpoint/2010/main" val="397865413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txBox="1">
            <a:spLocks noGrp="1"/>
          </p:cNvSpPr>
          <p:nvPr>
            <p:ph type="title"/>
          </p:nvPr>
        </p:nvSpPr>
        <p:spPr>
          <a:xfrm>
            <a:off x="457200" y="273048"/>
            <a:ext cx="3008311" cy="1162046"/>
          </a:xfrm>
        </p:spPr>
        <p:txBody>
          <a:bodyPr anchor="b" anchorCtr="0"/>
          <a:lstStyle>
            <a:lvl1pPr algn="l">
              <a:defRPr sz="2000" b="1"/>
            </a:lvl1pPr>
          </a:lstStyle>
          <a:p>
            <a:pPr lvl="0"/>
            <a:r>
              <a:rPr lang="es-ES"/>
              <a:t>Haga clic para modificar el estilo de título del patrón</a:t>
            </a:r>
          </a:p>
        </p:txBody>
      </p:sp>
      <p:sp>
        <p:nvSpPr>
          <p:cNvPr id="3" name="2 Marcador de contenido"/>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s-ES"/>
              <a:t>Haga clic para modificar el estilo de texto del patrón</a:t>
            </a:r>
          </a:p>
        </p:txBody>
      </p:sp>
      <p:sp>
        <p:nvSpPr>
          <p:cNvPr id="5" name="3 Marcador de fecha"/>
          <p:cNvSpPr txBox="1">
            <a:spLocks noGrp="1"/>
          </p:cNvSpPr>
          <p:nvPr>
            <p:ph type="dt" sz="half" idx="10"/>
          </p:nvPr>
        </p:nvSpPr>
        <p:spPr>
          <a:ln/>
        </p:spPr>
        <p:txBody>
          <a:bodyPr/>
          <a:lstStyle>
            <a:lvl1pPr>
              <a:defRPr/>
            </a:lvl1pPr>
          </a:lstStyle>
          <a:p>
            <a:pPr>
              <a:defRPr/>
            </a:pPr>
            <a:fld id="{AD0E4C00-3E09-4858-A644-81D76EAC2183}" type="datetime1">
              <a:rPr lang="en-US"/>
              <a:pPr>
                <a:defRPr/>
              </a:pPr>
              <a:t>11/5/2014</a:t>
            </a:fld>
            <a:endParaRPr lang="es-ES"/>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fld id="{DA044B45-EAA5-4445-86C1-D72C92BC322E}" type="slidenum">
              <a:rPr lang="es-ES" altLang="es-EC"/>
              <a:pPr/>
              <a:t>‹#›</a:t>
            </a:fld>
            <a:endParaRPr lang="es-ES" altLang="es-EC"/>
          </a:p>
        </p:txBody>
      </p:sp>
    </p:spTree>
    <p:extLst>
      <p:ext uri="{BB962C8B-B14F-4D97-AF65-F5344CB8AC3E}">
        <p14:creationId xmlns:p14="http://schemas.microsoft.com/office/powerpoint/2010/main" val="57731975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txBox="1">
            <a:spLocks noGrp="1"/>
          </p:cNvSpPr>
          <p:nvPr>
            <p:ph type="title"/>
          </p:nvPr>
        </p:nvSpPr>
        <p:spPr>
          <a:xfrm>
            <a:off x="1792288" y="4800600"/>
            <a:ext cx="5486400" cy="566735"/>
          </a:xfrm>
        </p:spPr>
        <p:txBody>
          <a:bodyPr anchor="b" anchorCtr="0"/>
          <a:lstStyle>
            <a:lvl1pPr algn="l">
              <a:defRPr sz="2000" b="1"/>
            </a:lvl1pPr>
          </a:lstStyle>
          <a:p>
            <a:pPr lvl="0"/>
            <a:r>
              <a:rPr lang="es-ES"/>
              <a:t>Haga clic para modificar el estilo de título del patrón</a:t>
            </a:r>
          </a:p>
        </p:txBody>
      </p:sp>
      <p:sp>
        <p:nvSpPr>
          <p:cNvPr id="3" name="2 Marcador de posición de imagen"/>
          <p:cNvSpPr txBox="1">
            <a:spLocks noGrp="1"/>
          </p:cNvSpPr>
          <p:nvPr>
            <p:ph type="pic" idx="1"/>
          </p:nvPr>
        </p:nvSpPr>
        <p:spPr>
          <a:xfrm>
            <a:off x="1792288" y="612776"/>
            <a:ext cx="5486400" cy="4114800"/>
          </a:xfrm>
        </p:spPr>
        <p:txBody>
          <a:bodyPr/>
          <a:lstStyle>
            <a:lvl1pPr marL="0" indent="0">
              <a:buNone/>
              <a:defRPr/>
            </a:lvl1pPr>
          </a:lstStyle>
          <a:p>
            <a:pPr lvl="0"/>
            <a:endParaRPr lang="es-ES" noProof="0" smtClean="0"/>
          </a:p>
        </p:txBody>
      </p:sp>
      <p:sp>
        <p:nvSpPr>
          <p:cNvPr id="4" name="3 Marcador de texto"/>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s-ES"/>
              <a:t>Haga clic para modificar el estilo de texto del patrón</a:t>
            </a:r>
          </a:p>
        </p:txBody>
      </p:sp>
      <p:sp>
        <p:nvSpPr>
          <p:cNvPr id="5" name="3 Marcador de fecha"/>
          <p:cNvSpPr txBox="1">
            <a:spLocks noGrp="1"/>
          </p:cNvSpPr>
          <p:nvPr>
            <p:ph type="dt" sz="half" idx="10"/>
          </p:nvPr>
        </p:nvSpPr>
        <p:spPr>
          <a:ln/>
        </p:spPr>
        <p:txBody>
          <a:bodyPr/>
          <a:lstStyle>
            <a:lvl1pPr>
              <a:defRPr/>
            </a:lvl1pPr>
          </a:lstStyle>
          <a:p>
            <a:pPr>
              <a:defRPr/>
            </a:pPr>
            <a:fld id="{DEBD1591-F3C3-4C93-89BB-E55F3F1F5A6D}" type="datetime1">
              <a:rPr lang="en-US"/>
              <a:pPr>
                <a:defRPr/>
              </a:pPr>
              <a:t>11/5/2014</a:t>
            </a:fld>
            <a:endParaRPr lang="es-ES"/>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fld id="{70C9225C-4F96-496A-8ADD-14F2B9CDF60C}" type="slidenum">
              <a:rPr lang="es-ES" altLang="es-EC"/>
              <a:pPr/>
              <a:t>‹#›</a:t>
            </a:fld>
            <a:endParaRPr lang="es-ES" altLang="es-EC"/>
          </a:p>
        </p:txBody>
      </p:sp>
    </p:spTree>
    <p:extLst>
      <p:ext uri="{BB962C8B-B14F-4D97-AF65-F5344CB8AC3E}">
        <p14:creationId xmlns:p14="http://schemas.microsoft.com/office/powerpoint/2010/main" val="57741506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texto vertical"/>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DC3C19CB-C86A-49C7-9182-0BF04A556635}" type="datetime1">
              <a:rPr lang="en-US"/>
              <a:pPr>
                <a:defRPr/>
              </a:pPr>
              <a:t>11/5/2014</a:t>
            </a:fld>
            <a:endParaRPr lang="es-ES"/>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fld id="{1A78F1DA-8822-4DA0-8B6C-E264855ABD7A}" type="slidenum">
              <a:rPr lang="es-ES" altLang="es-EC"/>
              <a:pPr/>
              <a:t>‹#›</a:t>
            </a:fld>
            <a:endParaRPr lang="es-ES" altLang="es-EC"/>
          </a:p>
        </p:txBody>
      </p:sp>
    </p:spTree>
    <p:extLst>
      <p:ext uri="{BB962C8B-B14F-4D97-AF65-F5344CB8AC3E}">
        <p14:creationId xmlns:p14="http://schemas.microsoft.com/office/powerpoint/2010/main" val="321784214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txBox="1">
            <a:spLocks noGrp="1"/>
          </p:cNvSpPr>
          <p:nvPr>
            <p:ph type="title" orient="vert"/>
          </p:nvPr>
        </p:nvSpPr>
        <p:spPr>
          <a:xfrm>
            <a:off x="6629400" y="274640"/>
            <a:ext cx="2057400" cy="5851529"/>
          </a:xfrm>
        </p:spPr>
        <p:txBody>
          <a:bodyPr vert="eaVert"/>
          <a:lstStyle>
            <a:lvl1pPr>
              <a:defRPr/>
            </a:lvl1pPr>
          </a:lstStyle>
          <a:p>
            <a:pPr lvl="0"/>
            <a:r>
              <a:rPr lang="es-ES"/>
              <a:t>Haga clic para modificar el estilo de título del patrón</a:t>
            </a:r>
          </a:p>
        </p:txBody>
      </p:sp>
      <p:sp>
        <p:nvSpPr>
          <p:cNvPr id="3" name="2 Marcador de texto vertical"/>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EB3D7EAD-B082-4F0B-8A6C-6B33D29E7E39}" type="datetime1">
              <a:rPr lang="en-US"/>
              <a:pPr>
                <a:defRPr/>
              </a:pPr>
              <a:t>11/5/2014</a:t>
            </a:fld>
            <a:endParaRPr lang="es-ES"/>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fld id="{4D66DBD4-D0AD-4D8A-B558-5917BD26E6A7}" type="slidenum">
              <a:rPr lang="es-ES" altLang="es-EC"/>
              <a:pPr/>
              <a:t>‹#›</a:t>
            </a:fld>
            <a:endParaRPr lang="es-ES" altLang="es-EC"/>
          </a:p>
        </p:txBody>
      </p:sp>
    </p:spTree>
    <p:extLst>
      <p:ext uri="{BB962C8B-B14F-4D97-AF65-F5344CB8AC3E}">
        <p14:creationId xmlns:p14="http://schemas.microsoft.com/office/powerpoint/2010/main" val="99606645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p>
            <a:pPr lvl="0"/>
            <a:r>
              <a:rPr lang="es-ES" altLang="es-EC" smtClean="0"/>
              <a:t>Haga clic para modificar el estilo de título del patrón</a:t>
            </a:r>
          </a:p>
        </p:txBody>
      </p:sp>
      <p:sp>
        <p:nvSpPr>
          <p:cNvPr id="1027" name="2 Marcador de texto"/>
          <p:cNvSpPr txBox="1">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C" smtClean="0"/>
              <a:t>Haga clic para modificar el estilo de texto del patrón</a:t>
            </a:r>
          </a:p>
          <a:p>
            <a:pPr lvl="1"/>
            <a:r>
              <a:rPr lang="es-ES" altLang="es-EC" smtClean="0"/>
              <a:t>Segundo nivel</a:t>
            </a:r>
          </a:p>
          <a:p>
            <a:pPr lvl="2"/>
            <a:r>
              <a:rPr lang="es-ES" altLang="es-EC" smtClean="0"/>
              <a:t>Tercer nivel</a:t>
            </a:r>
          </a:p>
          <a:p>
            <a:pPr lvl="3"/>
            <a:r>
              <a:rPr lang="es-ES" altLang="es-EC" smtClean="0"/>
              <a:t>Cuarto nivel</a:t>
            </a:r>
          </a:p>
          <a:p>
            <a:pPr lvl="4"/>
            <a:r>
              <a:rPr lang="es-ES" altLang="es-EC" smtClean="0"/>
              <a:t>Quinto nivel</a:t>
            </a:r>
          </a:p>
        </p:txBody>
      </p:sp>
      <p:sp>
        <p:nvSpPr>
          <p:cNvPr id="4" name="3 Marcador de fecha"/>
          <p:cNvSpPr txBox="1">
            <a:spLocks noGrp="1"/>
          </p:cNvSpPr>
          <p:nvPr>
            <p:ph type="dt" sz="half" idx="2"/>
          </p:nvPr>
        </p:nvSpPr>
        <p:spPr>
          <a:xfrm>
            <a:off x="457200" y="6356350"/>
            <a:ext cx="2133600" cy="365125"/>
          </a:xfrm>
          <a:prstGeom prst="rect">
            <a:avLst/>
          </a:prstGeom>
          <a:noFill/>
          <a:ln>
            <a:noFill/>
          </a:ln>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itchFamily="34" charset="0"/>
                <a:cs typeface="Arial" pitchFamily="34" charset="0"/>
              </a:defRPr>
            </a:lvl1pPr>
          </a:lstStyle>
          <a:p>
            <a:pPr>
              <a:defRPr/>
            </a:pPr>
            <a:fld id="{EBC5E39D-A640-46CD-A2B1-363D9E15E6C3}" type="datetime1">
              <a:rPr lang="en-US"/>
              <a:pPr>
                <a:defRPr/>
              </a:pPr>
              <a:t>11/5/2014</a:t>
            </a:fld>
            <a:endParaRPr lang="es-ES"/>
          </a:p>
        </p:txBody>
      </p:sp>
      <p:sp>
        <p:nvSpPr>
          <p:cNvPr id="5" name="4 Marcador de pie de página"/>
          <p:cNvSpPr txBox="1">
            <a:spLocks noGrp="1"/>
          </p:cNvSpPr>
          <p:nvPr>
            <p:ph type="ftr" sz="quarter" idx="3"/>
          </p:nvPr>
        </p:nvSpPr>
        <p:spPr>
          <a:xfrm>
            <a:off x="3124200" y="6356350"/>
            <a:ext cx="2895600" cy="365125"/>
          </a:xfrm>
          <a:prstGeom prst="rect">
            <a:avLst/>
          </a:prstGeom>
          <a:noFill/>
          <a:ln>
            <a:noFill/>
          </a:ln>
        </p:spPr>
        <p:txBody>
          <a:bodyPr vert="horz" wrap="square" lIns="91440" tIns="45720" rIns="91440" bIns="45720" anchor="ctr" anchorCtr="1" compatLnSpc="1"/>
          <a:lstStyle>
            <a:lvl1pPr marL="0" marR="0" lvl="0" indent="0" algn="ctr" defTabSz="914400" rtl="0" eaLnBrk="1"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ea typeface="+mn-ea"/>
                <a:cs typeface="+mn-cs"/>
              </a:defRPr>
            </a:lvl1pPr>
          </a:lstStyle>
          <a:p>
            <a:pPr>
              <a:defRPr/>
            </a:pPr>
            <a:endParaRPr/>
          </a:p>
        </p:txBody>
      </p:sp>
      <p:sp>
        <p:nvSpPr>
          <p:cNvPr id="6" name="5 Marcador de número de diapositiva"/>
          <p:cNvSpPr txBox="1">
            <a:spLocks noGrp="1"/>
          </p:cNvSpPr>
          <p:nvPr>
            <p:ph type="sldNum" sz="quarter" idx="4"/>
          </p:nvPr>
        </p:nvSpPr>
        <p:spPr>
          <a:xfrm>
            <a:off x="6553200" y="6356350"/>
            <a:ext cx="2133600" cy="365125"/>
          </a:xfrm>
          <a:prstGeom prst="rect">
            <a:avLst/>
          </a:prstGeom>
          <a:noFill/>
          <a:ln>
            <a:noFill/>
          </a:ln>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Arial" charset="0"/>
              </a:defRPr>
            </a:lvl1pPr>
          </a:lstStyle>
          <a:p>
            <a:fld id="{0C1F00AC-0F86-4DA7-A03E-8B759B61830F}" type="slidenum">
              <a:rPr lang="es-ES" altLang="es-EC"/>
              <a:pPr/>
              <a:t>‹#›</a:t>
            </a:fld>
            <a:endParaRPr lang="es-ES" altLang="es-EC"/>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0" fontAlgn="base" hangingPunct="0">
        <a:spcBef>
          <a:spcPct val="0"/>
        </a:spcBef>
        <a:spcAft>
          <a:spcPct val="0"/>
        </a:spcAft>
        <a:defRPr lang="es-ES" sz="4400" kern="1200">
          <a:solidFill>
            <a:srgbClr val="000000"/>
          </a:solidFill>
          <a:latin typeface="Calibri"/>
          <a:ea typeface="ＭＳ Ｐゴシック" charset="0"/>
          <a:cs typeface="ＭＳ Ｐゴシック" charset="0"/>
        </a:defRPr>
      </a:lvl1pPr>
      <a:lvl2pPr algn="ctr" rtl="0" eaLnBrk="0" fontAlgn="base" hangingPunct="0">
        <a:spcBef>
          <a:spcPct val="0"/>
        </a:spcBef>
        <a:spcAft>
          <a:spcPct val="0"/>
        </a:spcAft>
        <a:defRPr sz="4400">
          <a:solidFill>
            <a:srgbClr val="000000"/>
          </a:solidFill>
          <a:latin typeface="Calibri" pitchFamily="34" charset="0"/>
          <a:ea typeface="ＭＳ Ｐゴシック" charset="0"/>
          <a:cs typeface="ＭＳ Ｐゴシック" charset="0"/>
        </a:defRPr>
      </a:lvl2pPr>
      <a:lvl3pPr algn="ctr" rtl="0" eaLnBrk="0" fontAlgn="base" hangingPunct="0">
        <a:spcBef>
          <a:spcPct val="0"/>
        </a:spcBef>
        <a:spcAft>
          <a:spcPct val="0"/>
        </a:spcAft>
        <a:defRPr sz="4400">
          <a:solidFill>
            <a:srgbClr val="000000"/>
          </a:solidFill>
          <a:latin typeface="Calibri" pitchFamily="34" charset="0"/>
          <a:ea typeface="ＭＳ Ｐゴシック" charset="0"/>
          <a:cs typeface="ＭＳ Ｐゴシック" charset="0"/>
        </a:defRPr>
      </a:lvl3pPr>
      <a:lvl4pPr algn="ctr" rtl="0" eaLnBrk="0" fontAlgn="base" hangingPunct="0">
        <a:spcBef>
          <a:spcPct val="0"/>
        </a:spcBef>
        <a:spcAft>
          <a:spcPct val="0"/>
        </a:spcAft>
        <a:defRPr sz="4400">
          <a:solidFill>
            <a:srgbClr val="000000"/>
          </a:solidFill>
          <a:latin typeface="Calibri" pitchFamily="34" charset="0"/>
          <a:ea typeface="ＭＳ Ｐゴシック" charset="0"/>
          <a:cs typeface="ＭＳ Ｐゴシック" charset="0"/>
        </a:defRPr>
      </a:lvl4pPr>
      <a:lvl5pPr algn="ctr" rtl="0" eaLnBrk="0" fontAlgn="base" hangingPunct="0">
        <a:spcBef>
          <a:spcPct val="0"/>
        </a:spcBef>
        <a:spcAft>
          <a:spcPct val="0"/>
        </a:spcAft>
        <a:defRPr sz="4400">
          <a:solidFill>
            <a:srgbClr val="000000"/>
          </a:solidFill>
          <a:latin typeface="Calibri" pitchFamily="34" charset="0"/>
          <a:ea typeface="ＭＳ Ｐゴシック" charset="0"/>
          <a:cs typeface="ＭＳ Ｐゴシック" charset="0"/>
        </a:defRPr>
      </a:lvl5pPr>
      <a:lvl6pPr marL="457200" algn="ctr" rtl="0" eaLnBrk="0" fontAlgn="base" hangingPunct="0">
        <a:spcBef>
          <a:spcPct val="0"/>
        </a:spcBef>
        <a:spcAft>
          <a:spcPct val="0"/>
        </a:spcAft>
        <a:defRPr sz="4400">
          <a:solidFill>
            <a:srgbClr val="000000"/>
          </a:solidFill>
          <a:latin typeface="Calibri" pitchFamily="34" charset="0"/>
        </a:defRPr>
      </a:lvl6pPr>
      <a:lvl7pPr marL="914400" algn="ctr" rtl="0" eaLnBrk="0" fontAlgn="base" hangingPunct="0">
        <a:spcBef>
          <a:spcPct val="0"/>
        </a:spcBef>
        <a:spcAft>
          <a:spcPct val="0"/>
        </a:spcAft>
        <a:defRPr sz="4400">
          <a:solidFill>
            <a:srgbClr val="000000"/>
          </a:solidFill>
          <a:latin typeface="Calibri" pitchFamily="34" charset="0"/>
        </a:defRPr>
      </a:lvl7pPr>
      <a:lvl8pPr marL="1371600" algn="ctr" rtl="0" eaLnBrk="0" fontAlgn="base" hangingPunct="0">
        <a:spcBef>
          <a:spcPct val="0"/>
        </a:spcBef>
        <a:spcAft>
          <a:spcPct val="0"/>
        </a:spcAft>
        <a:defRPr sz="4400">
          <a:solidFill>
            <a:srgbClr val="000000"/>
          </a:solidFill>
          <a:latin typeface="Calibri" pitchFamily="34" charset="0"/>
        </a:defRPr>
      </a:lvl8pPr>
      <a:lvl9pPr marL="1828800" algn="ctr" rtl="0" eaLnBrk="0" fontAlgn="base" hangingPunct="0">
        <a:spcBef>
          <a:spcPct val="0"/>
        </a:spcBef>
        <a:spcAft>
          <a:spcPct val="0"/>
        </a:spcAft>
        <a:defRPr sz="4400">
          <a:solidFill>
            <a:srgbClr val="000000"/>
          </a:solidFill>
          <a:latin typeface="Calibri" pitchFamily="34" charset="0"/>
        </a:defRPr>
      </a:lvl9pPr>
    </p:titleStyle>
    <p:bodyStyle>
      <a:lvl1pPr marL="342900" indent="-342900" algn="l" rtl="0" eaLnBrk="0" fontAlgn="base" hangingPunct="0">
        <a:spcBef>
          <a:spcPts val="800"/>
        </a:spcBef>
        <a:spcAft>
          <a:spcPct val="0"/>
        </a:spcAft>
        <a:buSzPct val="100000"/>
        <a:buFont typeface="Arial" charset="0"/>
        <a:buChar char="•"/>
        <a:defRPr lang="es-ES" sz="3200" kern="1200">
          <a:solidFill>
            <a:srgbClr val="000000"/>
          </a:solidFill>
          <a:latin typeface="Calibri"/>
          <a:ea typeface="ＭＳ Ｐゴシック" charset="0"/>
          <a:cs typeface="ＭＳ Ｐゴシック" charset="0"/>
        </a:defRPr>
      </a:lvl1pPr>
      <a:lvl2pPr marL="742950" lvl="1" indent="-285750" algn="l" rtl="0" eaLnBrk="0" fontAlgn="base" hangingPunct="0">
        <a:spcBef>
          <a:spcPts val="700"/>
        </a:spcBef>
        <a:spcAft>
          <a:spcPct val="0"/>
        </a:spcAft>
        <a:buSzPct val="100000"/>
        <a:buFont typeface="Arial" charset="0"/>
        <a:buChar char="–"/>
        <a:defRPr lang="es-ES" sz="2800" kern="1200">
          <a:solidFill>
            <a:srgbClr val="000000"/>
          </a:solidFill>
          <a:latin typeface="Calibri"/>
          <a:ea typeface="ＭＳ Ｐゴシック" charset="0"/>
        </a:defRPr>
      </a:lvl2pPr>
      <a:lvl3pPr marL="1143000" lvl="2" indent="-228600" algn="l" rtl="0" eaLnBrk="0" fontAlgn="base" hangingPunct="0">
        <a:spcBef>
          <a:spcPts val="600"/>
        </a:spcBef>
        <a:spcAft>
          <a:spcPct val="0"/>
        </a:spcAft>
        <a:buSzPct val="100000"/>
        <a:buFont typeface="Arial" charset="0"/>
        <a:buChar char="•"/>
        <a:defRPr lang="es-ES" sz="2400" kern="1200">
          <a:solidFill>
            <a:srgbClr val="000000"/>
          </a:solidFill>
          <a:latin typeface="Calibri"/>
          <a:ea typeface="ＭＳ Ｐゴシック" charset="0"/>
        </a:defRPr>
      </a:lvl3pPr>
      <a:lvl4pPr marL="1600200" lvl="3"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ea typeface="ＭＳ Ｐゴシック" charset="0"/>
        </a:defRPr>
      </a:lvl4pPr>
      <a:lvl5pPr marL="2057400" lvl="4"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ea typeface="ＭＳ Ｐゴシック" charset="0"/>
        </a:defRPr>
      </a:lvl5pPr>
      <a:lvl6pPr marL="25146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6pPr>
      <a:lvl7pPr marL="29718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7pPr>
      <a:lvl8pPr marL="34290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8pPr>
      <a:lvl9pPr marL="38862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9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jpe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mailto:maria.garcia@ambiente.gob.ec" TargetMode="External"/><Relationship Id="rId4" Type="http://schemas.openxmlformats.org/officeDocument/2006/relationships/hyperlink" Target="mailto:pserrano@pnc-onureddecuador.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noChangeArrowheads="1"/>
          </p:cNvPicPr>
          <p:nvPr/>
        </p:nvPicPr>
        <p:blipFill>
          <a:blip r:embed="rId3">
            <a:extLst>
              <a:ext uri="{28A0092B-C50C-407E-A947-70E740481C1C}">
                <a14:useLocalDpi xmlns:a14="http://schemas.microsoft.com/office/drawing/2010/main" val="0"/>
              </a:ext>
            </a:extLst>
          </a:blip>
          <a:srcRect t="25674"/>
          <a:stretch>
            <a:fillRect/>
          </a:stretch>
        </p:blipFill>
        <p:spPr bwMode="auto">
          <a:xfrm>
            <a:off x="-57150" y="2857500"/>
            <a:ext cx="93091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5" name="Text Box 2"/>
          <p:cNvSpPr txBox="1">
            <a:spLocks noChangeArrowheads="1"/>
          </p:cNvSpPr>
          <p:nvPr/>
        </p:nvSpPr>
        <p:spPr bwMode="auto">
          <a:xfrm>
            <a:off x="0" y="-26988"/>
            <a:ext cx="9144000" cy="3387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9pPr>
          </a:lstStyle>
          <a:p>
            <a:pPr algn="ctr" eaLnBrk="1" hangingPunct="1">
              <a:spcBef>
                <a:spcPct val="0"/>
              </a:spcBef>
              <a:buSzTx/>
              <a:buFontTx/>
              <a:buNone/>
            </a:pPr>
            <a:endParaRPr lang="en-US" altLang="es-EC" sz="3800" b="1">
              <a:solidFill>
                <a:srgbClr val="404040"/>
              </a:solidFill>
              <a:latin typeface="Arial" charset="0"/>
            </a:endParaRPr>
          </a:p>
          <a:p>
            <a:pPr algn="ctr" eaLnBrk="1" hangingPunct="1">
              <a:spcBef>
                <a:spcPct val="0"/>
              </a:spcBef>
              <a:buSzTx/>
              <a:buFontTx/>
              <a:buNone/>
            </a:pPr>
            <a:endParaRPr lang="en-US" altLang="es-EC" sz="3800" b="1">
              <a:solidFill>
                <a:srgbClr val="404040"/>
              </a:solidFill>
              <a:latin typeface="Arial" charset="0"/>
            </a:endParaRPr>
          </a:p>
          <a:p>
            <a:pPr algn="ctr" eaLnBrk="1" hangingPunct="1">
              <a:spcBef>
                <a:spcPct val="0"/>
              </a:spcBef>
              <a:buSzTx/>
              <a:buFontTx/>
              <a:buNone/>
            </a:pPr>
            <a:r>
              <a:rPr lang="es-EC" altLang="es-EC" sz="3800" b="1">
                <a:solidFill>
                  <a:srgbClr val="404040"/>
                </a:solidFill>
                <a:latin typeface="Arial" charset="0"/>
              </a:rPr>
              <a:t>Experiences and lessons learned towards a national REDD+ strategy in Ecuador</a:t>
            </a:r>
          </a:p>
          <a:p>
            <a:pPr algn="ctr" eaLnBrk="1" hangingPunct="1">
              <a:spcBef>
                <a:spcPct val="0"/>
              </a:spcBef>
              <a:buSzTx/>
              <a:buFontTx/>
              <a:buNone/>
            </a:pPr>
            <a:endParaRPr lang="en-US" altLang="es-EC" sz="2400">
              <a:solidFill>
                <a:srgbClr val="A6A6A6"/>
              </a:solidFill>
              <a:latin typeface="Arial" charset="0"/>
            </a:endParaRPr>
          </a:p>
        </p:txBody>
      </p:sp>
      <p:sp>
        <p:nvSpPr>
          <p:cNvPr id="6" name="Text Box 2"/>
          <p:cNvSpPr txBox="1">
            <a:spLocks noChangeArrowheads="1"/>
          </p:cNvSpPr>
          <p:nvPr/>
        </p:nvSpPr>
        <p:spPr bwMode="auto">
          <a:xfrm>
            <a:off x="34925" y="5651500"/>
            <a:ext cx="9144000" cy="1017588"/>
          </a:xfrm>
          <a:prstGeom prst="rect">
            <a:avLst/>
          </a:prstGeom>
          <a:noFill/>
          <a:ln w="9525">
            <a:noFill/>
            <a:round/>
            <a:headEnd/>
            <a:tailEnd/>
          </a:ln>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9pPr>
          </a:lstStyle>
          <a:p>
            <a:pPr algn="ctr" eaLnBrk="1" hangingPunct="1">
              <a:defRPr/>
            </a:pPr>
            <a:r>
              <a:rPr lang="es-EC" sz="2000" b="1" i="1" dirty="0" smtClean="0">
                <a:solidFill>
                  <a:schemeClr val="tx1">
                    <a:lumMod val="85000"/>
                    <a:lumOff val="15000"/>
                  </a:schemeClr>
                </a:solidFill>
              </a:rPr>
              <a:t>13th </a:t>
            </a:r>
            <a:r>
              <a:rPr lang="es-EC" sz="2000" b="1" i="1" dirty="0" err="1" smtClean="0">
                <a:solidFill>
                  <a:schemeClr val="tx1">
                    <a:lumMod val="85000"/>
                    <a:lumOff val="15000"/>
                  </a:schemeClr>
                </a:solidFill>
              </a:rPr>
              <a:t>Policy</a:t>
            </a:r>
            <a:r>
              <a:rPr lang="es-EC" sz="2000" b="1" i="1" dirty="0" smtClean="0">
                <a:solidFill>
                  <a:schemeClr val="tx1">
                    <a:lumMod val="85000"/>
                    <a:lumOff val="15000"/>
                  </a:schemeClr>
                </a:solidFill>
              </a:rPr>
              <a:t> </a:t>
            </a:r>
            <a:r>
              <a:rPr lang="es-EC" sz="2000" b="1" i="1" dirty="0" err="1" smtClean="0">
                <a:solidFill>
                  <a:schemeClr val="tx1">
                    <a:lumMod val="85000"/>
                    <a:lumOff val="15000"/>
                  </a:schemeClr>
                </a:solidFill>
              </a:rPr>
              <a:t>Board</a:t>
            </a:r>
            <a:endParaRPr lang="es-EC" sz="2000" b="1" i="1" dirty="0" smtClean="0">
              <a:solidFill>
                <a:schemeClr val="tx1">
                  <a:lumMod val="85000"/>
                  <a:lumOff val="15000"/>
                </a:schemeClr>
              </a:solidFill>
            </a:endParaRPr>
          </a:p>
          <a:p>
            <a:pPr algn="ctr" eaLnBrk="1" hangingPunct="1">
              <a:defRPr/>
            </a:pPr>
            <a:r>
              <a:rPr lang="es-EC" sz="2000" b="1" i="1" dirty="0" err="1" smtClean="0">
                <a:solidFill>
                  <a:schemeClr val="tx1">
                    <a:lumMod val="85000"/>
                    <a:lumOff val="15000"/>
                  </a:schemeClr>
                </a:solidFill>
              </a:rPr>
              <a:t>Arusha</a:t>
            </a:r>
            <a:r>
              <a:rPr lang="es-EC" sz="2000" b="1" i="1" dirty="0" smtClean="0">
                <a:solidFill>
                  <a:schemeClr val="tx1">
                    <a:lumMod val="85000"/>
                    <a:lumOff val="15000"/>
                  </a:schemeClr>
                </a:solidFill>
              </a:rPr>
              <a:t>, Tanzania</a:t>
            </a:r>
          </a:p>
          <a:p>
            <a:pPr algn="ctr" eaLnBrk="1" hangingPunct="1">
              <a:defRPr/>
            </a:pPr>
            <a:r>
              <a:rPr lang="es-EC" sz="2000" b="1" i="1" dirty="0" smtClean="0">
                <a:solidFill>
                  <a:schemeClr val="tx1">
                    <a:lumMod val="85000"/>
                    <a:lumOff val="15000"/>
                  </a:schemeClr>
                </a:solidFill>
              </a:rPr>
              <a:t>03-07 </a:t>
            </a:r>
            <a:r>
              <a:rPr lang="es-EC" sz="2000" b="1" i="1" dirty="0" err="1" smtClean="0">
                <a:solidFill>
                  <a:schemeClr val="tx1">
                    <a:lumMod val="85000"/>
                    <a:lumOff val="15000"/>
                  </a:schemeClr>
                </a:solidFill>
              </a:rPr>
              <a:t>November</a:t>
            </a:r>
            <a:r>
              <a:rPr lang="es-EC" sz="2000" b="1" i="1" dirty="0" smtClean="0">
                <a:solidFill>
                  <a:schemeClr val="tx1">
                    <a:lumMod val="85000"/>
                    <a:lumOff val="15000"/>
                  </a:schemeClr>
                </a:solidFill>
              </a:rPr>
              <a:t>, 2014</a:t>
            </a: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txBox="1">
            <a:spLocks/>
          </p:cNvSpPr>
          <p:nvPr/>
        </p:nvSpPr>
        <p:spPr bwMode="auto">
          <a:xfrm>
            <a:off x="971550" y="50800"/>
            <a:ext cx="84963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eaLnBrk="1" hangingPunct="1">
              <a:spcBef>
                <a:spcPct val="0"/>
              </a:spcBef>
              <a:buSzTx/>
              <a:buFontTx/>
              <a:buNone/>
            </a:pPr>
            <a:r>
              <a:rPr lang="en-US" altLang="es-EC" b="1"/>
              <a:t>National approach </a:t>
            </a:r>
            <a:r>
              <a:rPr lang="en-US" altLang="en-US" b="1"/>
              <a:t>‘</a:t>
            </a:r>
            <a:r>
              <a:rPr lang="en-US" altLang="es-EC" b="1"/>
              <a:t>Ecuador</a:t>
            </a:r>
            <a:r>
              <a:rPr lang="en-US" altLang="en-US" b="1"/>
              <a:t>’</a:t>
            </a:r>
            <a:r>
              <a:rPr lang="en-US" altLang="es-EC" b="1"/>
              <a:t>s vision for REDD+</a:t>
            </a:r>
            <a:r>
              <a:rPr lang="en-US" altLang="en-US" b="1"/>
              <a:t>’</a:t>
            </a:r>
            <a:endParaRPr lang="en-US" altLang="es-EC" b="1"/>
          </a:p>
        </p:txBody>
      </p:sp>
      <p:sp>
        <p:nvSpPr>
          <p:cNvPr id="5123" name="Title 1"/>
          <p:cNvSpPr txBox="1">
            <a:spLocks/>
          </p:cNvSpPr>
          <p:nvPr/>
        </p:nvSpPr>
        <p:spPr bwMode="auto">
          <a:xfrm>
            <a:off x="1060450" y="698500"/>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a:spcBef>
                <a:spcPct val="0"/>
              </a:spcBef>
              <a:buSzTx/>
              <a:buFontTx/>
              <a:buNone/>
            </a:pPr>
            <a:r>
              <a:rPr lang="en-US" altLang="es-EC" sz="2800" i="1" u="sng">
                <a:solidFill>
                  <a:srgbClr val="595959"/>
                </a:solidFill>
              </a:rPr>
              <a:t>The need to clearly define REDD+ policy, legal and institutional framework based on DD</a:t>
            </a:r>
          </a:p>
        </p:txBody>
      </p:sp>
      <p:graphicFrame>
        <p:nvGraphicFramePr>
          <p:cNvPr id="5" name="Diagram 4"/>
          <p:cNvGraphicFramePr/>
          <p:nvPr/>
        </p:nvGraphicFramePr>
        <p:xfrm>
          <a:off x="488042" y="1942094"/>
          <a:ext cx="8188414" cy="4583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txBox="1">
            <a:spLocks/>
          </p:cNvSpPr>
          <p:nvPr/>
        </p:nvSpPr>
        <p:spPr bwMode="auto">
          <a:xfrm>
            <a:off x="1060450" y="5492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a:spcBef>
                <a:spcPct val="0"/>
              </a:spcBef>
              <a:buSzTx/>
              <a:buFontTx/>
              <a:buNone/>
            </a:pPr>
            <a:r>
              <a:rPr lang="en-US" altLang="es-EC" sz="2800" i="1" u="sng">
                <a:solidFill>
                  <a:srgbClr val="595959"/>
                </a:solidFill>
              </a:rPr>
              <a:t>Strategic sectors for REDD+ performance</a:t>
            </a:r>
          </a:p>
        </p:txBody>
      </p:sp>
      <p:graphicFrame>
        <p:nvGraphicFramePr>
          <p:cNvPr id="5" name="Diagram 4"/>
          <p:cNvGraphicFramePr/>
          <p:nvPr/>
        </p:nvGraphicFramePr>
        <p:xfrm>
          <a:off x="-180528" y="1340768"/>
          <a:ext cx="5544615" cy="2952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p:cNvPicPr>
            <a:picLocks noChangeAspect="1" noChangeArrowheads="1"/>
          </p:cNvPicPr>
          <p:nvPr/>
        </p:nvPicPr>
        <p:blipFill>
          <a:blip r:embed="rId8" cstate="print"/>
          <a:srcRect l="31563" r="9348"/>
          <a:stretch>
            <a:fillRect/>
          </a:stretch>
        </p:blipFill>
        <p:spPr bwMode="auto">
          <a:xfrm>
            <a:off x="5470113" y="1225841"/>
            <a:ext cx="3206343" cy="3427295"/>
          </a:xfrm>
          <a:prstGeom prst="rect">
            <a:avLst/>
          </a:prstGeom>
          <a:ln>
            <a:noFill/>
          </a:ln>
          <a:effectLst>
            <a:softEdge rad="112500"/>
          </a:effectLst>
        </p:spPr>
      </p:pic>
      <p:sp>
        <p:nvSpPr>
          <p:cNvPr id="10" name="12 Rectángulo"/>
          <p:cNvSpPr/>
          <p:nvPr/>
        </p:nvSpPr>
        <p:spPr>
          <a:xfrm>
            <a:off x="4643438" y="6400800"/>
            <a:ext cx="4537075" cy="484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C" sz="1100">
                <a:solidFill>
                  <a:srgbClr val="595959"/>
                </a:solidFill>
                <a:ea typeface="ＭＳ Ｐゴシック" pitchFamily="34" charset="-128"/>
              </a:rPr>
              <a:t>Fuentes: Mapa Histórico de Deforestación, 2012</a:t>
            </a:r>
          </a:p>
          <a:p>
            <a:pPr eaLnBrk="1" hangingPunct="1">
              <a:defRPr/>
            </a:pPr>
            <a:r>
              <a:rPr lang="es-EC" sz="1100">
                <a:solidFill>
                  <a:srgbClr val="595959"/>
                </a:solidFill>
                <a:ea typeface="ＭＳ Ｐゴシック" pitchFamily="34" charset="-128"/>
              </a:rPr>
              <a:t>                 Segunda Comunicación Nacional, 2012 y Datos revisados al 2014</a:t>
            </a:r>
          </a:p>
        </p:txBody>
      </p:sp>
      <p:graphicFrame>
        <p:nvGraphicFramePr>
          <p:cNvPr id="12" name="11 Tabla"/>
          <p:cNvGraphicFramePr>
            <a:graphicFrameLocks noGrp="1"/>
          </p:cNvGraphicFramePr>
          <p:nvPr/>
        </p:nvGraphicFramePr>
        <p:xfrm>
          <a:off x="5148263" y="4551363"/>
          <a:ext cx="3887787" cy="1828801"/>
        </p:xfrm>
        <a:graphic>
          <a:graphicData uri="http://schemas.openxmlformats.org/drawingml/2006/table">
            <a:tbl>
              <a:tblPr/>
              <a:tblGrid>
                <a:gridCol w="2303462"/>
                <a:gridCol w="1584325"/>
              </a:tblGrid>
              <a:tr h="2254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Sectors</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 </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t CO</a:t>
                      </a:r>
                      <a:r>
                        <a:rPr kumimoji="0" lang="es-ES" sz="1200" b="0" i="0" u="none" strike="noStrike" cap="none" normalizeH="0" baseline="-25000" smtClean="0">
                          <a:ln>
                            <a:noFill/>
                          </a:ln>
                          <a:solidFill>
                            <a:srgbClr val="000000"/>
                          </a:solidFill>
                          <a:effectLst/>
                          <a:latin typeface="Calibri" pitchFamily="34" charset="0"/>
                          <a:ea typeface="ＭＳ Ｐゴシック" pitchFamily="34" charset="-128"/>
                        </a:rPr>
                        <a:t>2</a:t>
                      </a: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 eq</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22542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Energy</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26.895.415,82</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22542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Agriculture</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23.270.693,00</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22542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Waste</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8.104.730,68</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420688">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Land</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 </a:t>
                      </a: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Change</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 </a:t>
                      </a: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Land</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 Use </a:t>
                      </a: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Change</a:t>
                      </a: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 and </a:t>
                      </a: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Forestry</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5.415.715,00</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22542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dirty="0" smtClean="0">
                          <a:ln>
                            <a:noFill/>
                          </a:ln>
                          <a:solidFill>
                            <a:srgbClr val="000000"/>
                          </a:solidFill>
                          <a:effectLst/>
                          <a:latin typeface="Calibri" pitchFamily="34" charset="0"/>
                          <a:ea typeface="ＭＳ Ｐゴシック" pitchFamily="34" charset="-128"/>
                        </a:rPr>
                        <a:t>Industrial </a:t>
                      </a:r>
                      <a:r>
                        <a:rPr kumimoji="0" lang="es-ES" sz="1200" b="0" i="0" u="none" strike="noStrike" cap="none" normalizeH="0" baseline="0" dirty="0" err="1" smtClean="0">
                          <a:ln>
                            <a:noFill/>
                          </a:ln>
                          <a:solidFill>
                            <a:srgbClr val="000000"/>
                          </a:solidFill>
                          <a:effectLst/>
                          <a:latin typeface="Calibri" pitchFamily="34" charset="0"/>
                          <a:ea typeface="ＭＳ Ｐゴシック" pitchFamily="34" charset="-128"/>
                        </a:rPr>
                        <a:t>processes</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200" b="0" i="0" u="none" strike="noStrike" cap="none" normalizeH="0" baseline="0" smtClean="0">
                          <a:ln>
                            <a:noFill/>
                          </a:ln>
                          <a:solidFill>
                            <a:srgbClr val="000000"/>
                          </a:solidFill>
                          <a:effectLst/>
                          <a:latin typeface="Calibri" pitchFamily="34" charset="0"/>
                          <a:ea typeface="ＭＳ Ｐゴシック" pitchFamily="34" charset="-128"/>
                        </a:rPr>
                        <a:t>2.754.590,34</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r h="280988">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ES" sz="1600" b="0" i="0" u="none" strike="noStrike" cap="none" normalizeH="0" baseline="0" dirty="0" smtClean="0">
                          <a:ln>
                            <a:noFill/>
                          </a:ln>
                          <a:solidFill>
                            <a:srgbClr val="000000"/>
                          </a:solidFill>
                          <a:effectLst/>
                          <a:latin typeface="Calibri" pitchFamily="34" charset="0"/>
                          <a:ea typeface="ＭＳ Ｐゴシック" pitchFamily="34" charset="-128"/>
                        </a:rPr>
                        <a:t>TOTAL</a:t>
                      </a:r>
                      <a:endParaRPr kumimoji="0" lang="es-EC" sz="16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s-ES" sz="1600" b="0" i="0" u="none" strike="noStrike" cap="none" normalizeH="0" baseline="0" smtClean="0">
                          <a:ln>
                            <a:noFill/>
                          </a:ln>
                          <a:solidFill>
                            <a:srgbClr val="000000"/>
                          </a:solidFill>
                          <a:effectLst/>
                          <a:latin typeface="Calibri" pitchFamily="34" charset="0"/>
                          <a:ea typeface="ＭＳ Ｐゴシック" pitchFamily="34" charset="-128"/>
                        </a:rPr>
                        <a:t>66.441.144,84</a:t>
                      </a:r>
                      <a:endParaRPr kumimoji="0" lang="es-EC" sz="1600" b="0" i="0" u="none" strike="noStrike" cap="none" normalizeH="0" baseline="0" smtClean="0">
                        <a:ln>
                          <a:noFill/>
                        </a:ln>
                        <a:solidFill>
                          <a:schemeClr val="tx1"/>
                        </a:solidFill>
                        <a:effectLst/>
                        <a:latin typeface="Arial" pitchFamily="34" charset="0"/>
                        <a:ea typeface="ＭＳ Ｐゴシック" pitchFamily="34" charset="-128"/>
                      </a:endParaRPr>
                    </a:p>
                  </a:txBody>
                  <a:tcPr marL="44450" marR="44450" marT="0" marB="0" anchor="b"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r>
            </a:tbl>
          </a:graphicData>
        </a:graphic>
      </p:graphicFrame>
      <p:sp>
        <p:nvSpPr>
          <p:cNvPr id="7200" name="Title 1"/>
          <p:cNvSpPr txBox="1">
            <a:spLocks/>
          </p:cNvSpPr>
          <p:nvPr/>
        </p:nvSpPr>
        <p:spPr bwMode="auto">
          <a:xfrm>
            <a:off x="971550" y="-26988"/>
            <a:ext cx="84963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eaLnBrk="1" hangingPunct="1">
              <a:spcBef>
                <a:spcPct val="0"/>
              </a:spcBef>
              <a:buSzTx/>
              <a:buFontTx/>
              <a:buNone/>
            </a:pPr>
            <a:r>
              <a:rPr lang="en-US" altLang="es-EC" b="1"/>
              <a:t>National approach </a:t>
            </a:r>
            <a:r>
              <a:rPr lang="en-US" altLang="en-US" b="1"/>
              <a:t>‘</a:t>
            </a:r>
            <a:r>
              <a:rPr lang="en-US" altLang="es-EC" b="1"/>
              <a:t>Ecuador</a:t>
            </a:r>
            <a:r>
              <a:rPr lang="en-US" altLang="en-US" b="1"/>
              <a:t>’</a:t>
            </a:r>
            <a:r>
              <a:rPr lang="en-US" altLang="es-EC" b="1"/>
              <a:t>s vision for REDD+</a:t>
            </a:r>
            <a:r>
              <a:rPr lang="en-US" altLang="en-US" b="1"/>
              <a:t>’</a:t>
            </a:r>
            <a:endParaRPr lang="en-US" altLang="es-EC" b="1"/>
          </a:p>
        </p:txBody>
      </p:sp>
      <p:sp>
        <p:nvSpPr>
          <p:cNvPr id="7201" name="Rectangle 1"/>
          <p:cNvSpPr>
            <a:spLocks noChangeArrowheads="1"/>
          </p:cNvSpPr>
          <p:nvPr/>
        </p:nvSpPr>
        <p:spPr bwMode="auto">
          <a:xfrm>
            <a:off x="323850" y="4581525"/>
            <a:ext cx="4679950" cy="1943100"/>
          </a:xfrm>
          <a:prstGeom prst="rect">
            <a:avLst/>
          </a:prstGeom>
          <a:noFill/>
          <a:ln>
            <a:noFill/>
          </a:ln>
          <a:effectLst>
            <a:outerShdw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ＭＳ Ｐゴシック" pitchFamily="34" charset="-128"/>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r>
              <a:rPr lang="en-US" altLang="fr-FR" sz="2200">
                <a:solidFill>
                  <a:srgbClr val="262626"/>
                </a:solidFill>
                <a:latin typeface="Calibri" pitchFamily="34" charset="0"/>
              </a:rPr>
              <a:t>Aim to effectively integrate a REDD+ policy in other sectors based on drivers of deforestation and social and environmental key areas</a:t>
            </a:r>
          </a:p>
          <a:p>
            <a:pPr algn="ctr" eaLnBrk="1" hangingPunct="1"/>
            <a:endParaRPr lang="en-US" altLang="fr-FR" sz="1000">
              <a:solidFill>
                <a:srgbClr val="262626"/>
              </a:solidFill>
              <a:latin typeface="Calibri" pitchFamily="34" charset="0"/>
            </a:endParaRPr>
          </a:p>
          <a:p>
            <a:pPr algn="ctr" eaLnBrk="1" hangingPunct="1"/>
            <a:r>
              <a:rPr lang="en-US" altLang="en-US" sz="2200" i="1">
                <a:solidFill>
                  <a:srgbClr val="262626"/>
                </a:solidFill>
                <a:latin typeface="Calibri" pitchFamily="34" charset="0"/>
              </a:rPr>
              <a:t>‘</a:t>
            </a:r>
            <a:r>
              <a:rPr lang="en-US" altLang="fr-FR" sz="2200" i="1">
                <a:solidFill>
                  <a:srgbClr val="262626"/>
                </a:solidFill>
                <a:latin typeface="Calibri" pitchFamily="34" charset="0"/>
              </a:rPr>
              <a:t>REDD+ not as a goal but as a vehicle to achieve national development priorities in the land sector</a:t>
            </a:r>
            <a:r>
              <a:rPr lang="en-US" altLang="en-US" sz="2200" i="1">
                <a:solidFill>
                  <a:srgbClr val="262626"/>
                </a:solidFill>
                <a:latin typeface="Calibri" pitchFamily="34" charset="0"/>
              </a:rPr>
              <a:t>’</a:t>
            </a:r>
            <a:r>
              <a:rPr lang="en-US" altLang="ja-JP" sz="2200">
                <a:solidFill>
                  <a:srgbClr val="262626"/>
                </a:solidFill>
                <a:latin typeface="Calibri" pitchFamily="34" charset="0"/>
              </a:rPr>
              <a:t> </a:t>
            </a:r>
            <a:endParaRPr lang="en-US" altLang="fr-FR" sz="2200">
              <a:solidFill>
                <a:srgbClr val="262626"/>
              </a:solidFill>
              <a:latin typeface="Calibri"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C:\Users\emilio.cobo\Desktop\Cobo\Escritorio_COBO\imagenes\CostaRica_Guanacaste_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484313"/>
            <a:ext cx="9386888" cy="537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p:cNvGraphicFramePr/>
          <p:nvPr/>
        </p:nvGraphicFramePr>
        <p:xfrm>
          <a:off x="-972616" y="2348880"/>
          <a:ext cx="11089232"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220" name="Title 1"/>
          <p:cNvSpPr txBox="1">
            <a:spLocks/>
          </p:cNvSpPr>
          <p:nvPr/>
        </p:nvSpPr>
        <p:spPr bwMode="auto">
          <a:xfrm>
            <a:off x="971550" y="-26988"/>
            <a:ext cx="84963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eaLnBrk="1" hangingPunct="1">
              <a:spcBef>
                <a:spcPct val="0"/>
              </a:spcBef>
              <a:buSzTx/>
              <a:buFontTx/>
              <a:buNone/>
            </a:pPr>
            <a:r>
              <a:rPr lang="en-US" altLang="es-EC" b="1"/>
              <a:t>National approach </a:t>
            </a:r>
            <a:r>
              <a:rPr lang="en-US" altLang="en-US" b="1"/>
              <a:t>‘</a:t>
            </a:r>
            <a:r>
              <a:rPr lang="en-US" altLang="es-EC" b="1"/>
              <a:t>Ecuador</a:t>
            </a:r>
            <a:r>
              <a:rPr lang="en-US" altLang="en-US" b="1"/>
              <a:t>’</a:t>
            </a:r>
            <a:r>
              <a:rPr lang="en-US" altLang="es-EC" b="1"/>
              <a:t>s vision for REDD+</a:t>
            </a:r>
            <a:r>
              <a:rPr lang="en-US" altLang="en-US" b="1"/>
              <a:t>’</a:t>
            </a:r>
            <a:endParaRPr lang="en-US" altLang="es-EC" b="1"/>
          </a:p>
        </p:txBody>
      </p:sp>
      <p:sp>
        <p:nvSpPr>
          <p:cNvPr id="9221" name="Title 1"/>
          <p:cNvSpPr txBox="1">
            <a:spLocks/>
          </p:cNvSpPr>
          <p:nvPr/>
        </p:nvSpPr>
        <p:spPr bwMode="auto">
          <a:xfrm>
            <a:off x="1060450" y="5492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a:spcBef>
                <a:spcPct val="0"/>
              </a:spcBef>
              <a:buSzTx/>
              <a:buFontTx/>
              <a:buNone/>
            </a:pPr>
            <a:r>
              <a:rPr lang="en-US" altLang="es-EC" sz="2800" i="1" u="sng">
                <a:solidFill>
                  <a:srgbClr val="595959"/>
                </a:solidFill>
              </a:rPr>
              <a:t>The need for the definition of an implementation approach towards a national strategy</a:t>
            </a:r>
          </a:p>
        </p:txBody>
      </p:sp>
    </p:spTree>
  </p:cSld>
  <p:clrMapOvr>
    <a:masterClrMapping/>
  </p:clrMapOvr>
  <p:transition spd="med"/>
  <p:timing>
    <p:tnLst>
      <p:par>
        <p:cTn id="1" dur="indefinite"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C:\Users\emilio.cobo\Desktop\Cobo\Escritorio_COBO\imagenes\CostaRica_Guanacaste_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511300"/>
            <a:ext cx="9386888" cy="53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5 Rectángulo"/>
          <p:cNvSpPr/>
          <p:nvPr/>
        </p:nvSpPr>
        <p:spPr>
          <a:xfrm>
            <a:off x="142875" y="5956300"/>
            <a:ext cx="8929688" cy="857250"/>
          </a:xfrm>
          <a:prstGeom prst="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s-EC" sz="2800" b="1" dirty="0">
                <a:solidFill>
                  <a:srgbClr val="FFFFFF"/>
                </a:solidFill>
                <a:ea typeface="ＭＳ Ｐゴシック" charset="0"/>
                <a:cs typeface="ＭＳ Ｐゴシック" charset="0"/>
              </a:rPr>
              <a:t>Climate Change Mitigation in the land sector with a landscape approach</a:t>
            </a:r>
            <a:endParaRPr lang="es-EC" sz="2800" b="1" i="1" u="sng" dirty="0">
              <a:solidFill>
                <a:srgbClr val="FFFFFF"/>
              </a:solidFill>
              <a:ea typeface="ＭＳ Ｐゴシック" charset="0"/>
              <a:cs typeface="ＭＳ Ｐゴシック" charset="0"/>
            </a:endParaRPr>
          </a:p>
        </p:txBody>
      </p:sp>
      <p:graphicFrame>
        <p:nvGraphicFramePr>
          <p:cNvPr id="3" name="Diagram 2"/>
          <p:cNvGraphicFramePr/>
          <p:nvPr/>
        </p:nvGraphicFramePr>
        <p:xfrm>
          <a:off x="-540568" y="1511697"/>
          <a:ext cx="705678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269" name="Title 1"/>
          <p:cNvSpPr txBox="1">
            <a:spLocks/>
          </p:cNvSpPr>
          <p:nvPr/>
        </p:nvSpPr>
        <p:spPr bwMode="auto">
          <a:xfrm>
            <a:off x="971550" y="-26988"/>
            <a:ext cx="84963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eaLnBrk="1" hangingPunct="1">
              <a:spcBef>
                <a:spcPct val="0"/>
              </a:spcBef>
              <a:buSzTx/>
              <a:buFontTx/>
              <a:buNone/>
            </a:pPr>
            <a:r>
              <a:rPr lang="en-US" altLang="es-EC" b="1"/>
              <a:t>National approach </a:t>
            </a:r>
            <a:r>
              <a:rPr lang="en-US" altLang="en-US" b="1"/>
              <a:t>‘</a:t>
            </a:r>
            <a:r>
              <a:rPr lang="en-US" altLang="es-EC" b="1"/>
              <a:t>Ecuador</a:t>
            </a:r>
            <a:r>
              <a:rPr lang="en-US" altLang="en-US" b="1"/>
              <a:t>’</a:t>
            </a:r>
            <a:r>
              <a:rPr lang="en-US" altLang="es-EC" b="1"/>
              <a:t>s vision for REDD+</a:t>
            </a:r>
            <a:r>
              <a:rPr lang="en-US" altLang="en-US" b="1"/>
              <a:t>’</a:t>
            </a:r>
            <a:endParaRPr lang="en-US" altLang="es-EC" b="1"/>
          </a:p>
        </p:txBody>
      </p:sp>
      <p:sp>
        <p:nvSpPr>
          <p:cNvPr id="2" name="Rectangle 1"/>
          <p:cNvSpPr>
            <a:spLocks noChangeArrowheads="1"/>
          </p:cNvSpPr>
          <p:nvPr/>
        </p:nvSpPr>
        <p:spPr bwMode="auto">
          <a:xfrm>
            <a:off x="900113" y="2663825"/>
            <a:ext cx="6264275" cy="576263"/>
          </a:xfrm>
          <a:prstGeom prst="rect">
            <a:avLst/>
          </a:prstGeom>
          <a:noFill/>
          <a:ln w="9525">
            <a:noFill/>
            <a:miter lim="800000"/>
            <a:headEnd/>
            <a:tailEnd/>
          </a:ln>
          <a:effectLst>
            <a:outerShdw dist="23000" dir="5400000" rotWithShape="0">
              <a:srgbClr val="808080">
                <a:alpha val="34999"/>
              </a:srgbClr>
            </a:outerShdw>
          </a:effectLst>
        </p:spPr>
        <p:txBody>
          <a:bodyPr anchor="ctr"/>
          <a:lstStyle/>
          <a:p>
            <a:pPr algn="ctr" eaLnBrk="1" hangingPunct="1">
              <a:defRPr/>
            </a:pPr>
            <a:r>
              <a:rPr lang="en-US" sz="2400" dirty="0">
                <a:solidFill>
                  <a:srgbClr val="0000FF"/>
                </a:solidFill>
                <a:latin typeface="+mn-lt"/>
                <a:ea typeface="+mn-ea"/>
              </a:rPr>
              <a:t>REDD+ results based finance to be invested in:</a:t>
            </a:r>
          </a:p>
        </p:txBody>
      </p:sp>
      <p:sp>
        <p:nvSpPr>
          <p:cNvPr id="11271" name="Title 1"/>
          <p:cNvSpPr txBox="1">
            <a:spLocks/>
          </p:cNvSpPr>
          <p:nvPr/>
        </p:nvSpPr>
        <p:spPr bwMode="auto">
          <a:xfrm>
            <a:off x="1060450" y="476250"/>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a:spcBef>
                <a:spcPct val="0"/>
              </a:spcBef>
              <a:buSzTx/>
              <a:buFontTx/>
              <a:buNone/>
            </a:pPr>
            <a:r>
              <a:rPr lang="en-US" altLang="es-EC" sz="2800" i="1" u="sng">
                <a:solidFill>
                  <a:srgbClr val="595959"/>
                </a:solidFill>
              </a:rPr>
              <a:t>The need for the definition of an implementation approach towards a national strategy</a:t>
            </a:r>
          </a:p>
        </p:txBody>
      </p:sp>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animEffect transition="in" filter="fade">
                                      <p:cBhvr>
                                        <p:cTn id="7" dur="2000"/>
                                        <p:tgtEl>
                                          <p:spTgt spid="18">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fade">
                                      <p:cBhvr>
                                        <p:cTn id="12" dur="20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96552" y="1268760"/>
          <a:ext cx="9649072" cy="4176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315" name="Title 1"/>
          <p:cNvSpPr txBox="1">
            <a:spLocks/>
          </p:cNvSpPr>
          <p:nvPr/>
        </p:nvSpPr>
        <p:spPr bwMode="auto">
          <a:xfrm>
            <a:off x="971550" y="-26988"/>
            <a:ext cx="84963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eaLnBrk="1" hangingPunct="1">
              <a:spcBef>
                <a:spcPct val="0"/>
              </a:spcBef>
              <a:buSzTx/>
              <a:buFontTx/>
              <a:buNone/>
            </a:pPr>
            <a:r>
              <a:rPr lang="en-US" altLang="es-EC" b="1"/>
              <a:t>National approach </a:t>
            </a:r>
            <a:r>
              <a:rPr lang="en-US" altLang="en-US" b="1"/>
              <a:t>‘</a:t>
            </a:r>
            <a:r>
              <a:rPr lang="en-US" altLang="es-EC" b="1"/>
              <a:t>Ecuador</a:t>
            </a:r>
            <a:r>
              <a:rPr lang="en-US" altLang="en-US" b="1"/>
              <a:t>’</a:t>
            </a:r>
            <a:r>
              <a:rPr lang="en-US" altLang="es-EC" b="1"/>
              <a:t>s vision for REDD+</a:t>
            </a:r>
            <a:r>
              <a:rPr lang="en-US" altLang="en-US" b="1"/>
              <a:t>’</a:t>
            </a:r>
            <a:endParaRPr lang="en-US" altLang="es-EC" b="1"/>
          </a:p>
        </p:txBody>
      </p:sp>
      <p:sp>
        <p:nvSpPr>
          <p:cNvPr id="13316" name="Title 1"/>
          <p:cNvSpPr txBox="1">
            <a:spLocks/>
          </p:cNvSpPr>
          <p:nvPr/>
        </p:nvSpPr>
        <p:spPr bwMode="auto">
          <a:xfrm>
            <a:off x="1060450" y="476250"/>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800"/>
              </a:spcBef>
              <a:buSzPct val="100000"/>
              <a:buFont typeface="Arial" charset="0"/>
              <a:buChar char="•"/>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defRPr sz="2000">
                <a:solidFill>
                  <a:srgbClr val="000000"/>
                </a:solidFill>
                <a:latin typeface="Calibri" pitchFamily="34" charset="0"/>
                <a:ea typeface="ＭＳ Ｐゴシック" pitchFamily="34" charset="-128"/>
              </a:defRPr>
            </a:lvl9pPr>
          </a:lstStyle>
          <a:p>
            <a:pPr>
              <a:spcBef>
                <a:spcPct val="0"/>
              </a:spcBef>
              <a:buSzTx/>
              <a:buFontTx/>
              <a:buNone/>
            </a:pPr>
            <a:r>
              <a:rPr lang="en-US" altLang="es-EC" sz="2800" i="1" u="sng">
                <a:solidFill>
                  <a:srgbClr val="595959"/>
                </a:solidFill>
              </a:rPr>
              <a:t>The definition of a national strategy</a:t>
            </a:r>
          </a:p>
        </p:txBody>
      </p:sp>
      <p:grpSp>
        <p:nvGrpSpPr>
          <p:cNvPr id="3" name="Group 7"/>
          <p:cNvGrpSpPr/>
          <p:nvPr/>
        </p:nvGrpSpPr>
        <p:grpSpPr>
          <a:xfrm>
            <a:off x="395536" y="5733256"/>
            <a:ext cx="8316416" cy="864096"/>
            <a:chOff x="1656184" y="1523999"/>
            <a:chExt cx="7776862" cy="1016000"/>
          </a:xfrm>
          <a:scene3d>
            <a:camera prst="orthographicFront">
              <a:rot lat="0" lon="0" rev="0"/>
            </a:camera>
            <a:lightRig rig="contrasting" dir="t">
              <a:rot lat="0" lon="0" rev="1200000"/>
            </a:lightRig>
          </a:scene3d>
        </p:grpSpPr>
        <p:sp>
          <p:nvSpPr>
            <p:cNvPr id="9" name="Rounded Rectangle 8"/>
            <p:cNvSpPr/>
            <p:nvPr/>
          </p:nvSpPr>
          <p:spPr>
            <a:xfrm>
              <a:off x="1656184" y="1523999"/>
              <a:ext cx="7776862" cy="1016000"/>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4">
                <a:hueOff val="-2232386"/>
                <a:satOff val="13449"/>
                <a:lumOff val="1078"/>
                <a:alphaOff val="0"/>
              </a:schemeClr>
            </a:fillRef>
            <a:effectRef idx="2">
              <a:schemeClr val="accent4">
                <a:hueOff val="-2232386"/>
                <a:satOff val="13449"/>
                <a:lumOff val="1078"/>
                <a:alphaOff val="0"/>
              </a:schemeClr>
            </a:effectRef>
            <a:fontRef idx="minor">
              <a:schemeClr val="lt1"/>
            </a:fontRef>
          </p:style>
        </p:sp>
        <p:sp>
          <p:nvSpPr>
            <p:cNvPr id="10" name="Rounded Rectangle 4"/>
            <p:cNvSpPr/>
            <p:nvPr/>
          </p:nvSpPr>
          <p:spPr>
            <a:xfrm>
              <a:off x="1685942" y="1553757"/>
              <a:ext cx="7717346" cy="956484"/>
            </a:xfrm>
            <a:prstGeom prst="rect">
              <a:avLst/>
            </a:prstGeom>
            <a:sp3d/>
          </p:spPr>
          <p:style>
            <a:lnRef idx="0">
              <a:scrgbClr r="0" g="0" b="0"/>
            </a:lnRef>
            <a:fillRef idx="0">
              <a:scrgbClr r="0" g="0" b="0"/>
            </a:fillRef>
            <a:effectRef idx="0">
              <a:scrgbClr r="0" g="0" b="0"/>
            </a:effectRef>
            <a:fontRef idx="minor">
              <a:schemeClr val="lt1"/>
            </a:fontRef>
          </p:style>
          <p:txBody>
            <a:bodyPr lIns="64770" tIns="64770" rIns="64770" bIns="64770" spcCol="1270" anchor="ctr"/>
            <a:lstStyle/>
            <a:p>
              <a:pPr algn="ctr" defTabSz="755650" eaLnBrk="1" hangingPunct="1">
                <a:lnSpc>
                  <a:spcPct val="90000"/>
                </a:lnSpc>
                <a:spcAft>
                  <a:spcPct val="35000"/>
                </a:spcAft>
                <a:defRPr/>
              </a:pPr>
              <a:r>
                <a:rPr lang="en-US" sz="1700" dirty="0"/>
                <a:t>Supported by a NFMS, SIS and a REL in the context of results based finance</a:t>
              </a:r>
            </a:p>
          </p:txBody>
        </p:sp>
      </p:gr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3">
            <a:extLst>
              <a:ext uri="{28A0092B-C50C-407E-A947-70E740481C1C}">
                <a14:useLocalDpi xmlns:a14="http://schemas.microsoft.com/office/drawing/2010/main" val="0"/>
              </a:ext>
            </a:extLst>
          </a:blip>
          <a:srcRect t="25674"/>
          <a:stretch>
            <a:fillRect/>
          </a:stretch>
        </p:blipFill>
        <p:spPr bwMode="auto">
          <a:xfrm>
            <a:off x="-57150" y="2857500"/>
            <a:ext cx="93091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 name="Text Box 2"/>
          <p:cNvSpPr txBox="1">
            <a:spLocks noChangeArrowheads="1"/>
          </p:cNvSpPr>
          <p:nvPr/>
        </p:nvSpPr>
        <p:spPr bwMode="auto">
          <a:xfrm>
            <a:off x="34925" y="5386388"/>
            <a:ext cx="9144000" cy="1787525"/>
          </a:xfrm>
          <a:prstGeom prst="rect">
            <a:avLst/>
          </a:prstGeom>
          <a:noFill/>
          <a:ln w="9525">
            <a:noFill/>
            <a:round/>
            <a:headEnd/>
            <a:tailEnd/>
          </a:ln>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charset="0"/>
                <a:ea typeface="ＭＳ Ｐゴシック" charset="0"/>
              </a:defRPr>
            </a:lvl9pPr>
          </a:lstStyle>
          <a:p>
            <a:pPr algn="ctr" eaLnBrk="1" hangingPunct="1">
              <a:defRPr/>
            </a:pPr>
            <a:r>
              <a:rPr lang="es-ES_tradnl" sz="2000" b="1" dirty="0" smtClean="0">
                <a:solidFill>
                  <a:schemeClr val="tx1">
                    <a:lumMod val="85000"/>
                    <a:lumOff val="15000"/>
                  </a:schemeClr>
                </a:solidFill>
              </a:rPr>
              <a:t>Patricia Serrano</a:t>
            </a:r>
          </a:p>
          <a:p>
            <a:pPr algn="ctr" eaLnBrk="1" hangingPunct="1">
              <a:defRPr/>
            </a:pPr>
            <a:r>
              <a:rPr lang="es-ES_tradnl" sz="2000" b="1" dirty="0" smtClean="0">
                <a:solidFill>
                  <a:schemeClr val="tx1">
                    <a:lumMod val="85000"/>
                    <a:lumOff val="15000"/>
                  </a:schemeClr>
                </a:solidFill>
                <a:hlinkClick r:id="rId4"/>
              </a:rPr>
              <a:t>pserrano@pnc-onureddecuador.org</a:t>
            </a:r>
            <a:endParaRPr lang="es-ES_tradnl" sz="2000" b="1" dirty="0" smtClean="0">
              <a:solidFill>
                <a:schemeClr val="tx1">
                  <a:lumMod val="85000"/>
                  <a:lumOff val="15000"/>
                </a:schemeClr>
              </a:solidFill>
            </a:endParaRPr>
          </a:p>
          <a:p>
            <a:pPr algn="ctr" eaLnBrk="1" hangingPunct="1">
              <a:defRPr/>
            </a:pPr>
            <a:endParaRPr lang="es-ES_tradnl" sz="1000" b="1" dirty="0" smtClean="0">
              <a:solidFill>
                <a:schemeClr val="tx1">
                  <a:lumMod val="85000"/>
                  <a:lumOff val="15000"/>
                </a:schemeClr>
              </a:solidFill>
            </a:endParaRPr>
          </a:p>
          <a:p>
            <a:pPr algn="ctr" eaLnBrk="1" hangingPunct="1">
              <a:defRPr/>
            </a:pPr>
            <a:r>
              <a:rPr lang="es-ES_tradnl" sz="2000" b="1" dirty="0" smtClean="0">
                <a:solidFill>
                  <a:schemeClr val="tx1">
                    <a:lumMod val="85000"/>
                    <a:lumOff val="15000"/>
                  </a:schemeClr>
                </a:solidFill>
              </a:rPr>
              <a:t>María del Carmen García</a:t>
            </a:r>
          </a:p>
          <a:p>
            <a:pPr algn="ctr" eaLnBrk="1" hangingPunct="1">
              <a:defRPr/>
            </a:pPr>
            <a:r>
              <a:rPr lang="es-ES_tradnl" sz="2000" b="1" dirty="0" smtClean="0">
                <a:solidFill>
                  <a:schemeClr val="tx1">
                    <a:lumMod val="85000"/>
                    <a:lumOff val="15000"/>
                  </a:schemeClr>
                </a:solidFill>
                <a:hlinkClick r:id="rId5"/>
              </a:rPr>
              <a:t>maria.garcia@ambiente.gob.ec</a:t>
            </a:r>
            <a:endParaRPr lang="es-ES_tradnl" sz="2000" b="1" dirty="0" smtClean="0">
              <a:solidFill>
                <a:schemeClr val="tx1">
                  <a:lumMod val="85000"/>
                  <a:lumOff val="15000"/>
                </a:schemeClr>
              </a:solidFill>
            </a:endParaRPr>
          </a:p>
          <a:p>
            <a:pPr algn="ctr" eaLnBrk="1" hangingPunct="1">
              <a:defRPr/>
            </a:pPr>
            <a:endParaRPr lang="es-ES_tradnl" sz="2000" b="1" dirty="0" smtClean="0">
              <a:solidFill>
                <a:schemeClr val="tx1">
                  <a:lumMod val="85000"/>
                  <a:lumOff val="15000"/>
                </a:schemeClr>
              </a:solidFill>
            </a:endParaRPr>
          </a:p>
        </p:txBody>
      </p:sp>
      <p:sp>
        <p:nvSpPr>
          <p:cNvPr id="15364" name="Text Box 2"/>
          <p:cNvSpPr txBox="1">
            <a:spLocks noChangeArrowheads="1"/>
          </p:cNvSpPr>
          <p:nvPr/>
        </p:nvSpPr>
        <p:spPr bwMode="auto">
          <a:xfrm>
            <a:off x="0" y="-26988"/>
            <a:ext cx="9144000" cy="3387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Calibri" pitchFamily="34" charset="0"/>
                <a:ea typeface="ＭＳ Ｐゴシック" pitchFamily="34" charset="-128"/>
              </a:defRPr>
            </a:lvl1pPr>
            <a:lvl2pPr marL="742950" indent="-285750">
              <a:spcBef>
                <a:spcPts val="7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Calibri" pitchFamily="34" charset="0"/>
                <a:ea typeface="ＭＳ Ｐゴシック" pitchFamily="34" charset="-128"/>
              </a:defRPr>
            </a:lvl2pPr>
            <a:lvl3pPr marL="1143000" indent="-228600">
              <a:spcBef>
                <a:spcPts val="6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Calibri" pitchFamily="34" charset="0"/>
                <a:ea typeface="ＭＳ Ｐゴシック" pitchFamily="34" charset="-128"/>
              </a:defRPr>
            </a:lvl3pPr>
            <a:lvl4pPr marL="1600200" indent="-228600">
              <a:spcBef>
                <a:spcPts val="5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4pPr>
            <a:lvl5pPr marL="2057400" indent="-228600">
              <a:spcBef>
                <a:spcPts val="500"/>
              </a:spcBef>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5pPr>
            <a:lvl6pPr marL="25146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6pPr>
            <a:lvl7pPr marL="29718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7pPr>
            <a:lvl8pPr marL="34290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8pPr>
            <a:lvl9pPr marL="3886200" indent="-228600" eaLnBrk="0" fontAlgn="base" hangingPunct="0">
              <a:spcBef>
                <a:spcPts val="500"/>
              </a:spcBef>
              <a:spcAft>
                <a:spcPct val="0"/>
              </a:spcAft>
              <a:buSzPct val="100000"/>
              <a:buFont typeface="Arial"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Calibri" pitchFamily="34" charset="0"/>
                <a:ea typeface="ＭＳ Ｐゴシック" pitchFamily="34" charset="-128"/>
              </a:defRPr>
            </a:lvl9pPr>
          </a:lstStyle>
          <a:p>
            <a:pPr algn="ctr" eaLnBrk="1" hangingPunct="1">
              <a:spcBef>
                <a:spcPct val="0"/>
              </a:spcBef>
              <a:buSzTx/>
              <a:buFontTx/>
              <a:buNone/>
            </a:pPr>
            <a:endParaRPr lang="en-US" altLang="es-EC" sz="3800" b="1">
              <a:solidFill>
                <a:srgbClr val="404040"/>
              </a:solidFill>
              <a:latin typeface="Arial" charset="0"/>
            </a:endParaRPr>
          </a:p>
          <a:p>
            <a:pPr algn="ctr" eaLnBrk="1" hangingPunct="1">
              <a:spcBef>
                <a:spcPct val="0"/>
              </a:spcBef>
              <a:buSzTx/>
              <a:buFontTx/>
              <a:buNone/>
            </a:pPr>
            <a:endParaRPr lang="en-US" altLang="es-EC" sz="3800" b="1">
              <a:solidFill>
                <a:srgbClr val="404040"/>
              </a:solidFill>
              <a:latin typeface="Arial" charset="0"/>
            </a:endParaRPr>
          </a:p>
          <a:p>
            <a:pPr algn="ctr" eaLnBrk="1" hangingPunct="1">
              <a:spcBef>
                <a:spcPct val="0"/>
              </a:spcBef>
              <a:buSzTx/>
              <a:buFontTx/>
              <a:buNone/>
            </a:pPr>
            <a:r>
              <a:rPr lang="es-EC" altLang="es-EC" sz="3800" b="1">
                <a:solidFill>
                  <a:srgbClr val="404040"/>
                </a:solidFill>
                <a:latin typeface="Arial" charset="0"/>
              </a:rPr>
              <a:t>Experiences and lessons learned towards a national REDD+ strategy in Ecuador</a:t>
            </a:r>
          </a:p>
          <a:p>
            <a:pPr algn="ctr" eaLnBrk="1" hangingPunct="1">
              <a:spcBef>
                <a:spcPct val="0"/>
              </a:spcBef>
              <a:buSzTx/>
              <a:buFontTx/>
              <a:buNone/>
            </a:pPr>
            <a:endParaRPr lang="en-US" altLang="es-EC" sz="2400">
              <a:solidFill>
                <a:srgbClr val="A6A6A6"/>
              </a:solidFill>
              <a:latin typeface="Arial" charset="0"/>
            </a:endParaRPr>
          </a:p>
        </p:txBody>
      </p:sp>
    </p:spTree>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17619</TotalTime>
  <Words>1186</Words>
  <Application>Microsoft Office PowerPoint</Application>
  <PresentationFormat>On-screen Show (4:3)</PresentationFormat>
  <Paragraphs>125</Paragraphs>
  <Slides>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ＭＳ Ｐゴシック</vt:lpstr>
      <vt:lpstr>Calibri</vt:lpstr>
      <vt:lpstr>Times New Roman</vt:lpstr>
      <vt:lpstr>Microsoft YaHei</vt:lpstr>
      <vt:lpstr>Wingdings</vt:lpstr>
      <vt:lpstr>1_Tema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María del Carmen García</dc:creator>
  <cp:lastModifiedBy>Helena ERIKSSON</cp:lastModifiedBy>
  <cp:revision>312</cp:revision>
  <dcterms:created xsi:type="dcterms:W3CDTF">2013-10-03T20:17:20Z</dcterms:created>
  <dcterms:modified xsi:type="dcterms:W3CDTF">2014-11-05T10:10:41Z</dcterms:modified>
</cp:coreProperties>
</file>