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15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896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77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32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061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9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234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67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012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95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837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52651-CD28-4EB3-9B78-71CAD7699FB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EC98D-BB6A-4839-9E66-FC3F682B1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951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chhundelux83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305800" cy="37338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4000" dirty="0" smtClean="0"/>
              <a:t>Cambodia National REDD+ Strategy Development: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Progress and Challenges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52400" y="5486400"/>
            <a:ext cx="54622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Chhun Delux</a:t>
            </a:r>
          </a:p>
          <a:p>
            <a:r>
              <a:rPr lang="en-US" dirty="0" smtClean="0"/>
              <a:t>Deputy Chief Forest Carbon Credits and Climate Change,</a:t>
            </a:r>
          </a:p>
          <a:p>
            <a:r>
              <a:rPr lang="en-US" dirty="0" smtClean="0"/>
              <a:t>Forestry Administration, Cambodia </a:t>
            </a:r>
          </a:p>
          <a:p>
            <a:r>
              <a:rPr lang="en-US" dirty="0" smtClean="0"/>
              <a:t>E-mail: </a:t>
            </a:r>
            <a:r>
              <a:rPr lang="en-US" dirty="0" smtClean="0">
                <a:hlinkClick r:id="rId2"/>
              </a:rPr>
              <a:t>chhundelux83@gmail.com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30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1"/>
            <a:ext cx="8229600" cy="685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solidFill>
                  <a:srgbClr val="0070C0"/>
                </a:solidFill>
              </a:rPr>
              <a:t>Why  National REDD+ Strategy?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 </a:t>
            </a:r>
            <a:endParaRPr lang="en-GB" sz="36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D:\UNSAID-SFB Evaluation\photo\945816_704616632890564_513348221_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468" y="5180647"/>
            <a:ext cx="2922466" cy="167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28600" y="808037"/>
            <a:ext cx="8763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00" dirty="0" smtClean="0"/>
              <a:t>One </a:t>
            </a:r>
            <a:r>
              <a:rPr lang="en-US" sz="2300" dirty="0"/>
              <a:t>of the four required elements under the WFR, and Cambodia has ambitions to move rapidly to RBPs under the </a:t>
            </a:r>
            <a:r>
              <a:rPr lang="en-US" sz="2300" dirty="0" smtClean="0"/>
              <a:t>WFF. </a:t>
            </a:r>
          </a:p>
          <a:p>
            <a:pPr marL="0" indent="0">
              <a:buNone/>
            </a:pPr>
            <a:endParaRPr lang="en-US" sz="2300" dirty="0" smtClean="0"/>
          </a:p>
          <a:p>
            <a:r>
              <a:rPr lang="en-US" sz="2300" dirty="0" smtClean="0"/>
              <a:t>Key </a:t>
            </a:r>
            <a:r>
              <a:rPr lang="en-US" sz="2300" dirty="0"/>
              <a:t>policy </a:t>
            </a:r>
            <a:r>
              <a:rPr lang="en-US" sz="2300" dirty="0" smtClean="0"/>
              <a:t>documents </a:t>
            </a:r>
            <a:r>
              <a:rPr lang="en-US" sz="2300" dirty="0"/>
              <a:t>and presenting the strong commitment of the country government to address </a:t>
            </a:r>
            <a:r>
              <a:rPr lang="en-US" sz="2300" dirty="0" smtClean="0"/>
              <a:t>D&amp;D</a:t>
            </a:r>
          </a:p>
          <a:p>
            <a:pPr marL="0" indent="0">
              <a:buNone/>
            </a:pPr>
            <a:endParaRPr lang="en-US" sz="2300" dirty="0" smtClean="0"/>
          </a:p>
          <a:p>
            <a:r>
              <a:rPr lang="en-US" sz="2300" dirty="0" smtClean="0"/>
              <a:t>Provide </a:t>
            </a:r>
            <a:r>
              <a:rPr lang="en-US" sz="2300" dirty="0"/>
              <a:t>clear direction to the government and stakeholders to achieve goal in </a:t>
            </a:r>
            <a:r>
              <a:rPr lang="en-US" sz="2300" dirty="0" smtClean="0"/>
              <a:t>reducing/eliminating </a:t>
            </a:r>
            <a:r>
              <a:rPr lang="en-US" sz="2300" dirty="0"/>
              <a:t>D&amp;D</a:t>
            </a:r>
          </a:p>
          <a:p>
            <a:endParaRPr lang="en-US" sz="2300" dirty="0" smtClean="0"/>
          </a:p>
          <a:p>
            <a:r>
              <a:rPr lang="en-US" sz="2300" dirty="0" smtClean="0"/>
              <a:t>Potential </a:t>
            </a:r>
            <a:r>
              <a:rPr lang="en-US" sz="2300" dirty="0"/>
              <a:t>for seeking more funding support from different donor requirements    </a:t>
            </a:r>
          </a:p>
          <a:p>
            <a:pPr marL="0" indent="0">
              <a:buNone/>
            </a:pPr>
            <a:endParaRPr lang="en-GB" sz="2300" dirty="0"/>
          </a:p>
        </p:txBody>
      </p:sp>
      <p:pic>
        <p:nvPicPr>
          <p:cNvPr id="1032" name="Picture 8" descr="D:\Photo\Seima Narong\resize_MG_1912.t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468" y="5176278"/>
            <a:ext cx="2526565" cy="168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Photo\Seima Narong\resize_MG_2129.t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4468" y="5181600"/>
            <a:ext cx="2526565" cy="168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74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914400"/>
            <a:ext cx="845820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Inputs </a:t>
            </a:r>
            <a:r>
              <a:rPr lang="en-US" sz="2300" dirty="0"/>
              <a:t>from different stakeholders </a:t>
            </a:r>
            <a:r>
              <a:rPr lang="en-US" sz="2300" i="1" dirty="0"/>
              <a:t>( 4 </a:t>
            </a:r>
            <a:r>
              <a:rPr lang="en-US" sz="2300" i="1" dirty="0" smtClean="0"/>
              <a:t>Technical Teams, Consultation Group, Cambodia REDD+ Taskforce)</a:t>
            </a:r>
          </a:p>
          <a:p>
            <a:endParaRPr lang="en-US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Build </a:t>
            </a:r>
            <a:r>
              <a:rPr lang="en-US" sz="2300" dirty="0"/>
              <a:t>on the outputs from readiness </a:t>
            </a:r>
            <a:r>
              <a:rPr lang="en-US" sz="2300" dirty="0" smtClean="0"/>
              <a:t>phase</a:t>
            </a:r>
          </a:p>
          <a:p>
            <a:endParaRPr lang="en-US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Following </a:t>
            </a:r>
            <a:r>
              <a:rPr lang="en-US" sz="2300" dirty="0"/>
              <a:t>the  step: (1) plan (2) skeleton (3) draft strategy (4) public consultation (4) </a:t>
            </a:r>
            <a:r>
              <a:rPr lang="en-US" sz="2300" dirty="0" smtClean="0"/>
              <a:t>finalize and </a:t>
            </a:r>
            <a:r>
              <a:rPr lang="en-US" sz="2300" dirty="0"/>
              <a:t>present at COP</a:t>
            </a:r>
          </a:p>
          <a:p>
            <a:endParaRPr lang="en-GB" sz="2300" dirty="0"/>
          </a:p>
        </p:txBody>
      </p:sp>
      <p:pic>
        <p:nvPicPr>
          <p:cNvPr id="11" name="Picture 5" descr="D:\UNSAID-SFB Evaluation\photo\OMCFREDD-Donal 20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033" y="4848689"/>
            <a:ext cx="3020230" cy="201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NSAID-SFB Evaluation\photo\Seima 2014-chainsaw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6433" y="4848689"/>
            <a:ext cx="3013967" cy="200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081093" y="380742"/>
            <a:ext cx="3291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How it is developed?</a:t>
            </a:r>
          </a:p>
        </p:txBody>
      </p:sp>
    </p:spTree>
    <p:extLst>
      <p:ext uri="{BB962C8B-B14F-4D97-AF65-F5344CB8AC3E}">
        <p14:creationId xmlns:p14="http://schemas.microsoft.com/office/powerpoint/2010/main" val="67634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414010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What are the key challenges </a:t>
            </a:r>
            <a:r>
              <a:rPr lang="en-GB" sz="2800" b="1" dirty="0" smtClean="0">
                <a:solidFill>
                  <a:srgbClr val="0070C0"/>
                </a:solidFill>
              </a:rPr>
              <a:t>in </a:t>
            </a:r>
            <a:r>
              <a:rPr lang="en-GB" sz="2800" b="1" dirty="0">
                <a:solidFill>
                  <a:srgbClr val="0070C0"/>
                </a:solidFill>
              </a:rPr>
              <a:t>developing NRS?</a:t>
            </a:r>
          </a:p>
        </p:txBody>
      </p:sp>
      <p:pic>
        <p:nvPicPr>
          <p:cNvPr id="3" name="Picture 3" descr="D:\UNSAID-SFB Evaluation\photo\Drangon Horn Lizar- Seima PF (2014-WCS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219200"/>
            <a:ext cx="1778696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801660" y="1233410"/>
            <a:ext cx="6858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Difficult </a:t>
            </a:r>
            <a:r>
              <a:rPr lang="en-US" sz="2300" dirty="0"/>
              <a:t>to align with existing government policies that aim to address D&amp;D in different line </a:t>
            </a:r>
            <a:r>
              <a:rPr lang="en-US" sz="2300" dirty="0" smtClean="0"/>
              <a:t>ministries</a:t>
            </a:r>
          </a:p>
          <a:p>
            <a:endParaRPr lang="en-US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No-clear </a:t>
            </a:r>
            <a:r>
              <a:rPr lang="en-US" sz="2300" dirty="0"/>
              <a:t>framework from UNFCCC on NRS ( especial all elements in the strategy </a:t>
            </a:r>
            <a:r>
              <a:rPr lang="en-US" sz="2300" i="1" dirty="0" err="1"/>
              <a:t>i.e</a:t>
            </a:r>
            <a:r>
              <a:rPr lang="en-US" sz="2300" i="1" dirty="0"/>
              <a:t> fund mechanism, benefit sharing</a:t>
            </a:r>
            <a:r>
              <a:rPr lang="en-US" sz="2300" i="1" dirty="0" smtClean="0"/>
              <a:t>..)</a:t>
            </a:r>
          </a:p>
          <a:p>
            <a:endParaRPr lang="en-US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dirty="0" smtClean="0"/>
              <a:t>Lack </a:t>
            </a:r>
            <a:r>
              <a:rPr lang="en-US" sz="2300" dirty="0"/>
              <a:t>of clear “best practices” – examples of existing NRS in A/P (e.g., Indonesia, VN, Philippines) are very different, and so there is no clear guidance from past </a:t>
            </a:r>
            <a:r>
              <a:rPr lang="en-US" sz="2300" dirty="0" smtClean="0"/>
              <a:t>experiences- </a:t>
            </a:r>
            <a:r>
              <a:rPr lang="en-US" sz="2300" i="1" dirty="0" smtClean="0"/>
              <a:t>especially address D&amp;D in regional level..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20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Tentative structure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8700074"/>
              </p:ext>
            </p:extLst>
          </p:nvPr>
        </p:nvGraphicFramePr>
        <p:xfrm>
          <a:off x="152399" y="1371602"/>
          <a:ext cx="8915401" cy="5257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9613"/>
                <a:gridCol w="6608412"/>
                <a:gridCol w="1857376"/>
              </a:tblGrid>
              <a:tr h="375557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Proposed chapters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Input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Executive Summary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Consultant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Introduction and international and national context  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Consultant 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Objective of the strategy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Consultant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Institutional arrangements for implementation of the strategy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Consultant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751114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Policies and measures to address the drivers of deforestation and forest degradation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Demonstration TT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Safeguards and grievance mechanisms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Safeguards TT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6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National REDD+ fund and b</a:t>
                      </a:r>
                      <a:r>
                        <a:rPr lang="en-US" sz="1800">
                          <a:effectLst/>
                        </a:rPr>
                        <a:t>enefit sharing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Benefit sharing TT 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7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National forest monitoring system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Benefit sharing TT 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National REL/ RL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MRV/REL TT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9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National system to report on GHGs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MRV/REL TT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10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National vs. Sub-national Execution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MRV/REL TT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  <a:tr h="375557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11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400">
                          <a:effectLst/>
                        </a:rPr>
                        <a:t>Financing options for the implementation of the REDD+ strategy</a:t>
                      </a:r>
                      <a:endParaRPr lang="en-GB" sz="180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Demonstration TT</a:t>
                      </a:r>
                      <a:endParaRPr lang="en-GB" sz="1800" dirty="0">
                        <a:effectLst/>
                        <a:latin typeface="Cambria"/>
                        <a:ea typeface="Times New Roman"/>
                        <a:cs typeface="DaunPenh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683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7860</TotalTime>
  <Words>316</Words>
  <Application>Microsoft Office PowerPoint</Application>
  <PresentationFormat>On-screen Show (4:3)</PresentationFormat>
  <Paragraphs>66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 Cambodia National REDD+ Strategy Development:   Progress and Challenges    </vt:lpstr>
      <vt:lpstr>PowerPoint Presentation</vt:lpstr>
      <vt:lpstr>PowerPoint Presentation</vt:lpstr>
      <vt:lpstr>PowerPoint Presentation</vt:lpstr>
      <vt:lpstr>Tentative structure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REDD+ Strategy</dc:title>
  <dc:creator>Mathieu van Rijn</dc:creator>
  <cp:lastModifiedBy>Helena ERIKSSON</cp:lastModifiedBy>
  <cp:revision>43</cp:revision>
  <dcterms:created xsi:type="dcterms:W3CDTF">2014-06-30T06:21:35Z</dcterms:created>
  <dcterms:modified xsi:type="dcterms:W3CDTF">2014-11-05T10:10:16Z</dcterms:modified>
</cp:coreProperties>
</file>