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6" r:id="rId4"/>
    <p:sldId id="260" r:id="rId5"/>
    <p:sldId id="262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6403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1AF65-C802-4957-9E7E-36F9E705C4A6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69926-B291-43FB-8A24-0C3A2650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08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9pPr>
          </a:lstStyle>
          <a:p>
            <a:pPr eaLnBrk="1" hangingPunct="1"/>
            <a:fld id="{035AB075-1A18-49EC-87E9-8808CED8321A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0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test2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92100"/>
            <a:ext cx="641350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357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00075" y="2438400"/>
            <a:ext cx="7696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8" charset="0"/>
              </a:defRPr>
            </a:lvl9pPr>
          </a:lstStyle>
          <a:p>
            <a:r>
              <a:rPr lang="en-US" sz="3200" b="1" dirty="0" err="1" smtClean="0">
                <a:solidFill>
                  <a:srgbClr val="003399"/>
                </a:solidFill>
                <a:latin typeface="Myriad Pro" pitchFamily="34" charset="0"/>
              </a:rPr>
              <a:t>Khái</a:t>
            </a:r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 </a:t>
            </a:r>
            <a:r>
              <a:rPr lang="en-US" sz="3200" b="1" dirty="0" err="1" smtClean="0">
                <a:solidFill>
                  <a:srgbClr val="003399"/>
                </a:solidFill>
                <a:latin typeface="Myriad Pro" pitchFamily="34" charset="0"/>
              </a:rPr>
              <a:t>quát</a:t>
            </a:r>
            <a:endParaRPr lang="en-US" sz="3200" b="1" dirty="0" smtClean="0">
              <a:solidFill>
                <a:srgbClr val="003399"/>
              </a:solidFill>
              <a:latin typeface="Myriad Pro" pitchFamily="34" charset="0"/>
            </a:endParaRPr>
          </a:p>
          <a:p>
            <a:r>
              <a:rPr lang="en-US" sz="3200" b="1" dirty="0">
                <a:solidFill>
                  <a:srgbClr val="003399"/>
                </a:solidFill>
                <a:latin typeface="Myriad Pro" pitchFamily="34" charset="0"/>
              </a:rPr>
              <a:t/>
            </a:r>
            <a:br>
              <a:rPr lang="en-US" sz="3200" b="1" dirty="0">
                <a:solidFill>
                  <a:srgbClr val="003399"/>
                </a:solidFill>
                <a:latin typeface="Myriad Pro" pitchFamily="34" charset="0"/>
              </a:rPr>
            </a:br>
            <a:r>
              <a:rPr lang="en-US" sz="3200" b="1" dirty="0" err="1" smtClean="0">
                <a:solidFill>
                  <a:srgbClr val="003399"/>
                </a:solidFill>
                <a:latin typeface="Myriad Pro" pitchFamily="34" charset="0"/>
              </a:rPr>
              <a:t>Quản</a:t>
            </a:r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 </a:t>
            </a:r>
            <a:r>
              <a:rPr lang="en-US" sz="3200" b="1" dirty="0" err="1" smtClean="0">
                <a:solidFill>
                  <a:srgbClr val="003399"/>
                </a:solidFill>
                <a:latin typeface="Myriad Pro" pitchFamily="34" charset="0"/>
              </a:rPr>
              <a:t>trị</a:t>
            </a:r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 </a:t>
            </a:r>
            <a:r>
              <a:rPr lang="en-US" sz="3200" b="1" dirty="0" err="1" smtClean="0">
                <a:solidFill>
                  <a:srgbClr val="003399"/>
                </a:solidFill>
                <a:latin typeface="Myriad Pro" pitchFamily="34" charset="0"/>
              </a:rPr>
              <a:t>nghĩa</a:t>
            </a:r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 </a:t>
            </a:r>
            <a:r>
              <a:rPr lang="en-US" sz="3200" b="1" dirty="0" err="1" smtClean="0">
                <a:solidFill>
                  <a:srgbClr val="003399"/>
                </a:solidFill>
                <a:latin typeface="Myriad Pro" pitchFamily="34" charset="0"/>
              </a:rPr>
              <a:t>là</a:t>
            </a:r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 </a:t>
            </a:r>
            <a:r>
              <a:rPr lang="en-US" sz="3200" b="1" dirty="0" err="1" smtClean="0">
                <a:solidFill>
                  <a:srgbClr val="003399"/>
                </a:solidFill>
                <a:latin typeface="Myriad Pro" pitchFamily="34" charset="0"/>
              </a:rPr>
              <a:t>như</a:t>
            </a:r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 </a:t>
            </a:r>
            <a:r>
              <a:rPr lang="en-US" sz="3200" b="1" dirty="0" err="1" smtClean="0">
                <a:solidFill>
                  <a:srgbClr val="003399"/>
                </a:solidFill>
                <a:latin typeface="Myriad Pro" pitchFamily="34" charset="0"/>
              </a:rPr>
              <a:t>thế</a:t>
            </a:r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 </a:t>
            </a:r>
            <a:r>
              <a:rPr lang="en-US" sz="3200" b="1" dirty="0" err="1" smtClean="0">
                <a:solidFill>
                  <a:srgbClr val="003399"/>
                </a:solidFill>
                <a:latin typeface="Myriad Pro" pitchFamily="34" charset="0"/>
              </a:rPr>
              <a:t>nào</a:t>
            </a:r>
            <a:r>
              <a:rPr lang="en-US" sz="3200" b="1" dirty="0" smtClean="0">
                <a:solidFill>
                  <a:srgbClr val="003399"/>
                </a:solidFill>
                <a:latin typeface="Myriad Pro" pitchFamily="34" charset="0"/>
              </a:rPr>
              <a:t>? </a:t>
            </a:r>
            <a:endParaRPr lang="en-US" sz="3200" b="1" dirty="0">
              <a:solidFill>
                <a:srgbClr val="003399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60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				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Quản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trị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: 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93963" y="2179329"/>
            <a:ext cx="7543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1676400"/>
            <a:ext cx="8001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Quản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trị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chế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tắc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nhằm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minh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bạch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tham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phản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hồi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 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đạt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này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trọng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do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trung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tắc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chế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phản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ánh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nhu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tâm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minh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bạch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tham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tiếng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nói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quá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quyết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sẽ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tốt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7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3963" y="2179329"/>
            <a:ext cx="7543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57200" y="1569729"/>
            <a:ext cx="8229600" cy="1219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2000" b="1" dirty="0" err="1" smtClean="0"/>
              <a:t>Tăng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cường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cơ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hội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gắn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kết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đặc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biệt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phụ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nữ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thanh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niên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các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nhóm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chịu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thiệt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thòi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và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tăng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cường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trách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nhiệm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của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chính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phủ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với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người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dân</a:t>
            </a:r>
            <a:r>
              <a:rPr lang="en-US" sz="2000" b="1" dirty="0" smtClean="0"/>
              <a:t>.  </a:t>
            </a:r>
            <a:endParaRPr lang="en-US" sz="2000" b="1" dirty="0"/>
          </a:p>
        </p:txBody>
      </p:sp>
      <p:sp>
        <p:nvSpPr>
          <p:cNvPr id="9" name="Up Arrow 8"/>
          <p:cNvSpPr/>
          <p:nvPr/>
        </p:nvSpPr>
        <p:spPr>
          <a:xfrm>
            <a:off x="2590800" y="2809711"/>
            <a:ext cx="1752600" cy="2313709"/>
          </a:xfrm>
          <a:prstGeom prst="upArrow">
            <a:avLst/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cơ</a:t>
            </a:r>
            <a:r>
              <a:rPr lang="en-US" sz="2400" dirty="0" smtClean="0"/>
              <a:t> </a:t>
            </a:r>
            <a:r>
              <a:rPr lang="en-US" sz="2400" dirty="0" err="1" smtClean="0"/>
              <a:t>chế</a:t>
            </a:r>
            <a:r>
              <a:rPr lang="en-US" sz="2400" dirty="0" smtClean="0"/>
              <a:t> </a:t>
            </a:r>
            <a:r>
              <a:rPr lang="en-US" sz="2400" dirty="0" err="1" smtClean="0"/>
              <a:t>phản</a:t>
            </a:r>
            <a:r>
              <a:rPr lang="en-US" sz="2400" dirty="0" smtClean="0"/>
              <a:t> </a:t>
            </a:r>
            <a:r>
              <a:rPr lang="en-US" sz="2400" dirty="0" err="1" smtClean="0"/>
              <a:t>hồi</a:t>
            </a:r>
            <a:endParaRPr lang="en-US" sz="2400" dirty="0"/>
          </a:p>
        </p:txBody>
      </p:sp>
      <p:sp>
        <p:nvSpPr>
          <p:cNvPr id="10" name="Up Arrow 9"/>
          <p:cNvSpPr/>
          <p:nvPr/>
        </p:nvSpPr>
        <p:spPr>
          <a:xfrm>
            <a:off x="4800600" y="2792392"/>
            <a:ext cx="1828800" cy="2348345"/>
          </a:xfrm>
          <a:prstGeom prst="upArrow">
            <a:avLst/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tham</a:t>
            </a:r>
            <a:r>
              <a:rPr lang="en-US" sz="2400" dirty="0" smtClean="0"/>
              <a:t> </a:t>
            </a:r>
            <a:r>
              <a:rPr lang="en-US" sz="2400" dirty="0" err="1" smtClean="0"/>
              <a:t>gia</a:t>
            </a:r>
            <a:r>
              <a:rPr lang="en-US" sz="2400" dirty="0" smtClean="0"/>
              <a:t> </a:t>
            </a:r>
            <a:r>
              <a:rPr lang="en-US" sz="2400" dirty="0" err="1" smtClean="0"/>
              <a:t>toàn</a:t>
            </a:r>
            <a:r>
              <a:rPr lang="en-US" sz="2400" dirty="0" smtClean="0"/>
              <a:t> </a:t>
            </a:r>
            <a:r>
              <a:rPr lang="en-US" sz="2400" dirty="0" err="1" smtClean="0"/>
              <a:t>diện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1600200" y="5334000"/>
            <a:ext cx="6248400" cy="1447800"/>
          </a:xfrm>
          <a:prstGeom prst="rect">
            <a:avLst/>
          </a:prstGeom>
          <a:solidFill>
            <a:srgbClr val="BD64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chuẩn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nguyên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tắc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quốc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tế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quy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tắc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pháp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luật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bình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đẳng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giới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giải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</a:t>
            </a:r>
            <a:r>
              <a:rPr lang="en-US" sz="2400" b="1" dirty="0" smtClean="0"/>
              <a:t> minh </a:t>
            </a:r>
            <a:r>
              <a:rPr lang="en-US" sz="2400" b="1" dirty="0" err="1" smtClean="0"/>
              <a:t>bạch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nguyên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tắc</a:t>
            </a:r>
            <a:r>
              <a:rPr lang="en-US" sz="2400" b="1" dirty="0" smtClean="0"/>
              <a:t> </a:t>
            </a:r>
            <a:r>
              <a:rPr lang="en-US" sz="2400" b="1" dirty="0" smtClean="0"/>
              <a:t>Paris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098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Một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số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nguyên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tắc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khác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93963" y="2179329"/>
            <a:ext cx="7543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1676400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219200"/>
            <a:ext cx="8001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Lồng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ghép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tham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gia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liên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phụ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nữ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dân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tộc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thiểu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nghèo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thiệt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thòi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tham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quá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chúng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ảnh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hưởng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họ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Lựa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đại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địa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phương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Tham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thảo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luận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sáng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triển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qua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nhau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thảo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luận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nhó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chuyên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sâu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tiện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truyền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minh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bạch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chế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mọi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lĩnh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vực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ứng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liên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biệt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thiệt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thòi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chế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thường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xuyên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cung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kế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hoạch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sắp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tới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sáng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Phản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hồi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chế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quyết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phản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ánh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nguyện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vọng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tất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mọi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kế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hoach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triển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địa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cụ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dân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tộc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thiểu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31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Quản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trị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trong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ngành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lâm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nghiệp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Myriad Pro" pitchFamily="34" charset="0"/>
              </a:rPr>
              <a:t>?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93963" y="2179329"/>
            <a:ext cx="7543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1676400"/>
            <a:ext cx="8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193184"/>
            <a:ext cx="8001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Cải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pháp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lý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Sở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hữu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đất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Minh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bạch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sử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nguồn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tài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nguyên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Sự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phối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ngành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Nhu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mối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quan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tâm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đồng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phụ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thuộc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rừng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05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DPpptFormat_E">
  <a:themeElements>
    <a:clrScheme name="UNDPpptFormat_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NDPpptFormat_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NDPpptFormat_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DPpptFormat_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DPpptFormat_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lide" ma:contentTypeID="0x010100A22E315B1F3C42B49A0E90D2F9AB5AB1009B98B525BBB84E4E900CDAB2563EC511" ma:contentTypeVersion="0" ma:contentTypeDescription="Microsoft PowerPoint Slide" ma:contentTypeScope="" ma:versionID="afaff15e17720ea056eac37d0bd5c32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83cf0375a6dd0ddf71ca4047091c85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resentation" minOccurs="0"/>
                <xsd:element ref="ns1:SlideDescrip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resentation" ma:index="1" nillable="true" ma:displayName="Presentation" ma:internalName="Presentation">
      <xsd:simpleType>
        <xsd:restriction base="dms:Text"/>
      </xsd:simpleType>
    </xsd:element>
    <xsd:element name="SlideDescription" ma:index="2" nillable="true" ma:displayName="Description" ma:internalName="SlideDescript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lideDescription xmlns="http://schemas.microsoft.com/sharepoint/v3" xsi:nil="true"/>
    <Presentation xmlns="http://schemas.microsoft.com/sharepoint/v3">UNDP Branded White</Presentation>
  </documentManagement>
</p:properties>
</file>

<file path=customXml/itemProps1.xml><?xml version="1.0" encoding="utf-8"?>
<ds:datastoreItem xmlns:ds="http://schemas.openxmlformats.org/officeDocument/2006/customXml" ds:itemID="{BEB5A8D2-E342-404A-ADF6-950A7FB73D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1C0CA2-78C2-4588-921A-E2AA0A2BD2A8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sharepoint/v3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431</Words>
  <Application>Microsoft Office PowerPoint</Application>
  <PresentationFormat>On-screen Show (4:3)</PresentationFormat>
  <Paragraphs>42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UNDPpptFormat_E</vt:lpstr>
      <vt:lpstr>PowerPoint Presentation</vt:lpstr>
      <vt:lpstr>    Quản trị:  </vt:lpstr>
      <vt:lpstr>PowerPoint Presentation</vt:lpstr>
      <vt:lpstr>Một số nguyên tắc khác</vt:lpstr>
      <vt:lpstr>Quản trị trong ngành lâm nghiệp?</vt:lpstr>
    </vt:vector>
  </TitlesOfParts>
  <Company>UNDP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UNDP-branded-white-E</dc:title>
  <dc:creator>DC191NP</dc:creator>
  <cp:lastModifiedBy>Pomps</cp:lastModifiedBy>
  <cp:revision>32</cp:revision>
  <dcterms:created xsi:type="dcterms:W3CDTF">2002-10-08T15:38:35Z</dcterms:created>
  <dcterms:modified xsi:type="dcterms:W3CDTF">2012-03-06T03:05:14Z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Slide</vt:lpwstr>
  </property>
  <property fmtid="{D5CDD505-2E9C-101B-9397-08002B2CF9AE}" pid="3" name="Presentation">
    <vt:lpwstr>UNDP-branded-white-E</vt:lpwstr>
  </property>
  <property fmtid="{D5CDD505-2E9C-101B-9397-08002B2CF9AE}" pid="4" name="SlideDescription">
    <vt:lpwstr/>
  </property>
  <property fmtid="{D5CDD505-2E9C-101B-9397-08002B2CF9AE}" pid="5" name="ContentTypeId">
    <vt:lpwstr>0x010100A22E315B1F3C42B49A0E90D2F9AB5AB1009B98B525BBB84E4E900CDAB2563EC511</vt:lpwstr>
  </property>
</Properties>
</file>