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6" r:id="rId3"/>
    <p:sldId id="257" r:id="rId4"/>
    <p:sldId id="274" r:id="rId5"/>
    <p:sldId id="273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7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GB" sz="2000" dirty="0" smtClean="0"/>
            <a:t>Inadequate local capacity for financial management;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GB" sz="2000" dirty="0" smtClean="0"/>
            <a:t>Design a framework for inclusion of stakeholders;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53FDA4CD-A7D0-469F-929D-52943AEE54AF}">
      <dgm:prSet phldrT="[Text]" custT="1"/>
      <dgm:spPr/>
      <dgm:t>
        <a:bodyPr/>
        <a:lstStyle/>
        <a:p>
          <a:r>
            <a:rPr lang="en-GB" sz="2000" dirty="0" smtClean="0"/>
            <a:t>Undocumented &amp; lack of clarity of guidelines &amp; procedures;</a:t>
          </a:r>
          <a:endParaRPr lang="en-GB" sz="2000" dirty="0"/>
        </a:p>
      </dgm:t>
    </dgm:pt>
    <dgm:pt modelId="{28DC36CB-EC28-4C8D-BD9B-277C59300BAA}" type="parTrans" cxnId="{BBEB919C-877F-4BB6-BA6C-E672A78F5BCE}">
      <dgm:prSet/>
      <dgm:spPr/>
      <dgm:t>
        <a:bodyPr/>
        <a:lstStyle/>
        <a:p>
          <a:endParaRPr lang="en-GB"/>
        </a:p>
      </dgm:t>
    </dgm:pt>
    <dgm:pt modelId="{6730D40B-9C15-4078-A7C5-08409C86822B}" type="sibTrans" cxnId="{BBEB919C-877F-4BB6-BA6C-E672A78F5BCE}">
      <dgm:prSet/>
      <dgm:spPr/>
      <dgm:t>
        <a:bodyPr/>
        <a:lstStyle/>
        <a:p>
          <a:endParaRPr lang="en-GB"/>
        </a:p>
      </dgm:t>
    </dgm:pt>
    <dgm:pt modelId="{D045DB89-6922-4BDB-B256-99C812C59FC8}">
      <dgm:prSet phldrT="[Text]" custT="1"/>
      <dgm:spPr/>
      <dgm:t>
        <a:bodyPr/>
        <a:lstStyle/>
        <a:p>
          <a:r>
            <a:rPr lang="en-GB" sz="2000" dirty="0" smtClean="0"/>
            <a:t>Absence of local development plan &amp; budget to guide expenditure.</a:t>
          </a:r>
          <a:endParaRPr lang="en-GB" sz="2000" dirty="0"/>
        </a:p>
      </dgm:t>
    </dgm:pt>
    <dgm:pt modelId="{BC036539-F802-4387-9361-5BE35C66AA41}" type="parTrans" cxnId="{2623047D-76AF-4E46-939B-61FBE8DCD906}">
      <dgm:prSet/>
      <dgm:spPr/>
      <dgm:t>
        <a:bodyPr/>
        <a:lstStyle/>
        <a:p>
          <a:endParaRPr lang="en-GB"/>
        </a:p>
      </dgm:t>
    </dgm:pt>
    <dgm:pt modelId="{B9D3CD08-338B-47E5-A832-23589CAE0892}" type="sibTrans" cxnId="{2623047D-76AF-4E46-939B-61FBE8DCD906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2000" dirty="0" smtClean="0"/>
            <a:t>Extent of involvement of the different community level stakeholders in democratic decision-making about funds management;</a:t>
          </a:r>
          <a:endParaRPr lang="en-GB" sz="2000" dirty="0" smtClean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C1759CDE-05A3-4B9F-B49C-3C2AD6277545}">
      <dgm:prSet phldrT="[Text]" custT="1"/>
      <dgm:spPr/>
      <dgm:t>
        <a:bodyPr/>
        <a:lstStyle/>
        <a:p>
          <a:r>
            <a:rPr lang="en-GB" sz="2000" dirty="0" smtClean="0"/>
            <a:t>Capacity building through training &amp; hands-on support;</a:t>
          </a:r>
          <a:endParaRPr lang="en-GB" sz="2000" dirty="0"/>
        </a:p>
      </dgm:t>
    </dgm:pt>
    <dgm:pt modelId="{C14B1254-C9F3-4256-AA27-ED739EFC8975}" type="parTrans" cxnId="{3EEC0B27-DE09-4C91-9131-B8A2B07F5D4B}">
      <dgm:prSet/>
      <dgm:spPr/>
      <dgm:t>
        <a:bodyPr/>
        <a:lstStyle/>
        <a:p>
          <a:endParaRPr lang="en-GB"/>
        </a:p>
      </dgm:t>
    </dgm:pt>
    <dgm:pt modelId="{E25AFAC3-05C6-451A-ABAB-9170073CD6E0}" type="sibTrans" cxnId="{3EEC0B27-DE09-4C91-9131-B8A2B07F5D4B}">
      <dgm:prSet/>
      <dgm:spPr/>
      <dgm:t>
        <a:bodyPr/>
        <a:lstStyle/>
        <a:p>
          <a:endParaRPr lang="en-GB"/>
        </a:p>
      </dgm:t>
    </dgm:pt>
    <dgm:pt modelId="{19AD9612-28C0-48ED-B438-E4E7002E985C}">
      <dgm:prSet phldrT="[Text]" custT="1"/>
      <dgm:spPr/>
      <dgm:t>
        <a:bodyPr/>
        <a:lstStyle/>
        <a:p>
          <a:r>
            <a:rPr lang="en-GB" sz="2000" dirty="0" smtClean="0"/>
            <a:t>Develop annual budget linked to implementation of community development plans.</a:t>
          </a:r>
          <a:endParaRPr lang="en-GB" sz="2000" dirty="0"/>
        </a:p>
      </dgm:t>
    </dgm:pt>
    <dgm:pt modelId="{9606823A-B9E6-4211-A4F1-56F124EC366A}" type="parTrans" cxnId="{DDB5368A-F64D-4F01-BAE6-4B90AC835512}">
      <dgm:prSet/>
      <dgm:spPr/>
      <dgm:t>
        <a:bodyPr/>
        <a:lstStyle/>
        <a:p>
          <a:endParaRPr lang="en-GB"/>
        </a:p>
      </dgm:t>
    </dgm:pt>
    <dgm:pt modelId="{E329008D-EDEE-4AA2-8FAF-CD1EE937B48A}" type="sibTrans" cxnId="{DDB5368A-F64D-4F01-BAE6-4B90AC835512}">
      <dgm:prSet/>
      <dgm:spPr/>
      <dgm:t>
        <a:bodyPr/>
        <a:lstStyle/>
        <a:p>
          <a:endParaRPr lang="en-GB"/>
        </a:p>
      </dgm:t>
    </dgm:pt>
    <dgm:pt modelId="{3D81BB99-F7DD-47E8-AD18-1FED57EB06C6}">
      <dgm:prSet custT="1"/>
      <dgm:spPr/>
      <dgm:t>
        <a:bodyPr/>
        <a:lstStyle/>
        <a:p>
          <a:r>
            <a:rPr lang="en-US" sz="2000" dirty="0" smtClean="0"/>
            <a:t>Number of books/records created and managed to improve accountability.</a:t>
          </a:r>
          <a:endParaRPr lang="en-GB" sz="2000" dirty="0" smtClean="0"/>
        </a:p>
      </dgm:t>
    </dgm:pt>
    <dgm:pt modelId="{6858C974-26E0-41F9-AAF3-DF8EC2B8FA1A}" type="parTrans" cxnId="{AF80A761-1599-4FFD-BC3E-74EC47C1B3AF}">
      <dgm:prSet/>
      <dgm:spPr/>
      <dgm:t>
        <a:bodyPr/>
        <a:lstStyle/>
        <a:p>
          <a:endParaRPr lang="en-GB"/>
        </a:p>
      </dgm:t>
    </dgm:pt>
    <dgm:pt modelId="{371682AB-EA8D-4641-9613-16E46DE97C34}" type="sibTrans" cxnId="{AF80A761-1599-4FFD-BC3E-74EC47C1B3AF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57887" custScaleY="90476" custLinFactNeighborX="-81" custLinFactNeighborY="38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74863" custScaleY="82857" custLinFactNeighborX="121" custLinFactNeighborY="-2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45833" custScaleY="90917" custLinFactNeighborX="-166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3333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2954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AE32CC5-21BE-4FCF-95AE-C36B72DAF57B}" type="presOf" srcId="{747DA760-CE02-48CA-AC38-AB62D1DAA5DD}" destId="{3E7C0CE3-227A-432B-B330-D9E17A981503}" srcOrd="0" destOrd="0" presId="urn:microsoft.com/office/officeart/2005/8/layout/vList6"/>
    <dgm:cxn modelId="{309EC7DF-2D5B-44B1-8FBC-48E76821D6B4}" type="presOf" srcId="{AF1867AE-3270-4D25-8716-186469E4911F}" destId="{99038022-91FE-49AC-9D9F-72016CE9DC9B}" srcOrd="0" destOrd="0" presId="urn:microsoft.com/office/officeart/2005/8/layout/vList6"/>
    <dgm:cxn modelId="{6A19CDED-9DA2-44D9-AC3E-152B0FEB5A23}" type="presOf" srcId="{53FDA4CD-A7D0-469F-929D-52943AEE54AF}" destId="{3E7C0CE3-227A-432B-B330-D9E17A981503}" srcOrd="0" destOrd="1" presId="urn:microsoft.com/office/officeart/2005/8/layout/vList6"/>
    <dgm:cxn modelId="{F5A3D3E2-A16C-445B-B292-5F645ABAD3D9}" type="presOf" srcId="{C1759CDE-05A3-4B9F-B49C-3C2AD6277545}" destId="{B8A59450-BA0C-455A-A445-9458CCC1A026}" srcOrd="0" destOrd="1" presId="urn:microsoft.com/office/officeart/2005/8/layout/vList6"/>
    <dgm:cxn modelId="{B17085B9-5996-47B6-8697-2BA811C1767B}" type="presOf" srcId="{19AD9612-28C0-48ED-B438-E4E7002E985C}" destId="{B8A59450-BA0C-455A-A445-9458CCC1A026}" srcOrd="0" destOrd="2" presId="urn:microsoft.com/office/officeart/2005/8/layout/vList6"/>
    <dgm:cxn modelId="{2623047D-76AF-4E46-939B-61FBE8DCD906}" srcId="{AF1867AE-3270-4D25-8716-186469E4911F}" destId="{D045DB89-6922-4BDB-B256-99C812C59FC8}" srcOrd="2" destOrd="0" parTransId="{BC036539-F802-4387-9361-5BE35C66AA41}" sibTransId="{B9D3CD08-338B-47E5-A832-23589CAE0892}"/>
    <dgm:cxn modelId="{DDB5368A-F64D-4F01-BAE6-4B90AC835512}" srcId="{DD5CE517-8024-4051-AD80-7882BD01C012}" destId="{19AD9612-28C0-48ED-B438-E4E7002E985C}" srcOrd="2" destOrd="0" parTransId="{9606823A-B9E6-4211-A4F1-56F124EC366A}" sibTransId="{E329008D-EDEE-4AA2-8FAF-CD1EE937B48A}"/>
    <dgm:cxn modelId="{1B9B96D0-5851-4888-A58A-FC1FD195D7F0}" type="presOf" srcId="{4674CFD0-FC1D-4B23-9CB8-D2B93B5748D1}" destId="{2750E3B2-81AA-4000-B82D-1765F71F3948}" srcOrd="0" destOrd="0" presId="urn:microsoft.com/office/officeart/2005/8/layout/vList6"/>
    <dgm:cxn modelId="{8A874DB2-0C7E-47C8-A54D-7175A4FE592C}" type="presOf" srcId="{3D81BB99-F7DD-47E8-AD18-1FED57EB06C6}" destId="{6CD79DCF-887C-4517-8A9A-B7415611E7F2}" srcOrd="0" destOrd="1" presId="urn:microsoft.com/office/officeart/2005/8/layout/vList6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BBEB919C-877F-4BB6-BA6C-E672A78F5BCE}" srcId="{AF1867AE-3270-4D25-8716-186469E4911F}" destId="{53FDA4CD-A7D0-469F-929D-52943AEE54AF}" srcOrd="1" destOrd="0" parTransId="{28DC36CB-EC28-4C8D-BD9B-277C59300BAA}" sibTransId="{6730D40B-9C15-4078-A7C5-08409C86822B}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D7227AEF-3EFD-4440-BD9E-79CDA9337854}" type="presOf" srcId="{304E9E2B-30CC-4CC7-BDB1-A2C66F923BA0}" destId="{6CD79DCF-887C-4517-8A9A-B7415611E7F2}" srcOrd="0" destOrd="0" presId="urn:microsoft.com/office/officeart/2005/8/layout/vList6"/>
    <dgm:cxn modelId="{3EEC0B27-DE09-4C91-9131-B8A2B07F5D4B}" srcId="{DD5CE517-8024-4051-AD80-7882BD01C012}" destId="{C1759CDE-05A3-4B9F-B49C-3C2AD6277545}" srcOrd="1" destOrd="0" parTransId="{C14B1254-C9F3-4256-AA27-ED739EFC8975}" sibTransId="{E25AFAC3-05C6-451A-ABAB-9170073CD6E0}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221ED5D3-4795-48F6-AD8A-8E3E195A07BA}" type="presOf" srcId="{DD5CE517-8024-4051-AD80-7882BD01C012}" destId="{EE1B884E-0FE5-45E7-B239-560B95E7A8BA}" srcOrd="0" destOrd="0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AF80A761-1599-4FFD-BC3E-74EC47C1B3AF}" srcId="{4674CFD0-FC1D-4B23-9CB8-D2B93B5748D1}" destId="{3D81BB99-F7DD-47E8-AD18-1FED57EB06C6}" srcOrd="1" destOrd="0" parTransId="{6858C974-26E0-41F9-AAF3-DF8EC2B8FA1A}" sibTransId="{371682AB-EA8D-4641-9613-16E46DE97C34}"/>
    <dgm:cxn modelId="{653277DC-AD65-4EF6-9518-93549648FE64}" type="presOf" srcId="{B99B21C6-0245-43EF-A00F-AC6075B0292D}" destId="{0DAFD88D-D447-4DA5-B941-53AE2C2A7763}" srcOrd="0" destOrd="0" presId="urn:microsoft.com/office/officeart/2005/8/layout/vList6"/>
    <dgm:cxn modelId="{6C6A9572-D7DC-470D-A561-0B30576C19E5}" type="presOf" srcId="{24885355-0A97-4CBC-A47D-0BF4B0B4BD0D}" destId="{B8A59450-BA0C-455A-A445-9458CCC1A026}" srcOrd="0" destOrd="0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A03EA3E0-A140-4F03-A656-81142F8B3B39}" type="presOf" srcId="{D045DB89-6922-4BDB-B256-99C812C59FC8}" destId="{3E7C0CE3-227A-432B-B330-D9E17A981503}" srcOrd="0" destOrd="2" presId="urn:microsoft.com/office/officeart/2005/8/layout/vList6"/>
    <dgm:cxn modelId="{B6C96C6D-24F0-4886-AB26-C273C3AA2605}" type="presParOf" srcId="{0DAFD88D-D447-4DA5-B941-53AE2C2A7763}" destId="{EDADC79C-6FFD-4447-AE3C-C68689DA250E}" srcOrd="0" destOrd="0" presId="urn:microsoft.com/office/officeart/2005/8/layout/vList6"/>
    <dgm:cxn modelId="{E2C07429-AAFC-4930-A572-B755FC914B6E}" type="presParOf" srcId="{EDADC79C-6FFD-4447-AE3C-C68689DA250E}" destId="{99038022-91FE-49AC-9D9F-72016CE9DC9B}" srcOrd="0" destOrd="0" presId="urn:microsoft.com/office/officeart/2005/8/layout/vList6"/>
    <dgm:cxn modelId="{DDE638DD-4326-4AB7-A53D-873EBDD2C147}" type="presParOf" srcId="{EDADC79C-6FFD-4447-AE3C-C68689DA250E}" destId="{3E7C0CE3-227A-432B-B330-D9E17A981503}" srcOrd="1" destOrd="0" presId="urn:microsoft.com/office/officeart/2005/8/layout/vList6"/>
    <dgm:cxn modelId="{EA5B8E1B-06E7-412A-A864-71F8C2DD041B}" type="presParOf" srcId="{0DAFD88D-D447-4DA5-B941-53AE2C2A7763}" destId="{BB113CE4-75E6-4CDE-AF77-F92E606EA08D}" srcOrd="1" destOrd="0" presId="urn:microsoft.com/office/officeart/2005/8/layout/vList6"/>
    <dgm:cxn modelId="{0D8DED6E-9361-4751-8742-BFB0BB807E86}" type="presParOf" srcId="{0DAFD88D-D447-4DA5-B941-53AE2C2A7763}" destId="{D98CB089-3B1E-4850-A97A-2389D26B85EA}" srcOrd="2" destOrd="0" presId="urn:microsoft.com/office/officeart/2005/8/layout/vList6"/>
    <dgm:cxn modelId="{38C739D3-7CD4-43F2-91D1-59919BB939D9}" type="presParOf" srcId="{D98CB089-3B1E-4850-A97A-2389D26B85EA}" destId="{EE1B884E-0FE5-45E7-B239-560B95E7A8BA}" srcOrd="0" destOrd="0" presId="urn:microsoft.com/office/officeart/2005/8/layout/vList6"/>
    <dgm:cxn modelId="{27DD862A-0002-411A-B6E3-3ABCF2DCA4C6}" type="presParOf" srcId="{D98CB089-3B1E-4850-A97A-2389D26B85EA}" destId="{B8A59450-BA0C-455A-A445-9458CCC1A026}" srcOrd="1" destOrd="0" presId="urn:microsoft.com/office/officeart/2005/8/layout/vList6"/>
    <dgm:cxn modelId="{67F24AD9-34CD-44BC-BD3F-1523A9DF1440}" type="presParOf" srcId="{0DAFD88D-D447-4DA5-B941-53AE2C2A7763}" destId="{8542620F-4724-4AAC-A229-BC8122A6B26E}" srcOrd="3" destOrd="0" presId="urn:microsoft.com/office/officeart/2005/8/layout/vList6"/>
    <dgm:cxn modelId="{1F476A65-54AC-4956-B425-EB102D6C248A}" type="presParOf" srcId="{0DAFD88D-D447-4DA5-B941-53AE2C2A7763}" destId="{4C00A893-E22E-4898-A541-9A78531D1EA9}" srcOrd="4" destOrd="0" presId="urn:microsoft.com/office/officeart/2005/8/layout/vList6"/>
    <dgm:cxn modelId="{5BC6AE75-8A70-4618-AA46-86132A1BD6DA}" type="presParOf" srcId="{4C00A893-E22E-4898-A541-9A78531D1EA9}" destId="{2750E3B2-81AA-4000-B82D-1765F71F3948}" srcOrd="0" destOrd="0" presId="urn:microsoft.com/office/officeart/2005/8/layout/vList6"/>
    <dgm:cxn modelId="{F3C22947-DF3F-4C29-BC5A-172EA47191F3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Cultural relevance of new location;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Involve communities in considering need for resettlement and available options.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800" dirty="0" smtClean="0"/>
            <a:t>Number of avoided resettlements; </a:t>
          </a:r>
          <a:endParaRPr lang="en-GB" sz="18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9F0F2B62-A03A-4E94-9A50-B3F0F1D6D1F2}">
      <dgm:prSet custT="1"/>
      <dgm:spPr/>
      <dgm:t>
        <a:bodyPr/>
        <a:lstStyle/>
        <a:p>
          <a:r>
            <a:rPr lang="en-US" sz="2000" dirty="0" smtClean="0"/>
            <a:t>Low household income level to support resettlement;</a:t>
          </a:r>
          <a:endParaRPr lang="en-GB" sz="2000" dirty="0"/>
        </a:p>
      </dgm:t>
    </dgm:pt>
    <dgm:pt modelId="{EA88A89F-A905-438B-A798-C51E03B7BD33}" type="parTrans" cxnId="{98B80371-BDB3-4631-95E2-B3C385B3AD5F}">
      <dgm:prSet/>
      <dgm:spPr/>
      <dgm:t>
        <a:bodyPr/>
        <a:lstStyle/>
        <a:p>
          <a:endParaRPr lang="en-GB"/>
        </a:p>
      </dgm:t>
    </dgm:pt>
    <dgm:pt modelId="{FC6CF605-CBD9-4476-A5B1-2C6BBED26C76}" type="sibTrans" cxnId="{98B80371-BDB3-4631-95E2-B3C385B3AD5F}">
      <dgm:prSet/>
      <dgm:spPr/>
      <dgm:t>
        <a:bodyPr/>
        <a:lstStyle/>
        <a:p>
          <a:endParaRPr lang="en-GB"/>
        </a:p>
      </dgm:t>
    </dgm:pt>
    <dgm:pt modelId="{F44021D7-A9D8-4118-A626-14EA2B2B1460}">
      <dgm:prSet custT="1"/>
      <dgm:spPr/>
      <dgm:t>
        <a:bodyPr/>
        <a:lstStyle/>
        <a:p>
          <a:r>
            <a:rPr lang="en-US" sz="2000" dirty="0" smtClean="0"/>
            <a:t>Unwillingness of community members to be resettled.</a:t>
          </a:r>
          <a:endParaRPr lang="en-GB" sz="2000" dirty="0"/>
        </a:p>
      </dgm:t>
    </dgm:pt>
    <dgm:pt modelId="{342FAF44-7863-46BD-8727-26388E7D4A96}" type="parTrans" cxnId="{905ED7B1-91D9-4763-9527-6E7E635A8328}">
      <dgm:prSet/>
      <dgm:spPr/>
      <dgm:t>
        <a:bodyPr/>
        <a:lstStyle/>
        <a:p>
          <a:endParaRPr lang="en-GB"/>
        </a:p>
      </dgm:t>
    </dgm:pt>
    <dgm:pt modelId="{C45D1807-F60B-4219-AD7A-58C6CA467C59}" type="sibTrans" cxnId="{905ED7B1-91D9-4763-9527-6E7E635A8328}">
      <dgm:prSet/>
      <dgm:spPr/>
      <dgm:t>
        <a:bodyPr/>
        <a:lstStyle/>
        <a:p>
          <a:endParaRPr lang="en-GB"/>
        </a:p>
      </dgm:t>
    </dgm:pt>
    <dgm:pt modelId="{90CE89DE-5589-4E53-AE57-F3B809500A2B}">
      <dgm:prSet custT="1"/>
      <dgm:spPr/>
      <dgm:t>
        <a:bodyPr/>
        <a:lstStyle/>
        <a:p>
          <a:endParaRPr lang="en-GB" sz="2000"/>
        </a:p>
      </dgm:t>
    </dgm:pt>
    <dgm:pt modelId="{BA6758C4-2069-4041-A0C7-44B4246DD189}" type="parTrans" cxnId="{5077C949-7457-4B7C-9925-17207DCC3B10}">
      <dgm:prSet/>
      <dgm:spPr/>
      <dgm:t>
        <a:bodyPr/>
        <a:lstStyle/>
        <a:p>
          <a:endParaRPr lang="en-GB"/>
        </a:p>
      </dgm:t>
    </dgm:pt>
    <dgm:pt modelId="{BB231CCC-CB45-497F-BB07-9D28FAA8D348}" type="sibTrans" cxnId="{5077C949-7457-4B7C-9925-17207DCC3B10}">
      <dgm:prSet/>
      <dgm:spPr/>
      <dgm:t>
        <a:bodyPr/>
        <a:lstStyle/>
        <a:p>
          <a:endParaRPr lang="en-GB"/>
        </a:p>
      </dgm:t>
    </dgm:pt>
    <dgm:pt modelId="{74F10B21-C32C-4200-A622-081F3EA533AC}">
      <dgm:prSet custT="1"/>
      <dgm:spPr/>
      <dgm:t>
        <a:bodyPr/>
        <a:lstStyle/>
        <a:p>
          <a:r>
            <a:rPr lang="en-US" sz="1800" dirty="0" smtClean="0"/>
            <a:t>Number of options to resettlement considered before eventual resettlement, if applicable;</a:t>
          </a:r>
          <a:endParaRPr lang="en-GB" sz="1800" dirty="0"/>
        </a:p>
      </dgm:t>
    </dgm:pt>
    <dgm:pt modelId="{1B0F3E0A-28F4-4AA9-ABED-37211ED27739}" type="parTrans" cxnId="{10EE3EFA-6BD9-4029-B828-2356212BD5DB}">
      <dgm:prSet/>
      <dgm:spPr/>
      <dgm:t>
        <a:bodyPr/>
        <a:lstStyle/>
        <a:p>
          <a:endParaRPr lang="en-GB"/>
        </a:p>
      </dgm:t>
    </dgm:pt>
    <dgm:pt modelId="{51B7FCAD-54C4-4B58-BAB1-BE0292B9BF51}" type="sibTrans" cxnId="{10EE3EFA-6BD9-4029-B828-2356212BD5DB}">
      <dgm:prSet/>
      <dgm:spPr/>
      <dgm:t>
        <a:bodyPr/>
        <a:lstStyle/>
        <a:p>
          <a:endParaRPr lang="en-GB"/>
        </a:p>
      </dgm:t>
    </dgm:pt>
    <dgm:pt modelId="{9D80CA21-C89C-45CB-B62B-6A4836A1EDCE}">
      <dgm:prSet custT="1"/>
      <dgm:spPr/>
      <dgm:t>
        <a:bodyPr/>
        <a:lstStyle/>
        <a:p>
          <a:r>
            <a:rPr lang="en-US" sz="1800" dirty="0" smtClean="0"/>
            <a:t>Average amount/value of compensation for involuntary resettlement;</a:t>
          </a:r>
          <a:endParaRPr lang="en-GB" sz="1800" dirty="0"/>
        </a:p>
      </dgm:t>
    </dgm:pt>
    <dgm:pt modelId="{73C6FF77-0A48-4FB7-A629-D238C7077853}" type="parTrans" cxnId="{D0EBCA69-0ADC-4C0A-AE60-790E19414E3C}">
      <dgm:prSet/>
      <dgm:spPr/>
      <dgm:t>
        <a:bodyPr/>
        <a:lstStyle/>
        <a:p>
          <a:endParaRPr lang="en-GB"/>
        </a:p>
      </dgm:t>
    </dgm:pt>
    <dgm:pt modelId="{E40C3A49-5594-44DD-9ECD-006672E10774}" type="sibTrans" cxnId="{D0EBCA69-0ADC-4C0A-AE60-790E19414E3C}">
      <dgm:prSet/>
      <dgm:spPr/>
      <dgm:t>
        <a:bodyPr/>
        <a:lstStyle/>
        <a:p>
          <a:endParaRPr lang="en-GB"/>
        </a:p>
      </dgm:t>
    </dgm:pt>
    <dgm:pt modelId="{444C0351-F5B6-486A-A0C8-84D46D83F16B}">
      <dgm:prSet custT="1"/>
      <dgm:spPr/>
      <dgm:t>
        <a:bodyPr/>
        <a:lstStyle/>
        <a:p>
          <a:r>
            <a:rPr lang="en-US" sz="1800" dirty="0" smtClean="0"/>
            <a:t>Extent to which communities adapt to their new settlement;</a:t>
          </a:r>
          <a:endParaRPr lang="en-GB" sz="1800" dirty="0"/>
        </a:p>
      </dgm:t>
    </dgm:pt>
    <dgm:pt modelId="{9A5B9AA3-ED30-4A3B-BDAA-1D9B86365BA5}" type="parTrans" cxnId="{D58B4A80-2575-46D1-B982-458CA258012A}">
      <dgm:prSet/>
      <dgm:spPr/>
      <dgm:t>
        <a:bodyPr/>
        <a:lstStyle/>
        <a:p>
          <a:endParaRPr lang="en-GB"/>
        </a:p>
      </dgm:t>
    </dgm:pt>
    <dgm:pt modelId="{29C787AA-6404-4DCA-81EA-99898B15CF0E}" type="sibTrans" cxnId="{D58B4A80-2575-46D1-B982-458CA258012A}">
      <dgm:prSet/>
      <dgm:spPr/>
      <dgm:t>
        <a:bodyPr/>
        <a:lstStyle/>
        <a:p>
          <a:endParaRPr lang="en-GB"/>
        </a:p>
      </dgm:t>
    </dgm:pt>
    <dgm:pt modelId="{7268E22D-C3D5-4324-88F1-FB4A40499BDD}">
      <dgm:prSet custT="1"/>
      <dgm:spPr/>
      <dgm:t>
        <a:bodyPr/>
        <a:lstStyle/>
        <a:p>
          <a:r>
            <a:rPr lang="en-US" sz="1800" dirty="0" smtClean="0"/>
            <a:t>Distance of new settlements to previous location </a:t>
          </a:r>
          <a:endParaRPr lang="en-GB" sz="1800" dirty="0"/>
        </a:p>
      </dgm:t>
    </dgm:pt>
    <dgm:pt modelId="{BFD6E10B-F7E3-4C74-8496-4A266F5FF26E}" type="parTrans" cxnId="{4D6C2884-1950-4E8B-8DA9-518A650CFD17}">
      <dgm:prSet/>
      <dgm:spPr/>
      <dgm:t>
        <a:bodyPr/>
        <a:lstStyle/>
        <a:p>
          <a:endParaRPr lang="en-GB"/>
        </a:p>
      </dgm:t>
    </dgm:pt>
    <dgm:pt modelId="{CFB1238A-E0BD-4C26-9DB6-110B8E6C6CA5}" type="sibTrans" cxnId="{4D6C2884-1950-4E8B-8DA9-518A650CFD17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52839" custScaleY="76095" custLinFactNeighborX="-57" custLinFactNeighborY="-454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26808" custScaleY="759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67818" custScaleY="73613" custLinFactNeighborX="-31" custLinFactNeighborY="55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59607" custScaleY="414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60518" custScaleY="93083" custLinFactNeighborX="-111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26674" custScaleY="114744" custLinFactNeighborX="1092" custLinFactNeighborY="1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A2177BF-38CC-48C6-89BC-7F36C7883E63}" type="presOf" srcId="{90CE89DE-5589-4E53-AE57-F3B809500A2B}" destId="{B8A59450-BA0C-455A-A445-9458CCC1A026}" srcOrd="0" destOrd="1" presId="urn:microsoft.com/office/officeart/2005/8/layout/vList6"/>
    <dgm:cxn modelId="{D0EBCA69-0ADC-4C0A-AE60-790E19414E3C}" srcId="{4674CFD0-FC1D-4B23-9CB8-D2B93B5748D1}" destId="{9D80CA21-C89C-45CB-B62B-6A4836A1EDCE}" srcOrd="2" destOrd="0" parTransId="{73C6FF77-0A48-4FB7-A629-D238C7077853}" sibTransId="{E40C3A49-5594-44DD-9ECD-006672E10774}"/>
    <dgm:cxn modelId="{905ED7B1-91D9-4763-9527-6E7E635A8328}" srcId="{AF1867AE-3270-4D25-8716-186469E4911F}" destId="{F44021D7-A9D8-4118-A626-14EA2B2B1460}" srcOrd="2" destOrd="0" parTransId="{342FAF44-7863-46BD-8727-26388E7D4A96}" sibTransId="{C45D1807-F60B-4219-AD7A-58C6CA467C59}"/>
    <dgm:cxn modelId="{FCF04450-D99B-44FF-BBDC-233F3A1128D4}" type="presOf" srcId="{9F0F2B62-A03A-4E94-9A50-B3F0F1D6D1F2}" destId="{3E7C0CE3-227A-432B-B330-D9E17A981503}" srcOrd="0" destOrd="1" presId="urn:microsoft.com/office/officeart/2005/8/layout/vList6"/>
    <dgm:cxn modelId="{5077C949-7457-4B7C-9925-17207DCC3B10}" srcId="{DD5CE517-8024-4051-AD80-7882BD01C012}" destId="{90CE89DE-5589-4E53-AE57-F3B809500A2B}" srcOrd="1" destOrd="0" parTransId="{BA6758C4-2069-4041-A0C7-44B4246DD189}" sibTransId="{BB231CCC-CB45-497F-BB07-9D28FAA8D348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FD840AFE-5DE7-4A1D-A2E1-ACAEB7319AEB}" type="presOf" srcId="{F44021D7-A9D8-4118-A626-14EA2B2B1460}" destId="{3E7C0CE3-227A-432B-B330-D9E17A981503}" srcOrd="0" destOrd="2" presId="urn:microsoft.com/office/officeart/2005/8/layout/vList6"/>
    <dgm:cxn modelId="{D58B4A80-2575-46D1-B982-458CA258012A}" srcId="{4674CFD0-FC1D-4B23-9CB8-D2B93B5748D1}" destId="{444C0351-F5B6-486A-A0C8-84D46D83F16B}" srcOrd="4" destOrd="0" parTransId="{9A5B9AA3-ED30-4A3B-BDAA-1D9B86365BA5}" sibTransId="{29C787AA-6404-4DCA-81EA-99898B15CF0E}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4D6C2884-1950-4E8B-8DA9-518A650CFD17}" srcId="{4674CFD0-FC1D-4B23-9CB8-D2B93B5748D1}" destId="{7268E22D-C3D5-4324-88F1-FB4A40499BDD}" srcOrd="3" destOrd="0" parTransId="{BFD6E10B-F7E3-4C74-8496-4A266F5FF26E}" sibTransId="{CFB1238A-E0BD-4C26-9DB6-110B8E6C6CA5}"/>
    <dgm:cxn modelId="{E6713ECD-2AF8-441A-B274-C1FAA7AF7E90}" type="presOf" srcId="{24885355-0A97-4CBC-A47D-0BF4B0B4BD0D}" destId="{B8A59450-BA0C-455A-A445-9458CCC1A026}" srcOrd="0" destOrd="0" presId="urn:microsoft.com/office/officeart/2005/8/layout/vList6"/>
    <dgm:cxn modelId="{536E4D2A-9F32-48C3-86CA-BF620F9A348D}" type="presOf" srcId="{7268E22D-C3D5-4324-88F1-FB4A40499BDD}" destId="{6CD79DCF-887C-4517-8A9A-B7415611E7F2}" srcOrd="0" destOrd="3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F4A8E331-B038-486A-A1EB-C04EDB99118F}" type="presOf" srcId="{304E9E2B-30CC-4CC7-BDB1-A2C66F923BA0}" destId="{6CD79DCF-887C-4517-8A9A-B7415611E7F2}" srcOrd="0" destOrd="0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98B80371-BDB3-4631-95E2-B3C385B3AD5F}" srcId="{AF1867AE-3270-4D25-8716-186469E4911F}" destId="{9F0F2B62-A03A-4E94-9A50-B3F0F1D6D1F2}" srcOrd="1" destOrd="0" parTransId="{EA88A89F-A905-438B-A798-C51E03B7BD33}" sibTransId="{FC6CF605-CBD9-4476-A5B1-2C6BBED26C76}"/>
    <dgm:cxn modelId="{C54A3C19-69CC-4704-957A-8A69A9203581}" type="presOf" srcId="{74F10B21-C32C-4200-A622-081F3EA533AC}" destId="{6CD79DCF-887C-4517-8A9A-B7415611E7F2}" srcOrd="0" destOrd="1" presId="urn:microsoft.com/office/officeart/2005/8/layout/vList6"/>
    <dgm:cxn modelId="{F1B18683-813C-44C6-B652-3A6DFC3988BB}" type="presOf" srcId="{9D80CA21-C89C-45CB-B62B-6A4836A1EDCE}" destId="{6CD79DCF-887C-4517-8A9A-B7415611E7F2}" srcOrd="0" destOrd="2" presId="urn:microsoft.com/office/officeart/2005/8/layout/vList6"/>
    <dgm:cxn modelId="{58ABDC69-137E-4F7A-ACF9-6FAC210B7998}" type="presOf" srcId="{AF1867AE-3270-4D25-8716-186469E4911F}" destId="{99038022-91FE-49AC-9D9F-72016CE9DC9B}" srcOrd="0" destOrd="0" presId="urn:microsoft.com/office/officeart/2005/8/layout/vList6"/>
    <dgm:cxn modelId="{3ECACC55-E375-4B2A-BC42-75C50189C1A9}" type="presOf" srcId="{DD5CE517-8024-4051-AD80-7882BD01C012}" destId="{EE1B884E-0FE5-45E7-B239-560B95E7A8BA}" srcOrd="0" destOrd="0" presId="urn:microsoft.com/office/officeart/2005/8/layout/vList6"/>
    <dgm:cxn modelId="{EC5C756F-8EE2-42F4-A215-8D820800B2ED}" type="presOf" srcId="{4674CFD0-FC1D-4B23-9CB8-D2B93B5748D1}" destId="{2750E3B2-81AA-4000-B82D-1765F71F3948}" srcOrd="0" destOrd="0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ADED7E68-40F3-404F-9F96-1481A6BB1E5E}" type="presOf" srcId="{444C0351-F5B6-486A-A0C8-84D46D83F16B}" destId="{6CD79DCF-887C-4517-8A9A-B7415611E7F2}" srcOrd="0" destOrd="4" presId="urn:microsoft.com/office/officeart/2005/8/layout/vList6"/>
    <dgm:cxn modelId="{777280D3-DFF4-4681-B7D8-AE9170DC704F}" type="presOf" srcId="{B99B21C6-0245-43EF-A00F-AC6075B0292D}" destId="{0DAFD88D-D447-4DA5-B941-53AE2C2A7763}" srcOrd="0" destOrd="0" presId="urn:microsoft.com/office/officeart/2005/8/layout/vList6"/>
    <dgm:cxn modelId="{A12F663E-B7FC-47E2-B799-896346D8707F}" type="presOf" srcId="{747DA760-CE02-48CA-AC38-AB62D1DAA5DD}" destId="{3E7C0CE3-227A-432B-B330-D9E17A981503}" srcOrd="0" destOrd="0" presId="urn:microsoft.com/office/officeart/2005/8/layout/vList6"/>
    <dgm:cxn modelId="{10EE3EFA-6BD9-4029-B828-2356212BD5DB}" srcId="{4674CFD0-FC1D-4B23-9CB8-D2B93B5748D1}" destId="{74F10B21-C32C-4200-A622-081F3EA533AC}" srcOrd="1" destOrd="0" parTransId="{1B0F3E0A-28F4-4AA9-ABED-37211ED27739}" sibTransId="{51B7FCAD-54C4-4B58-BAB1-BE0292B9BF51}"/>
    <dgm:cxn modelId="{ACCFC09F-3B3D-4CFA-BDF6-D4F595C89854}" type="presParOf" srcId="{0DAFD88D-D447-4DA5-B941-53AE2C2A7763}" destId="{EDADC79C-6FFD-4447-AE3C-C68689DA250E}" srcOrd="0" destOrd="0" presId="urn:microsoft.com/office/officeart/2005/8/layout/vList6"/>
    <dgm:cxn modelId="{7416888B-2C64-45DC-B167-9BA47660059D}" type="presParOf" srcId="{EDADC79C-6FFD-4447-AE3C-C68689DA250E}" destId="{99038022-91FE-49AC-9D9F-72016CE9DC9B}" srcOrd="0" destOrd="0" presId="urn:microsoft.com/office/officeart/2005/8/layout/vList6"/>
    <dgm:cxn modelId="{80913A84-5314-41AA-9481-2DCA5BAB66F8}" type="presParOf" srcId="{EDADC79C-6FFD-4447-AE3C-C68689DA250E}" destId="{3E7C0CE3-227A-432B-B330-D9E17A981503}" srcOrd="1" destOrd="0" presId="urn:microsoft.com/office/officeart/2005/8/layout/vList6"/>
    <dgm:cxn modelId="{AC02863C-CAB6-48BF-A6F1-E152E981B2D3}" type="presParOf" srcId="{0DAFD88D-D447-4DA5-B941-53AE2C2A7763}" destId="{BB113CE4-75E6-4CDE-AF77-F92E606EA08D}" srcOrd="1" destOrd="0" presId="urn:microsoft.com/office/officeart/2005/8/layout/vList6"/>
    <dgm:cxn modelId="{8B4C33F7-753A-49BE-BE11-961B5DEE67F4}" type="presParOf" srcId="{0DAFD88D-D447-4DA5-B941-53AE2C2A7763}" destId="{D98CB089-3B1E-4850-A97A-2389D26B85EA}" srcOrd="2" destOrd="0" presId="urn:microsoft.com/office/officeart/2005/8/layout/vList6"/>
    <dgm:cxn modelId="{048A5677-9529-4642-9DB0-72465D211EFF}" type="presParOf" srcId="{D98CB089-3B1E-4850-A97A-2389D26B85EA}" destId="{EE1B884E-0FE5-45E7-B239-560B95E7A8BA}" srcOrd="0" destOrd="0" presId="urn:microsoft.com/office/officeart/2005/8/layout/vList6"/>
    <dgm:cxn modelId="{A349F17A-7691-4DD9-8044-708AAEAA85DD}" type="presParOf" srcId="{D98CB089-3B1E-4850-A97A-2389D26B85EA}" destId="{B8A59450-BA0C-455A-A445-9458CCC1A026}" srcOrd="1" destOrd="0" presId="urn:microsoft.com/office/officeart/2005/8/layout/vList6"/>
    <dgm:cxn modelId="{B8BE6AEE-D26C-4326-914A-4EFFBB235183}" type="presParOf" srcId="{0DAFD88D-D447-4DA5-B941-53AE2C2A7763}" destId="{8542620F-4724-4AAC-A229-BC8122A6B26E}" srcOrd="3" destOrd="0" presId="urn:microsoft.com/office/officeart/2005/8/layout/vList6"/>
    <dgm:cxn modelId="{3E5E57E7-D5DF-4A70-BC9D-5AAF98B468B0}" type="presParOf" srcId="{0DAFD88D-D447-4DA5-B941-53AE2C2A7763}" destId="{4C00A893-E22E-4898-A541-9A78531D1EA9}" srcOrd="4" destOrd="0" presId="urn:microsoft.com/office/officeart/2005/8/layout/vList6"/>
    <dgm:cxn modelId="{9AA460D3-BAB3-4695-91CA-ED0F03942323}" type="presParOf" srcId="{4C00A893-E22E-4898-A541-9A78531D1EA9}" destId="{2750E3B2-81AA-4000-B82D-1765F71F3948}" srcOrd="0" destOrd="0" presId="urn:microsoft.com/office/officeart/2005/8/layout/vList6"/>
    <dgm:cxn modelId="{CB2F587F-5928-4641-B4B5-C3DE6EA7CD4E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1800" dirty="0" smtClean="0"/>
            <a:t>Change in belief systems affecting perceptions &amp; behavior;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Use of positive nomenclature in communication strategy e.g. use of sacred or religious grove to evil forest;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700" dirty="0" smtClean="0"/>
            <a:t>Size of catalogue of traditional knowledge produced &amp; accessible;</a:t>
          </a:r>
          <a:endParaRPr lang="en-GB" sz="17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2B7F3314-D96B-4F85-96E9-E59ADD2FD7DD}">
      <dgm:prSet custT="1"/>
      <dgm:spPr/>
      <dgm:t>
        <a:bodyPr/>
        <a:lstStyle/>
        <a:p>
          <a:r>
            <a:rPr lang="en-US" sz="1800" dirty="0" smtClean="0"/>
            <a:t>Inter-generational knowledge gap;</a:t>
          </a:r>
          <a:endParaRPr lang="en-GB" sz="1800" dirty="0"/>
        </a:p>
      </dgm:t>
    </dgm:pt>
    <dgm:pt modelId="{2655E718-E7D5-419D-925D-B6948B265AEC}" type="parTrans" cxnId="{34F29868-9218-479E-A6CD-D905305A7B7D}">
      <dgm:prSet/>
      <dgm:spPr/>
      <dgm:t>
        <a:bodyPr/>
        <a:lstStyle/>
        <a:p>
          <a:endParaRPr lang="en-GB"/>
        </a:p>
      </dgm:t>
    </dgm:pt>
    <dgm:pt modelId="{45CD52C1-D794-4CF1-94B7-AEEB87E48F53}" type="sibTrans" cxnId="{34F29868-9218-479E-A6CD-D905305A7B7D}">
      <dgm:prSet/>
      <dgm:spPr/>
      <dgm:t>
        <a:bodyPr/>
        <a:lstStyle/>
        <a:p>
          <a:endParaRPr lang="en-GB"/>
        </a:p>
      </dgm:t>
    </dgm:pt>
    <dgm:pt modelId="{A440497C-8A36-4EB7-873C-3531E91DBD0A}">
      <dgm:prSet custT="1"/>
      <dgm:spPr/>
      <dgm:t>
        <a:bodyPr/>
        <a:lstStyle/>
        <a:p>
          <a:r>
            <a:rPr lang="en-US" sz="1800" dirty="0" smtClean="0"/>
            <a:t>Poor documentation of traditional ecological knowledge; </a:t>
          </a:r>
          <a:endParaRPr lang="en-GB" sz="1800" dirty="0"/>
        </a:p>
      </dgm:t>
    </dgm:pt>
    <dgm:pt modelId="{1C45D38A-523C-4AFA-B657-DE122797F47A}" type="parTrans" cxnId="{D30FA814-F61D-4256-838D-5C8F58B9DCE4}">
      <dgm:prSet/>
      <dgm:spPr/>
      <dgm:t>
        <a:bodyPr/>
        <a:lstStyle/>
        <a:p>
          <a:endParaRPr lang="en-GB"/>
        </a:p>
      </dgm:t>
    </dgm:pt>
    <dgm:pt modelId="{9C10F730-F335-4C47-96F6-B912B9454465}" type="sibTrans" cxnId="{D30FA814-F61D-4256-838D-5C8F58B9DCE4}">
      <dgm:prSet/>
      <dgm:spPr/>
      <dgm:t>
        <a:bodyPr/>
        <a:lstStyle/>
        <a:p>
          <a:endParaRPr lang="en-GB"/>
        </a:p>
      </dgm:t>
    </dgm:pt>
    <dgm:pt modelId="{64FB2A12-6B4E-4924-B0D9-2CDA69D95FC0}">
      <dgm:prSet custT="1"/>
      <dgm:spPr/>
      <dgm:t>
        <a:bodyPr/>
        <a:lstStyle/>
        <a:p>
          <a:r>
            <a:rPr lang="en-US" sz="1800" dirty="0" smtClean="0"/>
            <a:t>Secrecy about indigenous technical knowledge.</a:t>
          </a:r>
          <a:endParaRPr lang="en-GB" sz="1800" dirty="0"/>
        </a:p>
      </dgm:t>
    </dgm:pt>
    <dgm:pt modelId="{F61D121D-C3D2-419B-B369-22CE08FADC48}" type="parTrans" cxnId="{59972A3D-230B-4E8D-9CC6-9FB16132B940}">
      <dgm:prSet/>
      <dgm:spPr/>
      <dgm:t>
        <a:bodyPr/>
        <a:lstStyle/>
        <a:p>
          <a:endParaRPr lang="en-GB"/>
        </a:p>
      </dgm:t>
    </dgm:pt>
    <dgm:pt modelId="{351BBBBF-2F4B-45F6-9541-130E42783562}" type="sibTrans" cxnId="{59972A3D-230B-4E8D-9CC6-9FB16132B940}">
      <dgm:prSet/>
      <dgm:spPr/>
      <dgm:t>
        <a:bodyPr/>
        <a:lstStyle/>
        <a:p>
          <a:endParaRPr lang="en-GB"/>
        </a:p>
      </dgm:t>
    </dgm:pt>
    <dgm:pt modelId="{46FC5D69-8FAB-499B-9771-FFB77C51C3AC}">
      <dgm:prSet custT="1"/>
      <dgm:spPr/>
      <dgm:t>
        <a:bodyPr/>
        <a:lstStyle/>
        <a:p>
          <a:r>
            <a:rPr lang="en-US" sz="2000" dirty="0" smtClean="0"/>
            <a:t>Documentation and knowledge sharing;</a:t>
          </a:r>
          <a:endParaRPr lang="en-GB" sz="2000" dirty="0"/>
        </a:p>
      </dgm:t>
    </dgm:pt>
    <dgm:pt modelId="{33015B74-CB1B-41AA-A6C7-7FF8CBAC2BBB}" type="parTrans" cxnId="{6B216288-4111-4044-B82A-059CE68A0A64}">
      <dgm:prSet/>
      <dgm:spPr/>
      <dgm:t>
        <a:bodyPr/>
        <a:lstStyle/>
        <a:p>
          <a:endParaRPr lang="en-GB"/>
        </a:p>
      </dgm:t>
    </dgm:pt>
    <dgm:pt modelId="{CBDF0A90-B7E3-4B78-B2E8-A61C101D50C4}" type="sibTrans" cxnId="{6B216288-4111-4044-B82A-059CE68A0A64}">
      <dgm:prSet/>
      <dgm:spPr/>
      <dgm:t>
        <a:bodyPr/>
        <a:lstStyle/>
        <a:p>
          <a:endParaRPr lang="en-GB"/>
        </a:p>
      </dgm:t>
    </dgm:pt>
    <dgm:pt modelId="{3EAA781F-082B-472F-8141-3308291B4A03}">
      <dgm:prSet custT="1"/>
      <dgm:spPr/>
      <dgm:t>
        <a:bodyPr/>
        <a:lstStyle/>
        <a:p>
          <a:r>
            <a:rPr lang="en-US" sz="2000" dirty="0" smtClean="0"/>
            <a:t>Evolve policies and actions for protection of heritage sites</a:t>
          </a:r>
          <a:endParaRPr lang="en-GB" sz="2000" dirty="0"/>
        </a:p>
      </dgm:t>
    </dgm:pt>
    <dgm:pt modelId="{146AF29C-EAA5-430B-8035-F6908963D2F3}" type="parTrans" cxnId="{AC56E801-F0C4-4B1E-A227-7C37F66C06B7}">
      <dgm:prSet/>
      <dgm:spPr/>
      <dgm:t>
        <a:bodyPr/>
        <a:lstStyle/>
        <a:p>
          <a:endParaRPr lang="en-GB"/>
        </a:p>
      </dgm:t>
    </dgm:pt>
    <dgm:pt modelId="{3D9D5BBD-B561-479B-A905-5FC3EA7ABE27}" type="sibTrans" cxnId="{AC56E801-F0C4-4B1E-A227-7C37F66C06B7}">
      <dgm:prSet/>
      <dgm:spPr/>
      <dgm:t>
        <a:bodyPr/>
        <a:lstStyle/>
        <a:p>
          <a:endParaRPr lang="en-GB"/>
        </a:p>
      </dgm:t>
    </dgm:pt>
    <dgm:pt modelId="{C709132B-3495-45C6-8F70-FB462459C1FB}">
      <dgm:prSet custT="1"/>
      <dgm:spPr/>
      <dgm:t>
        <a:bodyPr/>
        <a:lstStyle/>
        <a:p>
          <a:r>
            <a:rPr lang="en-US" sz="1700" dirty="0" smtClean="0"/>
            <a:t>Number of cultural heritage sites protected due to increased knowledge about REDD+;</a:t>
          </a:r>
          <a:endParaRPr lang="en-GB" sz="1700" dirty="0"/>
        </a:p>
      </dgm:t>
    </dgm:pt>
    <dgm:pt modelId="{7B29113A-7AA3-4E79-89F9-088BAF62C830}" type="parTrans" cxnId="{E26E578B-EC8F-415C-982C-4D04FC81E08E}">
      <dgm:prSet/>
      <dgm:spPr/>
      <dgm:t>
        <a:bodyPr/>
        <a:lstStyle/>
        <a:p>
          <a:endParaRPr lang="en-GB"/>
        </a:p>
      </dgm:t>
    </dgm:pt>
    <dgm:pt modelId="{FA993ED9-6C6A-4404-A0D4-F2928D9AEA72}" type="sibTrans" cxnId="{E26E578B-EC8F-415C-982C-4D04FC81E08E}">
      <dgm:prSet/>
      <dgm:spPr/>
      <dgm:t>
        <a:bodyPr/>
        <a:lstStyle/>
        <a:p>
          <a:endParaRPr lang="en-GB"/>
        </a:p>
      </dgm:t>
    </dgm:pt>
    <dgm:pt modelId="{011117A9-0350-4505-86DC-92CE0CF4635B}">
      <dgm:prSet custT="1"/>
      <dgm:spPr/>
      <dgm:t>
        <a:bodyPr/>
        <a:lstStyle/>
        <a:p>
          <a:r>
            <a:rPr lang="en-US" sz="1700" dirty="0" smtClean="0"/>
            <a:t>Stakeholders’ level of knowledge about traditional issues;</a:t>
          </a:r>
          <a:endParaRPr lang="en-GB" sz="1700" dirty="0"/>
        </a:p>
      </dgm:t>
    </dgm:pt>
    <dgm:pt modelId="{046A1B55-43F6-46BF-9014-49ADB7739E6D}" type="parTrans" cxnId="{4CE6B06E-EBA6-4289-A201-54E62DC1CC68}">
      <dgm:prSet/>
      <dgm:spPr/>
      <dgm:t>
        <a:bodyPr/>
        <a:lstStyle/>
        <a:p>
          <a:endParaRPr lang="en-GB"/>
        </a:p>
      </dgm:t>
    </dgm:pt>
    <dgm:pt modelId="{4752A0B6-90F7-438B-95A1-4AB93F74081E}" type="sibTrans" cxnId="{4CE6B06E-EBA6-4289-A201-54E62DC1CC68}">
      <dgm:prSet/>
      <dgm:spPr/>
      <dgm:t>
        <a:bodyPr/>
        <a:lstStyle/>
        <a:p>
          <a:endParaRPr lang="en-GB"/>
        </a:p>
      </dgm:t>
    </dgm:pt>
    <dgm:pt modelId="{70EE6A8F-F1B9-4863-A273-C075C5DD8795}">
      <dgm:prSet custT="1"/>
      <dgm:spPr/>
      <dgm:t>
        <a:bodyPr/>
        <a:lstStyle/>
        <a:p>
          <a:r>
            <a:rPr lang="en-US" sz="1700" dirty="0" smtClean="0"/>
            <a:t>Extent to which traditional knowledge/cultural heritage are integrated in forest management initiatives;</a:t>
          </a:r>
          <a:endParaRPr lang="en-GB" sz="1700" dirty="0"/>
        </a:p>
      </dgm:t>
    </dgm:pt>
    <dgm:pt modelId="{E69B2F53-326C-42A1-8029-D8CAE56AFDFB}" type="parTrans" cxnId="{A6450BB1-771C-46C5-A842-B372E30A89B7}">
      <dgm:prSet/>
      <dgm:spPr/>
      <dgm:t>
        <a:bodyPr/>
        <a:lstStyle/>
        <a:p>
          <a:endParaRPr lang="en-GB"/>
        </a:p>
      </dgm:t>
    </dgm:pt>
    <dgm:pt modelId="{C9C2E6B7-DCD4-460D-9AB7-679F1194168B}" type="sibTrans" cxnId="{A6450BB1-771C-46C5-A842-B372E30A89B7}">
      <dgm:prSet/>
      <dgm:spPr/>
      <dgm:t>
        <a:bodyPr/>
        <a:lstStyle/>
        <a:p>
          <a:endParaRPr lang="en-GB"/>
        </a:p>
      </dgm:t>
    </dgm:pt>
    <dgm:pt modelId="{1C49B775-0EB2-4548-B26A-B59CDE4C8B7C}">
      <dgm:prSet phldrT="[Text]" custT="1"/>
      <dgm:spPr/>
      <dgm:t>
        <a:bodyPr/>
        <a:lstStyle/>
        <a:p>
          <a:r>
            <a:rPr lang="en-US" sz="1800" dirty="0" smtClean="0"/>
            <a:t>Negative labeling (e.g. evil forest for sacred groves)</a:t>
          </a:r>
          <a:endParaRPr lang="en-GB" sz="1800" dirty="0"/>
        </a:p>
      </dgm:t>
    </dgm:pt>
    <dgm:pt modelId="{87D08D0A-F79B-4A2A-A812-E3860655BA7B}" type="parTrans" cxnId="{0AEC4891-6014-4FE9-B3FC-E05AB2718874}">
      <dgm:prSet/>
      <dgm:spPr/>
      <dgm:t>
        <a:bodyPr/>
        <a:lstStyle/>
        <a:p>
          <a:endParaRPr lang="en-GB"/>
        </a:p>
      </dgm:t>
    </dgm:pt>
    <dgm:pt modelId="{F4592781-D1E6-43D6-A844-EB83E2DB2876}" type="sibTrans" cxnId="{0AEC4891-6014-4FE9-B3FC-E05AB2718874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45833" custScaleY="67619" custLinFactNeighborX="0" custLinFactNeighborY="-47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361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50864" custScaleY="84143" custLinFactNeighborX="-60" custLinFactNeighborY="-783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66667" custScaleY="78357" custLinFactNeighborX="-1042" custLinFactNeighborY="-119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52607" custScaleY="82112" custLinFactNeighborX="-22222" custLinFactNeighborY="-380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60337" custLinFactNeighborX="36444" custLinFactNeighborY="-216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450BB1-771C-46C5-A842-B372E30A89B7}" srcId="{4674CFD0-FC1D-4B23-9CB8-D2B93B5748D1}" destId="{70EE6A8F-F1B9-4863-A273-C075C5DD8795}" srcOrd="3" destOrd="0" parTransId="{E69B2F53-326C-42A1-8029-D8CAE56AFDFB}" sibTransId="{C9C2E6B7-DCD4-460D-9AB7-679F1194168B}"/>
    <dgm:cxn modelId="{41CBDE8D-9841-4225-8E15-8D4C26FED791}" type="presOf" srcId="{70EE6A8F-F1B9-4863-A273-C075C5DD8795}" destId="{6CD79DCF-887C-4517-8A9A-B7415611E7F2}" srcOrd="0" destOrd="3" presId="urn:microsoft.com/office/officeart/2005/8/layout/vList6"/>
    <dgm:cxn modelId="{E26E578B-EC8F-415C-982C-4D04FC81E08E}" srcId="{4674CFD0-FC1D-4B23-9CB8-D2B93B5748D1}" destId="{C709132B-3495-45C6-8F70-FB462459C1FB}" srcOrd="1" destOrd="0" parTransId="{7B29113A-7AA3-4E79-89F9-088BAF62C830}" sibTransId="{FA993ED9-6C6A-4404-A0D4-F2928D9AEA72}"/>
    <dgm:cxn modelId="{34F29868-9218-479E-A6CD-D905305A7B7D}" srcId="{AF1867AE-3270-4D25-8716-186469E4911F}" destId="{2B7F3314-D96B-4F85-96E9-E59ADD2FD7DD}" srcOrd="2" destOrd="0" parTransId="{2655E718-E7D5-419D-925D-B6948B265AEC}" sibTransId="{45CD52C1-D794-4CF1-94B7-AEEB87E48F53}"/>
    <dgm:cxn modelId="{4BECD895-3121-497D-B0A5-2C791213DC28}" type="presOf" srcId="{4674CFD0-FC1D-4B23-9CB8-D2B93B5748D1}" destId="{2750E3B2-81AA-4000-B82D-1765F71F3948}" srcOrd="0" destOrd="0" presId="urn:microsoft.com/office/officeart/2005/8/layout/vList6"/>
    <dgm:cxn modelId="{274B364F-9BBA-4AF1-AF80-A70546F84B60}" type="presOf" srcId="{64FB2A12-6B4E-4924-B0D9-2CDA69D95FC0}" destId="{3E7C0CE3-227A-432B-B330-D9E17A981503}" srcOrd="0" destOrd="4" presId="urn:microsoft.com/office/officeart/2005/8/layout/vList6"/>
    <dgm:cxn modelId="{4CE6B06E-EBA6-4289-A201-54E62DC1CC68}" srcId="{4674CFD0-FC1D-4B23-9CB8-D2B93B5748D1}" destId="{011117A9-0350-4505-86DC-92CE0CF4635B}" srcOrd="2" destOrd="0" parTransId="{046A1B55-43F6-46BF-9014-49ADB7739E6D}" sibTransId="{4752A0B6-90F7-438B-95A1-4AB93F74081E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F98E77EE-E2A3-46A6-A7FD-601D12C1E0DE}" type="presOf" srcId="{A440497C-8A36-4EB7-873C-3531E91DBD0A}" destId="{3E7C0CE3-227A-432B-B330-D9E17A981503}" srcOrd="0" destOrd="3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D30FA814-F61D-4256-838D-5C8F58B9DCE4}" srcId="{AF1867AE-3270-4D25-8716-186469E4911F}" destId="{A440497C-8A36-4EB7-873C-3531E91DBD0A}" srcOrd="3" destOrd="0" parTransId="{1C45D38A-523C-4AFA-B657-DE122797F47A}" sibTransId="{9C10F730-F335-4C47-96F6-B912B9454465}"/>
    <dgm:cxn modelId="{CABF8373-9943-4A74-BA46-3A27851D8047}" type="presOf" srcId="{011117A9-0350-4505-86DC-92CE0CF4635B}" destId="{6CD79DCF-887C-4517-8A9A-B7415611E7F2}" srcOrd="0" destOrd="2" presId="urn:microsoft.com/office/officeart/2005/8/layout/vList6"/>
    <dgm:cxn modelId="{6B216288-4111-4044-B82A-059CE68A0A64}" srcId="{DD5CE517-8024-4051-AD80-7882BD01C012}" destId="{46FC5D69-8FAB-499B-9771-FFB77C51C3AC}" srcOrd="1" destOrd="0" parTransId="{33015B74-CB1B-41AA-A6C7-7FF8CBAC2BBB}" sibTransId="{CBDF0A90-B7E3-4B78-B2E8-A61C101D50C4}"/>
    <dgm:cxn modelId="{AC56E801-F0C4-4B1E-A227-7C37F66C06B7}" srcId="{DD5CE517-8024-4051-AD80-7882BD01C012}" destId="{3EAA781F-082B-472F-8141-3308291B4A03}" srcOrd="2" destOrd="0" parTransId="{146AF29C-EAA5-430B-8035-F6908963D2F3}" sibTransId="{3D9D5BBD-B561-479B-A905-5FC3EA7ABE27}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339F97A5-A55D-4C5C-BB2D-CF4F006AE45C}" type="presOf" srcId="{24885355-0A97-4CBC-A47D-0BF4B0B4BD0D}" destId="{B8A59450-BA0C-455A-A445-9458CCC1A026}" srcOrd="0" destOrd="0" presId="urn:microsoft.com/office/officeart/2005/8/layout/vList6"/>
    <dgm:cxn modelId="{0AEC4891-6014-4FE9-B3FC-E05AB2718874}" srcId="{AF1867AE-3270-4D25-8716-186469E4911F}" destId="{1C49B775-0EB2-4548-B26A-B59CDE4C8B7C}" srcOrd="1" destOrd="0" parTransId="{87D08D0A-F79B-4A2A-A812-E3860655BA7B}" sibTransId="{F4592781-D1E6-43D6-A844-EB83E2DB2876}"/>
    <dgm:cxn modelId="{7A1E6EF7-E159-4736-8E9A-7984AA69A078}" type="presOf" srcId="{747DA760-CE02-48CA-AC38-AB62D1DAA5DD}" destId="{3E7C0CE3-227A-432B-B330-D9E17A981503}" srcOrd="0" destOrd="0" presId="urn:microsoft.com/office/officeart/2005/8/layout/vList6"/>
    <dgm:cxn modelId="{20916EC0-4968-4954-89B0-9864EF24C37C}" type="presOf" srcId="{C709132B-3495-45C6-8F70-FB462459C1FB}" destId="{6CD79DCF-887C-4517-8A9A-B7415611E7F2}" srcOrd="0" destOrd="1" presId="urn:microsoft.com/office/officeart/2005/8/layout/vList6"/>
    <dgm:cxn modelId="{8188B7CC-E895-4DA1-A017-979EF1BCE2B7}" type="presOf" srcId="{1C49B775-0EB2-4548-B26A-B59CDE4C8B7C}" destId="{3E7C0CE3-227A-432B-B330-D9E17A981503}" srcOrd="0" destOrd="1" presId="urn:microsoft.com/office/officeart/2005/8/layout/vList6"/>
    <dgm:cxn modelId="{095D0461-BD03-48A5-8E3D-054883B6D3F5}" type="presOf" srcId="{2B7F3314-D96B-4F85-96E9-E59ADD2FD7DD}" destId="{3E7C0CE3-227A-432B-B330-D9E17A981503}" srcOrd="0" destOrd="2" presId="urn:microsoft.com/office/officeart/2005/8/layout/vList6"/>
    <dgm:cxn modelId="{EC204FD9-EB65-4B29-B319-CDCB008CA141}" type="presOf" srcId="{AF1867AE-3270-4D25-8716-186469E4911F}" destId="{99038022-91FE-49AC-9D9F-72016CE9DC9B}" srcOrd="0" destOrd="0" presId="urn:microsoft.com/office/officeart/2005/8/layout/vList6"/>
    <dgm:cxn modelId="{E2C60444-6069-4B60-BB68-FD69CDE5C671}" type="presOf" srcId="{304E9E2B-30CC-4CC7-BDB1-A2C66F923BA0}" destId="{6CD79DCF-887C-4517-8A9A-B7415611E7F2}" srcOrd="0" destOrd="0" presId="urn:microsoft.com/office/officeart/2005/8/layout/vList6"/>
    <dgm:cxn modelId="{59972A3D-230B-4E8D-9CC6-9FB16132B940}" srcId="{AF1867AE-3270-4D25-8716-186469E4911F}" destId="{64FB2A12-6B4E-4924-B0D9-2CDA69D95FC0}" srcOrd="4" destOrd="0" parTransId="{F61D121D-C3D2-419B-B369-22CE08FADC48}" sibTransId="{351BBBBF-2F4B-45F6-9541-130E42783562}"/>
    <dgm:cxn modelId="{7BF2FFDA-8478-481F-85B4-1FAE959427AF}" type="presOf" srcId="{B99B21C6-0245-43EF-A00F-AC6075B0292D}" destId="{0DAFD88D-D447-4DA5-B941-53AE2C2A7763}" srcOrd="0" destOrd="0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49E4D893-63D0-4DCD-B56A-0692DD840565}" type="presOf" srcId="{3EAA781F-082B-472F-8141-3308291B4A03}" destId="{B8A59450-BA0C-455A-A445-9458CCC1A026}" srcOrd="0" destOrd="2" presId="urn:microsoft.com/office/officeart/2005/8/layout/vList6"/>
    <dgm:cxn modelId="{45615B31-B2DC-4660-840C-35BCBEE3574E}" type="presOf" srcId="{DD5CE517-8024-4051-AD80-7882BD01C012}" destId="{EE1B884E-0FE5-45E7-B239-560B95E7A8BA}" srcOrd="0" destOrd="0" presId="urn:microsoft.com/office/officeart/2005/8/layout/vList6"/>
    <dgm:cxn modelId="{5492CE21-E579-438B-A529-1611E89A1B08}" type="presOf" srcId="{46FC5D69-8FAB-499B-9771-FFB77C51C3AC}" destId="{B8A59450-BA0C-455A-A445-9458CCC1A026}" srcOrd="0" destOrd="1" presId="urn:microsoft.com/office/officeart/2005/8/layout/vList6"/>
    <dgm:cxn modelId="{43E023C0-2A68-4F84-939E-41F2228950F2}" type="presParOf" srcId="{0DAFD88D-D447-4DA5-B941-53AE2C2A7763}" destId="{EDADC79C-6FFD-4447-AE3C-C68689DA250E}" srcOrd="0" destOrd="0" presId="urn:microsoft.com/office/officeart/2005/8/layout/vList6"/>
    <dgm:cxn modelId="{3505683D-BB25-4088-B983-79AA812A4018}" type="presParOf" srcId="{EDADC79C-6FFD-4447-AE3C-C68689DA250E}" destId="{99038022-91FE-49AC-9D9F-72016CE9DC9B}" srcOrd="0" destOrd="0" presId="urn:microsoft.com/office/officeart/2005/8/layout/vList6"/>
    <dgm:cxn modelId="{243DEC3F-23E6-4FF7-8C11-75EBEEE4B84D}" type="presParOf" srcId="{EDADC79C-6FFD-4447-AE3C-C68689DA250E}" destId="{3E7C0CE3-227A-432B-B330-D9E17A981503}" srcOrd="1" destOrd="0" presId="urn:microsoft.com/office/officeart/2005/8/layout/vList6"/>
    <dgm:cxn modelId="{042B7AF4-972B-40A7-BCED-21E7938577B4}" type="presParOf" srcId="{0DAFD88D-D447-4DA5-B941-53AE2C2A7763}" destId="{BB113CE4-75E6-4CDE-AF77-F92E606EA08D}" srcOrd="1" destOrd="0" presId="urn:microsoft.com/office/officeart/2005/8/layout/vList6"/>
    <dgm:cxn modelId="{8ECC5022-A7D2-4B34-BB7F-E564789522EC}" type="presParOf" srcId="{0DAFD88D-D447-4DA5-B941-53AE2C2A7763}" destId="{D98CB089-3B1E-4850-A97A-2389D26B85EA}" srcOrd="2" destOrd="0" presId="urn:microsoft.com/office/officeart/2005/8/layout/vList6"/>
    <dgm:cxn modelId="{AA00ED49-7421-4C26-87B5-DDADC7E78D86}" type="presParOf" srcId="{D98CB089-3B1E-4850-A97A-2389D26B85EA}" destId="{EE1B884E-0FE5-45E7-B239-560B95E7A8BA}" srcOrd="0" destOrd="0" presId="urn:microsoft.com/office/officeart/2005/8/layout/vList6"/>
    <dgm:cxn modelId="{44CB9DBF-52E7-4F65-8AB9-AA2C462E33B2}" type="presParOf" srcId="{D98CB089-3B1E-4850-A97A-2389D26B85EA}" destId="{B8A59450-BA0C-455A-A445-9458CCC1A026}" srcOrd="1" destOrd="0" presId="urn:microsoft.com/office/officeart/2005/8/layout/vList6"/>
    <dgm:cxn modelId="{BA94C3B8-E41F-48C3-9B76-D86816D4DC04}" type="presParOf" srcId="{0DAFD88D-D447-4DA5-B941-53AE2C2A7763}" destId="{8542620F-4724-4AAC-A229-BC8122A6B26E}" srcOrd="3" destOrd="0" presId="urn:microsoft.com/office/officeart/2005/8/layout/vList6"/>
    <dgm:cxn modelId="{ADECB45F-AF1D-400A-9B2E-EF7E66DDEB23}" type="presParOf" srcId="{0DAFD88D-D447-4DA5-B941-53AE2C2A7763}" destId="{4C00A893-E22E-4898-A541-9A78531D1EA9}" srcOrd="4" destOrd="0" presId="urn:microsoft.com/office/officeart/2005/8/layout/vList6"/>
    <dgm:cxn modelId="{28EF9151-99C9-48DE-AEF6-2A6CF74A9B79}" type="presParOf" srcId="{4C00A893-E22E-4898-A541-9A78531D1EA9}" destId="{2750E3B2-81AA-4000-B82D-1765F71F3948}" srcOrd="0" destOrd="0" presId="urn:microsoft.com/office/officeart/2005/8/layout/vList6"/>
    <dgm:cxn modelId="{03F167FB-8A0C-4F27-9054-2C3AB96E5EFC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1800" dirty="0" smtClean="0"/>
            <a:t>Weak local institutional framework to support benefit sharing;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1800" dirty="0" smtClean="0"/>
            <a:t>Strengthen institutions for more equitable sharing of benefits and management of conflicts that may ensue;</a:t>
          </a:r>
          <a:endParaRPr lang="en-GB" sz="18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800" dirty="0" smtClean="0"/>
            <a:t>Extent to which stakeholders are aware &amp; use benefit sharing formula;</a:t>
          </a:r>
          <a:endParaRPr lang="en-GB" sz="18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DC03DC3F-BE48-43B0-B744-E4C11E230FE1}">
      <dgm:prSet custT="1"/>
      <dgm:spPr/>
      <dgm:t>
        <a:bodyPr/>
        <a:lstStyle/>
        <a:p>
          <a:r>
            <a:rPr lang="en-US" sz="1800" dirty="0" smtClean="0"/>
            <a:t>Limited knowledge of &amp; poor communication about benefits;</a:t>
          </a:r>
          <a:endParaRPr lang="en-GB" sz="1800" dirty="0"/>
        </a:p>
      </dgm:t>
    </dgm:pt>
    <dgm:pt modelId="{4739BE5E-B759-45F4-8297-E67ECB42436E}" type="parTrans" cxnId="{D988FA12-3804-4532-8C17-887634B0D0E3}">
      <dgm:prSet/>
      <dgm:spPr/>
      <dgm:t>
        <a:bodyPr/>
        <a:lstStyle/>
        <a:p>
          <a:endParaRPr lang="en-GB"/>
        </a:p>
      </dgm:t>
    </dgm:pt>
    <dgm:pt modelId="{65B0D1AD-EEE3-4BBE-A9DF-0C7C359031ED}" type="sibTrans" cxnId="{D988FA12-3804-4532-8C17-887634B0D0E3}">
      <dgm:prSet/>
      <dgm:spPr/>
      <dgm:t>
        <a:bodyPr/>
        <a:lstStyle/>
        <a:p>
          <a:endParaRPr lang="en-GB"/>
        </a:p>
      </dgm:t>
    </dgm:pt>
    <dgm:pt modelId="{3137767B-C927-4ABF-8520-85ACF0F6C83E}">
      <dgm:prSet custT="1"/>
      <dgm:spPr/>
      <dgm:t>
        <a:bodyPr/>
        <a:lstStyle/>
        <a:p>
          <a:r>
            <a:rPr lang="en-US" sz="1800" dirty="0" smtClean="0"/>
            <a:t>Absence of benefit sharing formula, except investment in community development projects;</a:t>
          </a:r>
          <a:endParaRPr lang="en-GB" sz="1800" dirty="0"/>
        </a:p>
      </dgm:t>
    </dgm:pt>
    <dgm:pt modelId="{04878B33-D1B9-4525-BCF8-8B8A7FB2AF38}" type="parTrans" cxnId="{143812B7-891F-42C6-A1EB-E38309ED47C9}">
      <dgm:prSet/>
      <dgm:spPr/>
      <dgm:t>
        <a:bodyPr/>
        <a:lstStyle/>
        <a:p>
          <a:endParaRPr lang="en-GB"/>
        </a:p>
      </dgm:t>
    </dgm:pt>
    <dgm:pt modelId="{49AE3746-5D4E-43AC-8BD2-681675E8BD10}" type="sibTrans" cxnId="{143812B7-891F-42C6-A1EB-E38309ED47C9}">
      <dgm:prSet/>
      <dgm:spPr/>
      <dgm:t>
        <a:bodyPr/>
        <a:lstStyle/>
        <a:p>
          <a:endParaRPr lang="en-GB"/>
        </a:p>
      </dgm:t>
    </dgm:pt>
    <dgm:pt modelId="{D69F5D68-78D7-40C9-97EC-99BE396DE641}">
      <dgm:prSet custT="1"/>
      <dgm:spPr/>
      <dgm:t>
        <a:bodyPr/>
        <a:lstStyle/>
        <a:p>
          <a:r>
            <a:rPr lang="en-US" sz="1800" dirty="0" smtClean="0"/>
            <a:t>Land tenure (ownership)</a:t>
          </a:r>
          <a:endParaRPr lang="en-GB" sz="1800" dirty="0"/>
        </a:p>
      </dgm:t>
    </dgm:pt>
    <dgm:pt modelId="{D9BD5435-6F20-4893-87EC-CA18E4808F4B}" type="parTrans" cxnId="{71218549-AE5F-40A3-AC60-E5F701924ABC}">
      <dgm:prSet/>
      <dgm:spPr/>
      <dgm:t>
        <a:bodyPr/>
        <a:lstStyle/>
        <a:p>
          <a:endParaRPr lang="en-GB"/>
        </a:p>
      </dgm:t>
    </dgm:pt>
    <dgm:pt modelId="{4A18DB53-449C-4F8F-B8CF-946790453DB3}" type="sibTrans" cxnId="{71218549-AE5F-40A3-AC60-E5F701924ABC}">
      <dgm:prSet/>
      <dgm:spPr/>
      <dgm:t>
        <a:bodyPr/>
        <a:lstStyle/>
        <a:p>
          <a:endParaRPr lang="en-GB"/>
        </a:p>
      </dgm:t>
    </dgm:pt>
    <dgm:pt modelId="{90EE6463-7872-44BF-A41B-240DE916BF3A}">
      <dgm:prSet custT="1"/>
      <dgm:spPr/>
      <dgm:t>
        <a:bodyPr/>
        <a:lstStyle/>
        <a:p>
          <a:r>
            <a:rPr lang="en-US" sz="1800" dirty="0" smtClean="0"/>
            <a:t>Disseminate information on available benefits;</a:t>
          </a:r>
          <a:endParaRPr lang="en-GB" sz="1800" dirty="0"/>
        </a:p>
      </dgm:t>
    </dgm:pt>
    <dgm:pt modelId="{ECE33743-8979-4718-9EA9-E14DA277CE7D}" type="parTrans" cxnId="{C03C27B0-6DE6-445F-A087-171093CB486A}">
      <dgm:prSet/>
      <dgm:spPr/>
      <dgm:t>
        <a:bodyPr/>
        <a:lstStyle/>
        <a:p>
          <a:endParaRPr lang="en-GB"/>
        </a:p>
      </dgm:t>
    </dgm:pt>
    <dgm:pt modelId="{58B459C0-EDEF-4F17-B229-363629E0BAA6}" type="sibTrans" cxnId="{C03C27B0-6DE6-445F-A087-171093CB486A}">
      <dgm:prSet/>
      <dgm:spPr/>
      <dgm:t>
        <a:bodyPr/>
        <a:lstStyle/>
        <a:p>
          <a:endParaRPr lang="en-GB"/>
        </a:p>
      </dgm:t>
    </dgm:pt>
    <dgm:pt modelId="{26BD502F-525A-4402-9AE7-893271527268}">
      <dgm:prSet custT="1"/>
      <dgm:spPr/>
      <dgm:t>
        <a:bodyPr/>
        <a:lstStyle/>
        <a:p>
          <a:r>
            <a:rPr lang="en-US" sz="1800" dirty="0" smtClean="0"/>
            <a:t>Establish equitable/transparent benefit sharing formula &amp; mechanisms;</a:t>
          </a:r>
          <a:endParaRPr lang="en-GB" sz="1800" dirty="0"/>
        </a:p>
      </dgm:t>
    </dgm:pt>
    <dgm:pt modelId="{94C038D0-59FC-4F7A-BC1B-4D28E6EE0B13}" type="parTrans" cxnId="{FBD1DA57-89BC-4024-8C66-EB1C41C827BF}">
      <dgm:prSet/>
      <dgm:spPr/>
      <dgm:t>
        <a:bodyPr/>
        <a:lstStyle/>
        <a:p>
          <a:endParaRPr lang="en-GB"/>
        </a:p>
      </dgm:t>
    </dgm:pt>
    <dgm:pt modelId="{200EA779-28A5-4E9A-B2E7-0889B2B5C06B}" type="sibTrans" cxnId="{FBD1DA57-89BC-4024-8C66-EB1C41C827BF}">
      <dgm:prSet/>
      <dgm:spPr/>
      <dgm:t>
        <a:bodyPr/>
        <a:lstStyle/>
        <a:p>
          <a:endParaRPr lang="en-GB"/>
        </a:p>
      </dgm:t>
    </dgm:pt>
    <dgm:pt modelId="{A5F52DC7-863E-4CB2-9F62-33A8A25FE32B}">
      <dgm:prSet custT="1"/>
      <dgm:spPr/>
      <dgm:t>
        <a:bodyPr/>
        <a:lstStyle/>
        <a:p>
          <a:r>
            <a:rPr lang="en-US" sz="1800" dirty="0" smtClean="0"/>
            <a:t>Establish clear boundary demarcation of forest management regimes (e.g. PAs, Community &amp; Private forests etc)</a:t>
          </a:r>
          <a:endParaRPr lang="en-GB" sz="1800" dirty="0"/>
        </a:p>
      </dgm:t>
    </dgm:pt>
    <dgm:pt modelId="{2FA8CE62-E1C4-4B1E-B04C-C7E8EAF9D6F2}" type="parTrans" cxnId="{22F9A0EC-0D94-4793-82BF-804B51C45742}">
      <dgm:prSet/>
      <dgm:spPr/>
      <dgm:t>
        <a:bodyPr/>
        <a:lstStyle/>
        <a:p>
          <a:endParaRPr lang="en-GB"/>
        </a:p>
      </dgm:t>
    </dgm:pt>
    <dgm:pt modelId="{F85C9F97-7C14-48B8-B9E6-69C2C50CDFCF}" type="sibTrans" cxnId="{22F9A0EC-0D94-4793-82BF-804B51C45742}">
      <dgm:prSet/>
      <dgm:spPr/>
      <dgm:t>
        <a:bodyPr/>
        <a:lstStyle/>
        <a:p>
          <a:endParaRPr lang="en-GB"/>
        </a:p>
      </dgm:t>
    </dgm:pt>
    <dgm:pt modelId="{708CD099-AC4C-4E4D-A1B6-02A636D55C8F}">
      <dgm:prSet custT="1"/>
      <dgm:spPr/>
      <dgm:t>
        <a:bodyPr/>
        <a:lstStyle/>
        <a:p>
          <a:r>
            <a:rPr lang="en-US" sz="1800" dirty="0" smtClean="0"/>
            <a:t>Incidence of grievances reported;</a:t>
          </a:r>
          <a:endParaRPr lang="en-GB" sz="1800" dirty="0"/>
        </a:p>
      </dgm:t>
    </dgm:pt>
    <dgm:pt modelId="{8C00BF49-3756-414B-B625-D3F81A9CD9E9}" type="parTrans" cxnId="{8022E4BC-B259-4FEB-BF84-4308C38FA0EE}">
      <dgm:prSet/>
      <dgm:spPr/>
      <dgm:t>
        <a:bodyPr/>
        <a:lstStyle/>
        <a:p>
          <a:endParaRPr lang="en-GB"/>
        </a:p>
      </dgm:t>
    </dgm:pt>
    <dgm:pt modelId="{B1930661-FDA8-482A-817F-71229B97EF55}" type="sibTrans" cxnId="{8022E4BC-B259-4FEB-BF84-4308C38FA0EE}">
      <dgm:prSet/>
      <dgm:spPr/>
      <dgm:t>
        <a:bodyPr/>
        <a:lstStyle/>
        <a:p>
          <a:endParaRPr lang="en-GB"/>
        </a:p>
      </dgm:t>
    </dgm:pt>
    <dgm:pt modelId="{7B6AB6EF-601C-44FF-B88A-9F0BF62FBE2B}">
      <dgm:prSet custT="1"/>
      <dgm:spPr/>
      <dgm:t>
        <a:bodyPr/>
        <a:lstStyle/>
        <a:p>
          <a:r>
            <a:rPr lang="en-US" sz="1800" dirty="0" smtClean="0"/>
            <a:t>Stakeholders’ level of satisfaction with benefit sharing formula and mechanisms;</a:t>
          </a:r>
          <a:endParaRPr lang="en-GB" sz="1800" dirty="0"/>
        </a:p>
      </dgm:t>
    </dgm:pt>
    <dgm:pt modelId="{1477F6D6-6258-42AF-931B-F9299A229876}" type="parTrans" cxnId="{1E7B9AB5-F23D-4DFA-B43E-A6114B337041}">
      <dgm:prSet/>
      <dgm:spPr/>
      <dgm:t>
        <a:bodyPr/>
        <a:lstStyle/>
        <a:p>
          <a:endParaRPr lang="en-GB"/>
        </a:p>
      </dgm:t>
    </dgm:pt>
    <dgm:pt modelId="{98805285-1980-41D9-BBBA-D7DAC0759320}" type="sibTrans" cxnId="{1E7B9AB5-F23D-4DFA-B43E-A6114B337041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45833" custScaleY="104956" custLinFactNeighborX="-793" custLinFactNeighborY="-95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37205" custScaleY="1240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41804" custScaleY="127104" custLinFactNeighborX="-601" custLinFactNeighborY="-80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39618" custScaleY="181246" custLinFactNeighborX="2137" custLinFactNeighborY="-86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41786" custScaleY="102516" custLinFactNeighborX="919" custLinFactNeighborY="-42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36241" custLinFactNeighborX="40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BD1DA57-89BC-4024-8C66-EB1C41C827BF}" srcId="{DD5CE517-8024-4051-AD80-7882BD01C012}" destId="{26BD502F-525A-4402-9AE7-893271527268}" srcOrd="2" destOrd="0" parTransId="{94C038D0-59FC-4F7A-BC1B-4D28E6EE0B13}" sibTransId="{200EA779-28A5-4E9A-B2E7-0889B2B5C06B}"/>
    <dgm:cxn modelId="{5CB0ABAB-FCA3-44A0-818A-5A9A4C0F4637}" type="presOf" srcId="{708CD099-AC4C-4E4D-A1B6-02A636D55C8F}" destId="{6CD79DCF-887C-4517-8A9A-B7415611E7F2}" srcOrd="0" destOrd="1" presId="urn:microsoft.com/office/officeart/2005/8/layout/vList6"/>
    <dgm:cxn modelId="{FDA53F15-3A50-412D-96E7-1DECAED6A356}" type="presOf" srcId="{AF1867AE-3270-4D25-8716-186469E4911F}" destId="{99038022-91FE-49AC-9D9F-72016CE9DC9B}" srcOrd="0" destOrd="0" presId="urn:microsoft.com/office/officeart/2005/8/layout/vList6"/>
    <dgm:cxn modelId="{8022E4BC-B259-4FEB-BF84-4308C38FA0EE}" srcId="{4674CFD0-FC1D-4B23-9CB8-D2B93B5748D1}" destId="{708CD099-AC4C-4E4D-A1B6-02A636D55C8F}" srcOrd="1" destOrd="0" parTransId="{8C00BF49-3756-414B-B625-D3F81A9CD9E9}" sibTransId="{B1930661-FDA8-482A-817F-71229B97EF55}"/>
    <dgm:cxn modelId="{C03C27B0-6DE6-445F-A087-171093CB486A}" srcId="{DD5CE517-8024-4051-AD80-7882BD01C012}" destId="{90EE6463-7872-44BF-A41B-240DE916BF3A}" srcOrd="1" destOrd="0" parTransId="{ECE33743-8979-4718-9EA9-E14DA277CE7D}" sibTransId="{58B459C0-EDEF-4F17-B229-363629E0BAA6}"/>
    <dgm:cxn modelId="{5CDC5B15-AA8D-4A45-834E-9A7C4102DCF4}" type="presOf" srcId="{747DA760-CE02-48CA-AC38-AB62D1DAA5DD}" destId="{3E7C0CE3-227A-432B-B330-D9E17A981503}" srcOrd="0" destOrd="0" presId="urn:microsoft.com/office/officeart/2005/8/layout/vList6"/>
    <dgm:cxn modelId="{CBD455AC-D85C-4F3F-A79B-383FDB24342B}" type="presOf" srcId="{A5F52DC7-863E-4CB2-9F62-33A8A25FE32B}" destId="{B8A59450-BA0C-455A-A445-9458CCC1A026}" srcOrd="0" destOrd="3" presId="urn:microsoft.com/office/officeart/2005/8/layout/vList6"/>
    <dgm:cxn modelId="{D40B4A95-F0AB-4AE2-9BF9-C6A1D39CE715}" type="presOf" srcId="{304E9E2B-30CC-4CC7-BDB1-A2C66F923BA0}" destId="{6CD79DCF-887C-4517-8A9A-B7415611E7F2}" srcOrd="0" destOrd="0" presId="urn:microsoft.com/office/officeart/2005/8/layout/vList6"/>
    <dgm:cxn modelId="{143812B7-891F-42C6-A1EB-E38309ED47C9}" srcId="{AF1867AE-3270-4D25-8716-186469E4911F}" destId="{3137767B-C927-4ABF-8520-85ACF0F6C83E}" srcOrd="2" destOrd="0" parTransId="{04878B33-D1B9-4525-BCF8-8B8A7FB2AF38}" sibTransId="{49AE3746-5D4E-43AC-8BD2-681675E8BD10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D3330E06-6A4E-424D-A5BB-990E85E00F78}" type="presOf" srcId="{26BD502F-525A-4402-9AE7-893271527268}" destId="{B8A59450-BA0C-455A-A445-9458CCC1A026}" srcOrd="0" destOrd="2" presId="urn:microsoft.com/office/officeart/2005/8/layout/vList6"/>
    <dgm:cxn modelId="{9186B120-9D0F-4584-A019-AD145323FB9C}" type="presOf" srcId="{90EE6463-7872-44BF-A41B-240DE916BF3A}" destId="{B8A59450-BA0C-455A-A445-9458CCC1A026}" srcOrd="0" destOrd="1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22F9A0EC-0D94-4793-82BF-804B51C45742}" srcId="{DD5CE517-8024-4051-AD80-7882BD01C012}" destId="{A5F52DC7-863E-4CB2-9F62-33A8A25FE32B}" srcOrd="3" destOrd="0" parTransId="{2FA8CE62-E1C4-4B1E-B04C-C7E8EAF9D6F2}" sibTransId="{F85C9F97-7C14-48B8-B9E6-69C2C50CDFCF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ABF97A93-B4C8-4AF5-BF02-21A225E6901F}" type="presOf" srcId="{DD5CE517-8024-4051-AD80-7882BD01C012}" destId="{EE1B884E-0FE5-45E7-B239-560B95E7A8BA}" srcOrd="0" destOrd="0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B5167F39-E967-4844-B95A-691E514763AC}" type="presOf" srcId="{3137767B-C927-4ABF-8520-85ACF0F6C83E}" destId="{3E7C0CE3-227A-432B-B330-D9E17A981503}" srcOrd="0" destOrd="2" presId="urn:microsoft.com/office/officeart/2005/8/layout/vList6"/>
    <dgm:cxn modelId="{F70CB4D2-499F-4510-98CD-88077242059E}" type="presOf" srcId="{7B6AB6EF-601C-44FF-B88A-9F0BF62FBE2B}" destId="{6CD79DCF-887C-4517-8A9A-B7415611E7F2}" srcOrd="0" destOrd="2" presId="urn:microsoft.com/office/officeart/2005/8/layout/vList6"/>
    <dgm:cxn modelId="{1E7B9AB5-F23D-4DFA-B43E-A6114B337041}" srcId="{4674CFD0-FC1D-4B23-9CB8-D2B93B5748D1}" destId="{7B6AB6EF-601C-44FF-B88A-9F0BF62FBE2B}" srcOrd="2" destOrd="0" parTransId="{1477F6D6-6258-42AF-931B-F9299A229876}" sibTransId="{98805285-1980-41D9-BBBA-D7DAC0759320}"/>
    <dgm:cxn modelId="{CA035054-FC46-48F4-A264-001B368528E8}" type="presOf" srcId="{24885355-0A97-4CBC-A47D-0BF4B0B4BD0D}" destId="{B8A59450-BA0C-455A-A445-9458CCC1A026}" srcOrd="0" destOrd="0" presId="urn:microsoft.com/office/officeart/2005/8/layout/vList6"/>
    <dgm:cxn modelId="{77520557-E8CF-49A1-B660-48730ECF4DB2}" type="presOf" srcId="{D69F5D68-78D7-40C9-97EC-99BE396DE641}" destId="{3E7C0CE3-227A-432B-B330-D9E17A981503}" srcOrd="0" destOrd="3" presId="urn:microsoft.com/office/officeart/2005/8/layout/vList6"/>
    <dgm:cxn modelId="{71218549-AE5F-40A3-AC60-E5F701924ABC}" srcId="{AF1867AE-3270-4D25-8716-186469E4911F}" destId="{D69F5D68-78D7-40C9-97EC-99BE396DE641}" srcOrd="3" destOrd="0" parTransId="{D9BD5435-6F20-4893-87EC-CA18E4808F4B}" sibTransId="{4A18DB53-449C-4F8F-B8CF-946790453DB3}"/>
    <dgm:cxn modelId="{D988FA12-3804-4532-8C17-887634B0D0E3}" srcId="{AF1867AE-3270-4D25-8716-186469E4911F}" destId="{DC03DC3F-BE48-43B0-B744-E4C11E230FE1}" srcOrd="1" destOrd="0" parTransId="{4739BE5E-B759-45F4-8297-E67ECB42436E}" sibTransId="{65B0D1AD-EEE3-4BBE-A9DF-0C7C359031ED}"/>
    <dgm:cxn modelId="{FA35082B-0C9A-4094-9F9A-C60DBCF89C13}" type="presOf" srcId="{DC03DC3F-BE48-43B0-B744-E4C11E230FE1}" destId="{3E7C0CE3-227A-432B-B330-D9E17A981503}" srcOrd="0" destOrd="1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52FA9C56-E65A-4A9B-8B94-90EB78756069}" type="presOf" srcId="{4674CFD0-FC1D-4B23-9CB8-D2B93B5748D1}" destId="{2750E3B2-81AA-4000-B82D-1765F71F3948}" srcOrd="0" destOrd="0" presId="urn:microsoft.com/office/officeart/2005/8/layout/vList6"/>
    <dgm:cxn modelId="{7B9F6916-64C8-4D31-A1F5-54B285A48525}" type="presOf" srcId="{B99B21C6-0245-43EF-A00F-AC6075B0292D}" destId="{0DAFD88D-D447-4DA5-B941-53AE2C2A7763}" srcOrd="0" destOrd="0" presId="urn:microsoft.com/office/officeart/2005/8/layout/vList6"/>
    <dgm:cxn modelId="{F58414A6-82F8-4CD3-B54F-0C6D590606AA}" type="presParOf" srcId="{0DAFD88D-D447-4DA5-B941-53AE2C2A7763}" destId="{EDADC79C-6FFD-4447-AE3C-C68689DA250E}" srcOrd="0" destOrd="0" presId="urn:microsoft.com/office/officeart/2005/8/layout/vList6"/>
    <dgm:cxn modelId="{B154F8F4-45EC-41E9-B0CD-CBBA403B6689}" type="presParOf" srcId="{EDADC79C-6FFD-4447-AE3C-C68689DA250E}" destId="{99038022-91FE-49AC-9D9F-72016CE9DC9B}" srcOrd="0" destOrd="0" presId="urn:microsoft.com/office/officeart/2005/8/layout/vList6"/>
    <dgm:cxn modelId="{A9DE2812-0795-4CBE-8052-39066895334B}" type="presParOf" srcId="{EDADC79C-6FFD-4447-AE3C-C68689DA250E}" destId="{3E7C0CE3-227A-432B-B330-D9E17A981503}" srcOrd="1" destOrd="0" presId="urn:microsoft.com/office/officeart/2005/8/layout/vList6"/>
    <dgm:cxn modelId="{FC16E3EB-466D-4C99-A0E3-0D2622C91BAE}" type="presParOf" srcId="{0DAFD88D-D447-4DA5-B941-53AE2C2A7763}" destId="{BB113CE4-75E6-4CDE-AF77-F92E606EA08D}" srcOrd="1" destOrd="0" presId="urn:microsoft.com/office/officeart/2005/8/layout/vList6"/>
    <dgm:cxn modelId="{81C1A6F1-997D-4B99-8174-866C31F2422F}" type="presParOf" srcId="{0DAFD88D-D447-4DA5-B941-53AE2C2A7763}" destId="{D98CB089-3B1E-4850-A97A-2389D26B85EA}" srcOrd="2" destOrd="0" presId="urn:microsoft.com/office/officeart/2005/8/layout/vList6"/>
    <dgm:cxn modelId="{E28A2F07-A9D2-4035-8DEA-89141C2328BD}" type="presParOf" srcId="{D98CB089-3B1E-4850-A97A-2389D26B85EA}" destId="{EE1B884E-0FE5-45E7-B239-560B95E7A8BA}" srcOrd="0" destOrd="0" presId="urn:microsoft.com/office/officeart/2005/8/layout/vList6"/>
    <dgm:cxn modelId="{5D2ABA86-4EC3-4038-9D53-7BFB51A940AF}" type="presParOf" srcId="{D98CB089-3B1E-4850-A97A-2389D26B85EA}" destId="{B8A59450-BA0C-455A-A445-9458CCC1A026}" srcOrd="1" destOrd="0" presId="urn:microsoft.com/office/officeart/2005/8/layout/vList6"/>
    <dgm:cxn modelId="{8D2B81CB-E9CF-467B-B616-C2827BBBF73D}" type="presParOf" srcId="{0DAFD88D-D447-4DA5-B941-53AE2C2A7763}" destId="{8542620F-4724-4AAC-A229-BC8122A6B26E}" srcOrd="3" destOrd="0" presId="urn:microsoft.com/office/officeart/2005/8/layout/vList6"/>
    <dgm:cxn modelId="{487790DB-89A8-4A43-9362-31A918873EAB}" type="presParOf" srcId="{0DAFD88D-D447-4DA5-B941-53AE2C2A7763}" destId="{4C00A893-E22E-4898-A541-9A78531D1EA9}" srcOrd="4" destOrd="0" presId="urn:microsoft.com/office/officeart/2005/8/layout/vList6"/>
    <dgm:cxn modelId="{6AF5E117-AAD3-4461-B2EC-ED32C3FCDD0D}" type="presParOf" srcId="{4C00A893-E22E-4898-A541-9A78531D1EA9}" destId="{2750E3B2-81AA-4000-B82D-1765F71F3948}" srcOrd="0" destOrd="0" presId="urn:microsoft.com/office/officeart/2005/8/layout/vList6"/>
    <dgm:cxn modelId="{4739C6FB-6BCD-4B02-BE30-878DCD3B1089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2000" dirty="0" smtClean="0"/>
            <a:t>Risks</a:t>
          </a:r>
          <a:endParaRPr lang="en-GB" sz="20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 sz="2000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 sz="2000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Poverty can undermine the development process;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 sz="2000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 sz="2000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2000" dirty="0" smtClean="0"/>
            <a:t>Possible Safeguards</a:t>
          </a:r>
          <a:endParaRPr lang="en-GB" sz="20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 sz="2000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 sz="2000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Support improvement and/or diversification of livelihoods;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 sz="2000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 sz="2000"/>
        </a:p>
      </dgm:t>
    </dgm:pt>
    <dgm:pt modelId="{4674CFD0-FC1D-4B23-9CB8-D2B93B5748D1}">
      <dgm:prSet phldrT="[Text]" custT="1"/>
      <dgm:spPr/>
      <dgm:t>
        <a:bodyPr/>
        <a:lstStyle/>
        <a:p>
          <a:r>
            <a:rPr lang="en-GB" sz="2000" dirty="0" smtClean="0"/>
            <a:t>Possible Indicators</a:t>
          </a:r>
          <a:endParaRPr lang="en-GB" sz="2000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 sz="2000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 sz="2000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800" dirty="0" smtClean="0"/>
            <a:t>Average household cash income;</a:t>
          </a:r>
          <a:endParaRPr lang="en-GB" sz="18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 sz="2000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 sz="2000"/>
        </a:p>
      </dgm:t>
    </dgm:pt>
    <dgm:pt modelId="{7DC6DFF6-FC9A-49DD-94F4-49DF23F28960}">
      <dgm:prSet custT="1"/>
      <dgm:spPr/>
      <dgm:t>
        <a:bodyPr/>
        <a:lstStyle/>
        <a:p>
          <a:r>
            <a:rPr lang="en-US" sz="2000" dirty="0" smtClean="0"/>
            <a:t>Natural disaster can affect the well-being of all groups;</a:t>
          </a:r>
          <a:endParaRPr lang="en-GB" sz="2000" dirty="0"/>
        </a:p>
      </dgm:t>
    </dgm:pt>
    <dgm:pt modelId="{D6450E0C-F4BF-46E3-90FB-2DFFBE2D952E}" type="parTrans" cxnId="{041A7914-F42A-44B4-9732-BEA132905FE3}">
      <dgm:prSet/>
      <dgm:spPr/>
      <dgm:t>
        <a:bodyPr/>
        <a:lstStyle/>
        <a:p>
          <a:endParaRPr lang="en-GB" sz="2000"/>
        </a:p>
      </dgm:t>
    </dgm:pt>
    <dgm:pt modelId="{D5F7AE6F-FD26-4C93-8B87-BAC264D31FF1}" type="sibTrans" cxnId="{041A7914-F42A-44B4-9732-BEA132905FE3}">
      <dgm:prSet/>
      <dgm:spPr/>
      <dgm:t>
        <a:bodyPr/>
        <a:lstStyle/>
        <a:p>
          <a:endParaRPr lang="en-GB" sz="2000"/>
        </a:p>
      </dgm:t>
    </dgm:pt>
    <dgm:pt modelId="{35793BD9-04B0-46F7-8BBB-B9AB9C1156B4}">
      <dgm:prSet custT="1"/>
      <dgm:spPr/>
      <dgm:t>
        <a:bodyPr/>
        <a:lstStyle/>
        <a:p>
          <a:r>
            <a:rPr lang="en-US" sz="2000" dirty="0" smtClean="0"/>
            <a:t>Poor accessibility can undermine economic &amp; social growth;</a:t>
          </a:r>
          <a:endParaRPr lang="en-GB" sz="2000" dirty="0"/>
        </a:p>
      </dgm:t>
    </dgm:pt>
    <dgm:pt modelId="{F0BC5A17-E690-4A46-8E04-90FF4DF1DD0C}" type="parTrans" cxnId="{1064BC0F-7BC5-4C07-B944-D29AA858773D}">
      <dgm:prSet/>
      <dgm:spPr/>
      <dgm:t>
        <a:bodyPr/>
        <a:lstStyle/>
        <a:p>
          <a:endParaRPr lang="en-GB" sz="2000"/>
        </a:p>
      </dgm:t>
    </dgm:pt>
    <dgm:pt modelId="{A3F6DD32-3973-4F8B-A3DB-5098A6042960}" type="sibTrans" cxnId="{1064BC0F-7BC5-4C07-B944-D29AA858773D}">
      <dgm:prSet/>
      <dgm:spPr/>
      <dgm:t>
        <a:bodyPr/>
        <a:lstStyle/>
        <a:p>
          <a:endParaRPr lang="en-GB" sz="2000"/>
        </a:p>
      </dgm:t>
    </dgm:pt>
    <dgm:pt modelId="{ABC86C48-5F31-46D6-A0A2-BCC3282C4D14}">
      <dgm:prSet custT="1"/>
      <dgm:spPr/>
      <dgm:t>
        <a:bodyPr/>
        <a:lstStyle/>
        <a:p>
          <a:r>
            <a:rPr lang="en-US" sz="2000" dirty="0" smtClean="0"/>
            <a:t>Undefined benefit management system;</a:t>
          </a:r>
          <a:endParaRPr lang="en-GB" sz="2000" dirty="0"/>
        </a:p>
      </dgm:t>
    </dgm:pt>
    <dgm:pt modelId="{B4103673-14D0-4444-83E8-2210142E80B8}" type="parTrans" cxnId="{9F2AAA70-7F68-48C6-9170-F3C81FABF024}">
      <dgm:prSet/>
      <dgm:spPr/>
      <dgm:t>
        <a:bodyPr/>
        <a:lstStyle/>
        <a:p>
          <a:endParaRPr lang="en-GB" sz="2000"/>
        </a:p>
      </dgm:t>
    </dgm:pt>
    <dgm:pt modelId="{03D7909B-81A7-4BC5-8D26-261738ACED3E}" type="sibTrans" cxnId="{9F2AAA70-7F68-48C6-9170-F3C81FABF024}">
      <dgm:prSet/>
      <dgm:spPr/>
      <dgm:t>
        <a:bodyPr/>
        <a:lstStyle/>
        <a:p>
          <a:endParaRPr lang="en-GB" sz="2000"/>
        </a:p>
      </dgm:t>
    </dgm:pt>
    <dgm:pt modelId="{21C3D2FF-44BB-4981-B80C-28D7AF653E7C}">
      <dgm:prSet custT="1"/>
      <dgm:spPr/>
      <dgm:t>
        <a:bodyPr/>
        <a:lstStyle/>
        <a:p>
          <a:r>
            <a:rPr lang="en-US" sz="2000" dirty="0" smtClean="0"/>
            <a:t>Improve access road;</a:t>
          </a:r>
          <a:endParaRPr lang="en-GB" sz="2000" dirty="0"/>
        </a:p>
      </dgm:t>
    </dgm:pt>
    <dgm:pt modelId="{0491D853-8DC0-4147-A0B1-4D2DE5509310}" type="parTrans" cxnId="{1C87D1F6-9F99-4964-A767-CECC750A003F}">
      <dgm:prSet/>
      <dgm:spPr/>
      <dgm:t>
        <a:bodyPr/>
        <a:lstStyle/>
        <a:p>
          <a:endParaRPr lang="en-GB" sz="2000"/>
        </a:p>
      </dgm:t>
    </dgm:pt>
    <dgm:pt modelId="{F9754B6C-B4F2-4481-B12E-CD3C918246DD}" type="sibTrans" cxnId="{1C87D1F6-9F99-4964-A767-CECC750A003F}">
      <dgm:prSet/>
      <dgm:spPr/>
      <dgm:t>
        <a:bodyPr/>
        <a:lstStyle/>
        <a:p>
          <a:endParaRPr lang="en-GB" sz="2000"/>
        </a:p>
      </dgm:t>
    </dgm:pt>
    <dgm:pt modelId="{7110710F-75B1-445A-A4C6-60EF3FBE3EAF}">
      <dgm:prSet custT="1"/>
      <dgm:spPr/>
      <dgm:t>
        <a:bodyPr/>
        <a:lstStyle/>
        <a:p>
          <a:r>
            <a:rPr lang="en-US" sz="2000" dirty="0" smtClean="0"/>
            <a:t>Establish disaster risk reduction measures;</a:t>
          </a:r>
          <a:endParaRPr lang="en-GB" sz="2000" dirty="0"/>
        </a:p>
      </dgm:t>
    </dgm:pt>
    <dgm:pt modelId="{B0E33291-A81C-4A84-ADE8-B6A43D52139F}" type="parTrans" cxnId="{C60BDDFA-0835-49BE-9D64-FD55329B182B}">
      <dgm:prSet/>
      <dgm:spPr/>
      <dgm:t>
        <a:bodyPr/>
        <a:lstStyle/>
        <a:p>
          <a:endParaRPr lang="en-GB" sz="2000"/>
        </a:p>
      </dgm:t>
    </dgm:pt>
    <dgm:pt modelId="{0F05496D-F4FC-4814-9A8E-878D09D2E000}" type="sibTrans" cxnId="{C60BDDFA-0835-49BE-9D64-FD55329B182B}">
      <dgm:prSet/>
      <dgm:spPr/>
      <dgm:t>
        <a:bodyPr/>
        <a:lstStyle/>
        <a:p>
          <a:endParaRPr lang="en-GB" sz="2000"/>
        </a:p>
      </dgm:t>
    </dgm:pt>
    <dgm:pt modelId="{BC03CA73-64E6-4CB8-8C99-72CE3BB30307}">
      <dgm:prSet custT="1"/>
      <dgm:spPr/>
      <dgm:t>
        <a:bodyPr/>
        <a:lstStyle/>
        <a:p>
          <a:r>
            <a:rPr lang="en-US" sz="1800" dirty="0" smtClean="0"/>
            <a:t>Number of farmers and resource users adopting improved productivity techniques;</a:t>
          </a:r>
          <a:endParaRPr lang="en-GB" sz="1800" dirty="0"/>
        </a:p>
      </dgm:t>
    </dgm:pt>
    <dgm:pt modelId="{3FF45234-51C8-4BB6-B4FF-4C8C71371623}" type="parTrans" cxnId="{9AFB2970-DDC1-4E25-9D8F-6C654860EDBD}">
      <dgm:prSet/>
      <dgm:spPr/>
      <dgm:t>
        <a:bodyPr/>
        <a:lstStyle/>
        <a:p>
          <a:endParaRPr lang="en-GB" sz="2000"/>
        </a:p>
      </dgm:t>
    </dgm:pt>
    <dgm:pt modelId="{7E18AD6F-A62D-4C0B-A7BF-0568B9B57E69}" type="sibTrans" cxnId="{9AFB2970-DDC1-4E25-9D8F-6C654860EDBD}">
      <dgm:prSet/>
      <dgm:spPr/>
      <dgm:t>
        <a:bodyPr/>
        <a:lstStyle/>
        <a:p>
          <a:endParaRPr lang="en-GB" sz="2000"/>
        </a:p>
      </dgm:t>
    </dgm:pt>
    <dgm:pt modelId="{3B85EEBB-6CF0-4179-8300-B4EDD8E31664}">
      <dgm:prSet custT="1"/>
      <dgm:spPr/>
      <dgm:t>
        <a:bodyPr/>
        <a:lstStyle/>
        <a:p>
          <a:r>
            <a:rPr lang="en-US" sz="1800" dirty="0" smtClean="0"/>
            <a:t>Extent of improvement in access to markets;</a:t>
          </a:r>
          <a:endParaRPr lang="en-GB" sz="1800" dirty="0"/>
        </a:p>
      </dgm:t>
    </dgm:pt>
    <dgm:pt modelId="{0381159B-2858-4B53-8A27-F33003EE3002}" type="parTrans" cxnId="{C149B3BA-7641-4652-965B-281D52E5C806}">
      <dgm:prSet/>
      <dgm:spPr/>
      <dgm:t>
        <a:bodyPr/>
        <a:lstStyle/>
        <a:p>
          <a:endParaRPr lang="en-GB" sz="2000"/>
        </a:p>
      </dgm:t>
    </dgm:pt>
    <dgm:pt modelId="{9FC30ED1-2292-4297-8E57-265C1828C1AA}" type="sibTrans" cxnId="{C149B3BA-7641-4652-965B-281D52E5C806}">
      <dgm:prSet/>
      <dgm:spPr/>
      <dgm:t>
        <a:bodyPr/>
        <a:lstStyle/>
        <a:p>
          <a:endParaRPr lang="en-GB" sz="2000"/>
        </a:p>
      </dgm:t>
    </dgm:pt>
    <dgm:pt modelId="{EC525CFE-AD4E-4135-B24D-CCCAA3775F9E}">
      <dgm:prSet custT="1"/>
      <dgm:spPr/>
      <dgm:t>
        <a:bodyPr/>
        <a:lstStyle/>
        <a:p>
          <a:endParaRPr lang="en-GB" sz="1800" dirty="0"/>
        </a:p>
      </dgm:t>
    </dgm:pt>
    <dgm:pt modelId="{450DB4E7-EC45-4800-A7EB-7A376EF7AC45}" type="parTrans" cxnId="{10EA335F-0EEE-4506-B6C2-172F21341E91}">
      <dgm:prSet/>
      <dgm:spPr/>
      <dgm:t>
        <a:bodyPr/>
        <a:lstStyle/>
        <a:p>
          <a:endParaRPr lang="en-GB" sz="2000"/>
        </a:p>
      </dgm:t>
    </dgm:pt>
    <dgm:pt modelId="{037ACB4A-5531-493B-9044-C367A3D42888}" type="sibTrans" cxnId="{10EA335F-0EEE-4506-B6C2-172F21341E91}">
      <dgm:prSet/>
      <dgm:spPr/>
      <dgm:t>
        <a:bodyPr/>
        <a:lstStyle/>
        <a:p>
          <a:endParaRPr lang="en-GB" sz="2000"/>
        </a:p>
      </dgm:t>
    </dgm:pt>
    <dgm:pt modelId="{F42937E0-57CD-4B09-BD28-4A60892592E4}">
      <dgm:prSet custT="1"/>
      <dgm:spPr/>
      <dgm:t>
        <a:bodyPr/>
        <a:lstStyle/>
        <a:p>
          <a:r>
            <a:rPr lang="en-GB" sz="2000" dirty="0" smtClean="0"/>
            <a:t>Develop a robust benefit management system.</a:t>
          </a:r>
          <a:endParaRPr lang="en-GB" sz="2000" dirty="0"/>
        </a:p>
      </dgm:t>
    </dgm:pt>
    <dgm:pt modelId="{B4403876-80D6-4A26-ADDF-57BC822FCF76}" type="parTrans" cxnId="{BA85F3F7-65ED-45F0-B1C3-14BEA0B6BB1C}">
      <dgm:prSet/>
      <dgm:spPr/>
      <dgm:t>
        <a:bodyPr/>
        <a:lstStyle/>
        <a:p>
          <a:endParaRPr lang="en-GB"/>
        </a:p>
      </dgm:t>
    </dgm:pt>
    <dgm:pt modelId="{297A104C-D5EA-456C-B813-8A1D16F22BEF}" type="sibTrans" cxnId="{BA85F3F7-65ED-45F0-B1C3-14BEA0B6BB1C}">
      <dgm:prSet/>
      <dgm:spPr/>
      <dgm:t>
        <a:bodyPr/>
        <a:lstStyle/>
        <a:p>
          <a:endParaRPr lang="en-GB"/>
        </a:p>
      </dgm:t>
    </dgm:pt>
    <dgm:pt modelId="{6B157099-49F1-4A2C-8839-FB29089C9BF0}">
      <dgm:prSet custT="1"/>
      <dgm:spPr/>
      <dgm:t>
        <a:bodyPr/>
        <a:lstStyle/>
        <a:p>
          <a:r>
            <a:rPr lang="en-GB" sz="1800" dirty="0" smtClean="0"/>
            <a:t>Number of appropriate responses to natural disaster;</a:t>
          </a:r>
          <a:endParaRPr lang="en-GB" sz="1800" dirty="0"/>
        </a:p>
      </dgm:t>
    </dgm:pt>
    <dgm:pt modelId="{482780B8-0D21-426D-A226-52D123947B7C}" type="parTrans" cxnId="{31737FF8-B38D-4322-B1CA-A3B27704739C}">
      <dgm:prSet/>
      <dgm:spPr/>
      <dgm:t>
        <a:bodyPr/>
        <a:lstStyle/>
        <a:p>
          <a:endParaRPr lang="en-GB"/>
        </a:p>
      </dgm:t>
    </dgm:pt>
    <dgm:pt modelId="{B088AACB-F734-40D8-9F76-1C8348408C2F}" type="sibTrans" cxnId="{31737FF8-B38D-4322-B1CA-A3B27704739C}">
      <dgm:prSet/>
      <dgm:spPr/>
      <dgm:t>
        <a:bodyPr/>
        <a:lstStyle/>
        <a:p>
          <a:endParaRPr lang="en-GB"/>
        </a:p>
      </dgm:t>
    </dgm:pt>
    <dgm:pt modelId="{ACEE24C6-79EA-481B-9F04-19E0BF363BE4}">
      <dgm:prSet custT="1"/>
      <dgm:spPr/>
      <dgm:t>
        <a:bodyPr/>
        <a:lstStyle/>
        <a:p>
          <a:r>
            <a:rPr lang="en-GB" sz="1800" dirty="0" smtClean="0"/>
            <a:t>Level of stakeholders’ satisfaction with benefits management.</a:t>
          </a:r>
          <a:endParaRPr lang="en-GB" sz="1800" dirty="0"/>
        </a:p>
      </dgm:t>
    </dgm:pt>
    <dgm:pt modelId="{72137E3E-85A2-469F-98E3-23AB7045E434}" type="parTrans" cxnId="{4F4FDC8F-F3E4-4139-BE33-BA9E26A1CCF0}">
      <dgm:prSet/>
      <dgm:spPr/>
      <dgm:t>
        <a:bodyPr/>
        <a:lstStyle/>
        <a:p>
          <a:endParaRPr lang="en-GB"/>
        </a:p>
      </dgm:t>
    </dgm:pt>
    <dgm:pt modelId="{2572DAF3-2C29-48FE-ABA5-EC2EAE32374E}" type="sibTrans" cxnId="{4F4FDC8F-F3E4-4139-BE33-BA9E26A1CCF0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55738" custScaleY="92381" custLinFactNeighborX="-86" custLinFactNeighborY="-95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5270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49383" custLinFactNeighborX="-175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41152" custLinFactNeighborX="21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54209" custScaleY="107205" custLinFactNeighborX="-175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38588" custScaleY="14380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41A7914-F42A-44B4-9732-BEA132905FE3}" srcId="{AF1867AE-3270-4D25-8716-186469E4911F}" destId="{7DC6DFF6-FC9A-49DD-94F4-49DF23F28960}" srcOrd="1" destOrd="0" parTransId="{D6450E0C-F4BF-46E3-90FB-2DFFBE2D952E}" sibTransId="{D5F7AE6F-FD26-4C93-8B87-BAC264D31FF1}"/>
    <dgm:cxn modelId="{C35EA636-9FE8-4E1C-AFDB-80AA44E4E6D4}" type="presOf" srcId="{B99B21C6-0245-43EF-A00F-AC6075B0292D}" destId="{0DAFD88D-D447-4DA5-B941-53AE2C2A7763}" srcOrd="0" destOrd="0" presId="urn:microsoft.com/office/officeart/2005/8/layout/vList6"/>
    <dgm:cxn modelId="{C60BDDFA-0835-49BE-9D64-FD55329B182B}" srcId="{DD5CE517-8024-4051-AD80-7882BD01C012}" destId="{7110710F-75B1-445A-A4C6-60EF3FBE3EAF}" srcOrd="2" destOrd="0" parTransId="{B0E33291-A81C-4A84-ADE8-B6A43D52139F}" sibTransId="{0F05496D-F4FC-4814-9A8E-878D09D2E000}"/>
    <dgm:cxn modelId="{AD861C99-1966-4E6E-8211-90A6B93E4E5D}" type="presOf" srcId="{35793BD9-04B0-46F7-8BBB-B9AB9C1156B4}" destId="{3E7C0CE3-227A-432B-B330-D9E17A981503}" srcOrd="0" destOrd="2" presId="urn:microsoft.com/office/officeart/2005/8/layout/vList6"/>
    <dgm:cxn modelId="{CF3831B8-7771-4035-B35C-B36C56E02DEE}" type="presOf" srcId="{6B157099-49F1-4A2C-8839-FB29089C9BF0}" destId="{6CD79DCF-887C-4517-8A9A-B7415611E7F2}" srcOrd="0" destOrd="3" presId="urn:microsoft.com/office/officeart/2005/8/layout/vList6"/>
    <dgm:cxn modelId="{C149B3BA-7641-4652-965B-281D52E5C806}" srcId="{4674CFD0-FC1D-4B23-9CB8-D2B93B5748D1}" destId="{3B85EEBB-6CF0-4179-8300-B4EDD8E31664}" srcOrd="2" destOrd="0" parTransId="{0381159B-2858-4B53-8A27-F33003EE3002}" sibTransId="{9FC30ED1-2292-4297-8E57-265C1828C1AA}"/>
    <dgm:cxn modelId="{EC149D58-0986-4C9B-94EB-7B1ACA98A360}" type="presOf" srcId="{ACEE24C6-79EA-481B-9F04-19E0BF363BE4}" destId="{6CD79DCF-887C-4517-8A9A-B7415611E7F2}" srcOrd="0" destOrd="4" presId="urn:microsoft.com/office/officeart/2005/8/layout/vList6"/>
    <dgm:cxn modelId="{8C37CAAD-B83A-428A-9100-D15B25ABD41D}" type="presOf" srcId="{BC03CA73-64E6-4CB8-8C99-72CE3BB30307}" destId="{6CD79DCF-887C-4517-8A9A-B7415611E7F2}" srcOrd="0" destOrd="1" presId="urn:microsoft.com/office/officeart/2005/8/layout/vList6"/>
    <dgm:cxn modelId="{D536511B-8DB7-4B64-86AF-303AD778A86B}" type="presOf" srcId="{7110710F-75B1-445A-A4C6-60EF3FBE3EAF}" destId="{B8A59450-BA0C-455A-A445-9458CCC1A026}" srcOrd="0" destOrd="2" presId="urn:microsoft.com/office/officeart/2005/8/layout/vList6"/>
    <dgm:cxn modelId="{00B60093-B9D1-4401-8242-BEACD5EE0E5E}" type="presOf" srcId="{AF1867AE-3270-4D25-8716-186469E4911F}" destId="{99038022-91FE-49AC-9D9F-72016CE9DC9B}" srcOrd="0" destOrd="0" presId="urn:microsoft.com/office/officeart/2005/8/layout/vList6"/>
    <dgm:cxn modelId="{A34653B0-DF78-4941-9015-E7BE44A5BCBA}" type="presOf" srcId="{24885355-0A97-4CBC-A47D-0BF4B0B4BD0D}" destId="{B8A59450-BA0C-455A-A445-9458CCC1A026}" srcOrd="0" destOrd="0" presId="urn:microsoft.com/office/officeart/2005/8/layout/vList6"/>
    <dgm:cxn modelId="{014F4AB8-B995-4201-926C-4824CE40D998}" type="presOf" srcId="{3B85EEBB-6CF0-4179-8300-B4EDD8E31664}" destId="{6CD79DCF-887C-4517-8A9A-B7415611E7F2}" srcOrd="0" destOrd="2" presId="urn:microsoft.com/office/officeart/2005/8/layout/vList6"/>
    <dgm:cxn modelId="{3889A605-739E-416E-9000-D1A9AE1D8404}" type="presOf" srcId="{747DA760-CE02-48CA-AC38-AB62D1DAA5DD}" destId="{3E7C0CE3-227A-432B-B330-D9E17A981503}" srcOrd="0" destOrd="0" presId="urn:microsoft.com/office/officeart/2005/8/layout/vList6"/>
    <dgm:cxn modelId="{1064BC0F-7BC5-4C07-B944-D29AA858773D}" srcId="{AF1867AE-3270-4D25-8716-186469E4911F}" destId="{35793BD9-04B0-46F7-8BBB-B9AB9C1156B4}" srcOrd="2" destOrd="0" parTransId="{F0BC5A17-E690-4A46-8E04-90FF4DF1DD0C}" sibTransId="{A3F6DD32-3973-4F8B-A3DB-5098A6042960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4F4FDC8F-F3E4-4139-BE33-BA9E26A1CCF0}" srcId="{4674CFD0-FC1D-4B23-9CB8-D2B93B5748D1}" destId="{ACEE24C6-79EA-481B-9F04-19E0BF363BE4}" srcOrd="4" destOrd="0" parTransId="{72137E3E-85A2-469F-98E3-23AB7045E434}" sibTransId="{2572DAF3-2C29-48FE-ABA5-EC2EAE32374E}"/>
    <dgm:cxn modelId="{6C9B8B1C-E49C-4A9A-AFD2-76680F010418}" type="presOf" srcId="{F42937E0-57CD-4B09-BD28-4A60892592E4}" destId="{B8A59450-BA0C-455A-A445-9458CCC1A026}" srcOrd="0" destOrd="3" presId="urn:microsoft.com/office/officeart/2005/8/layout/vList6"/>
    <dgm:cxn modelId="{D8DC8706-E6D0-4EC4-95B0-F661C09D15BA}" type="presOf" srcId="{7DC6DFF6-FC9A-49DD-94F4-49DF23F28960}" destId="{3E7C0CE3-227A-432B-B330-D9E17A981503}" srcOrd="0" destOrd="1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CE3378E5-62C5-447F-A155-DB5613BA7ACE}" type="presOf" srcId="{4674CFD0-FC1D-4B23-9CB8-D2B93B5748D1}" destId="{2750E3B2-81AA-4000-B82D-1765F71F3948}" srcOrd="0" destOrd="0" presId="urn:microsoft.com/office/officeart/2005/8/layout/vList6"/>
    <dgm:cxn modelId="{31B68CB9-BB6B-491A-99C2-5A0FDE742510}" type="presOf" srcId="{DD5CE517-8024-4051-AD80-7882BD01C012}" destId="{EE1B884E-0FE5-45E7-B239-560B95E7A8BA}" srcOrd="0" destOrd="0" presId="urn:microsoft.com/office/officeart/2005/8/layout/vList6"/>
    <dgm:cxn modelId="{BA85F3F7-65ED-45F0-B1C3-14BEA0B6BB1C}" srcId="{DD5CE517-8024-4051-AD80-7882BD01C012}" destId="{F42937E0-57CD-4B09-BD28-4A60892592E4}" srcOrd="3" destOrd="0" parTransId="{B4403876-80D6-4A26-ADDF-57BC822FCF76}" sibTransId="{297A104C-D5EA-456C-B813-8A1D16F22BEF}"/>
    <dgm:cxn modelId="{9F2AAA70-7F68-48C6-9170-F3C81FABF024}" srcId="{AF1867AE-3270-4D25-8716-186469E4911F}" destId="{ABC86C48-5F31-46D6-A0A2-BCC3282C4D14}" srcOrd="3" destOrd="0" parTransId="{B4103673-14D0-4444-83E8-2210142E80B8}" sibTransId="{03D7909B-81A7-4BC5-8D26-261738ACED3E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84E5B8CD-815C-4D4C-AD72-4172C202892C}" type="presOf" srcId="{304E9E2B-30CC-4CC7-BDB1-A2C66F923BA0}" destId="{6CD79DCF-887C-4517-8A9A-B7415611E7F2}" srcOrd="0" destOrd="0" presId="urn:microsoft.com/office/officeart/2005/8/layout/vList6"/>
    <dgm:cxn modelId="{FB13763C-7DC4-407A-B68E-3C142611A237}" type="presOf" srcId="{ABC86C48-5F31-46D6-A0A2-BCC3282C4D14}" destId="{3E7C0CE3-227A-432B-B330-D9E17A981503}" srcOrd="0" destOrd="3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A8BA1278-F897-4762-BDB0-38FBA283437D}" type="presOf" srcId="{EC525CFE-AD4E-4135-B24D-CCCAA3775F9E}" destId="{6CD79DCF-887C-4517-8A9A-B7415611E7F2}" srcOrd="0" destOrd="5" presId="urn:microsoft.com/office/officeart/2005/8/layout/vList6"/>
    <dgm:cxn modelId="{E2AF4572-F92E-4B2A-9DB3-209F8F54CDBF}" type="presOf" srcId="{21C3D2FF-44BB-4981-B80C-28D7AF653E7C}" destId="{B8A59450-BA0C-455A-A445-9458CCC1A026}" srcOrd="0" destOrd="1" presId="urn:microsoft.com/office/officeart/2005/8/layout/vList6"/>
    <dgm:cxn modelId="{10EA335F-0EEE-4506-B6C2-172F21341E91}" srcId="{4674CFD0-FC1D-4B23-9CB8-D2B93B5748D1}" destId="{EC525CFE-AD4E-4135-B24D-CCCAA3775F9E}" srcOrd="5" destOrd="0" parTransId="{450DB4E7-EC45-4800-A7EB-7A376EF7AC45}" sibTransId="{037ACB4A-5531-493B-9044-C367A3D42888}"/>
    <dgm:cxn modelId="{9AFB2970-DDC1-4E25-9D8F-6C654860EDBD}" srcId="{4674CFD0-FC1D-4B23-9CB8-D2B93B5748D1}" destId="{BC03CA73-64E6-4CB8-8C99-72CE3BB30307}" srcOrd="1" destOrd="0" parTransId="{3FF45234-51C8-4BB6-B4FF-4C8C71371623}" sibTransId="{7E18AD6F-A62D-4C0B-A7BF-0568B9B57E69}"/>
    <dgm:cxn modelId="{1C87D1F6-9F99-4964-A767-CECC750A003F}" srcId="{DD5CE517-8024-4051-AD80-7882BD01C012}" destId="{21C3D2FF-44BB-4981-B80C-28D7AF653E7C}" srcOrd="1" destOrd="0" parTransId="{0491D853-8DC0-4147-A0B1-4D2DE5509310}" sibTransId="{F9754B6C-B4F2-4481-B12E-CD3C918246DD}"/>
    <dgm:cxn modelId="{31737FF8-B38D-4322-B1CA-A3B27704739C}" srcId="{4674CFD0-FC1D-4B23-9CB8-D2B93B5748D1}" destId="{6B157099-49F1-4A2C-8839-FB29089C9BF0}" srcOrd="3" destOrd="0" parTransId="{482780B8-0D21-426D-A226-52D123947B7C}" sibTransId="{B088AACB-F734-40D8-9F76-1C8348408C2F}"/>
    <dgm:cxn modelId="{8F4EBA01-1BE7-471D-B558-400C73777B89}" type="presParOf" srcId="{0DAFD88D-D447-4DA5-B941-53AE2C2A7763}" destId="{EDADC79C-6FFD-4447-AE3C-C68689DA250E}" srcOrd="0" destOrd="0" presId="urn:microsoft.com/office/officeart/2005/8/layout/vList6"/>
    <dgm:cxn modelId="{74D36094-8AA7-4AFE-AA91-511C7958EF9A}" type="presParOf" srcId="{EDADC79C-6FFD-4447-AE3C-C68689DA250E}" destId="{99038022-91FE-49AC-9D9F-72016CE9DC9B}" srcOrd="0" destOrd="0" presId="urn:microsoft.com/office/officeart/2005/8/layout/vList6"/>
    <dgm:cxn modelId="{DFC440A1-AB70-49AB-9135-60AC0E9DAAB6}" type="presParOf" srcId="{EDADC79C-6FFD-4447-AE3C-C68689DA250E}" destId="{3E7C0CE3-227A-432B-B330-D9E17A981503}" srcOrd="1" destOrd="0" presId="urn:microsoft.com/office/officeart/2005/8/layout/vList6"/>
    <dgm:cxn modelId="{84A1B074-3D01-40BD-ABC4-7EB9DDDF1E5E}" type="presParOf" srcId="{0DAFD88D-D447-4DA5-B941-53AE2C2A7763}" destId="{BB113CE4-75E6-4CDE-AF77-F92E606EA08D}" srcOrd="1" destOrd="0" presId="urn:microsoft.com/office/officeart/2005/8/layout/vList6"/>
    <dgm:cxn modelId="{B81EF1A6-FF62-4A0C-A1F2-0FF50248B55B}" type="presParOf" srcId="{0DAFD88D-D447-4DA5-B941-53AE2C2A7763}" destId="{D98CB089-3B1E-4850-A97A-2389D26B85EA}" srcOrd="2" destOrd="0" presId="urn:microsoft.com/office/officeart/2005/8/layout/vList6"/>
    <dgm:cxn modelId="{072F03F6-F691-47AD-AFD8-135B7F734127}" type="presParOf" srcId="{D98CB089-3B1E-4850-A97A-2389D26B85EA}" destId="{EE1B884E-0FE5-45E7-B239-560B95E7A8BA}" srcOrd="0" destOrd="0" presId="urn:microsoft.com/office/officeart/2005/8/layout/vList6"/>
    <dgm:cxn modelId="{4915A049-8F7D-456C-9C76-12DE4DEC9337}" type="presParOf" srcId="{D98CB089-3B1E-4850-A97A-2389D26B85EA}" destId="{B8A59450-BA0C-455A-A445-9458CCC1A026}" srcOrd="1" destOrd="0" presId="urn:microsoft.com/office/officeart/2005/8/layout/vList6"/>
    <dgm:cxn modelId="{5F726CF7-9FD6-4323-8B52-458BFD7CF746}" type="presParOf" srcId="{0DAFD88D-D447-4DA5-B941-53AE2C2A7763}" destId="{8542620F-4724-4AAC-A229-BC8122A6B26E}" srcOrd="3" destOrd="0" presId="urn:microsoft.com/office/officeart/2005/8/layout/vList6"/>
    <dgm:cxn modelId="{8778A859-51C0-4EB1-9646-AB1FFF7FBF77}" type="presParOf" srcId="{0DAFD88D-D447-4DA5-B941-53AE2C2A7763}" destId="{4C00A893-E22E-4898-A541-9A78531D1EA9}" srcOrd="4" destOrd="0" presId="urn:microsoft.com/office/officeart/2005/8/layout/vList6"/>
    <dgm:cxn modelId="{C76C80BC-B5E3-44AC-8B5A-827BE1ABC408}" type="presParOf" srcId="{4C00A893-E22E-4898-A541-9A78531D1EA9}" destId="{2750E3B2-81AA-4000-B82D-1765F71F3948}" srcOrd="0" destOrd="0" presId="urn:microsoft.com/office/officeart/2005/8/layout/vList6"/>
    <dgm:cxn modelId="{ED16BDC9-9798-4895-A158-9C89549917CE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2000" dirty="0" smtClean="0"/>
            <a:t>Risks</a:t>
          </a:r>
          <a:endParaRPr lang="en-GB" sz="20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 sz="2000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 sz="2000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Lack of grievance procedure 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 sz="2000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 sz="2000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2000" dirty="0" smtClean="0"/>
            <a:t>Possible Safeguards</a:t>
          </a:r>
          <a:endParaRPr lang="en-GB" sz="20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 sz="2000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 sz="2000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Establish benchmark with respect to feedback and grievance mechanism;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 sz="2000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 sz="2000"/>
        </a:p>
      </dgm:t>
    </dgm:pt>
    <dgm:pt modelId="{4674CFD0-FC1D-4B23-9CB8-D2B93B5748D1}">
      <dgm:prSet phldrT="[Text]" custT="1"/>
      <dgm:spPr/>
      <dgm:t>
        <a:bodyPr/>
        <a:lstStyle/>
        <a:p>
          <a:r>
            <a:rPr lang="en-GB" sz="2000" dirty="0" smtClean="0"/>
            <a:t>Possible Indicators</a:t>
          </a:r>
          <a:endParaRPr lang="en-GB" sz="2000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 sz="2000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 sz="2000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2000" dirty="0" smtClean="0"/>
            <a:t>Number of feedback received </a:t>
          </a:r>
          <a:endParaRPr lang="en-GB" sz="20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 sz="2000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 sz="2000"/>
        </a:p>
      </dgm:t>
    </dgm:pt>
    <dgm:pt modelId="{8BDD5849-EE9E-433A-B609-467DF1BAFB48}">
      <dgm:prSet custT="1"/>
      <dgm:spPr/>
      <dgm:t>
        <a:bodyPr/>
        <a:lstStyle/>
        <a:p>
          <a:r>
            <a:rPr lang="en-US" sz="2000" dirty="0" smtClean="0"/>
            <a:t>Investigation procedure not thorough sometimes </a:t>
          </a:r>
          <a:endParaRPr lang="en-GB" sz="2000" dirty="0"/>
        </a:p>
      </dgm:t>
    </dgm:pt>
    <dgm:pt modelId="{016EB991-C886-4A29-949D-30917F0DB57D}" type="parTrans" cxnId="{8B0DCBE0-F62D-4C4A-8855-645C8CB28701}">
      <dgm:prSet/>
      <dgm:spPr/>
      <dgm:t>
        <a:bodyPr/>
        <a:lstStyle/>
        <a:p>
          <a:endParaRPr lang="en-GB" sz="2000"/>
        </a:p>
      </dgm:t>
    </dgm:pt>
    <dgm:pt modelId="{31CBA38A-57CC-4B9A-95CB-A9ECD677E901}" type="sibTrans" cxnId="{8B0DCBE0-F62D-4C4A-8855-645C8CB28701}">
      <dgm:prSet/>
      <dgm:spPr/>
      <dgm:t>
        <a:bodyPr/>
        <a:lstStyle/>
        <a:p>
          <a:endParaRPr lang="en-GB" sz="2000"/>
        </a:p>
      </dgm:t>
    </dgm:pt>
    <dgm:pt modelId="{604944B1-309E-4731-BD76-DCAEF08AFBCD}">
      <dgm:prSet custT="1"/>
      <dgm:spPr/>
      <dgm:t>
        <a:bodyPr/>
        <a:lstStyle/>
        <a:p>
          <a:r>
            <a:rPr lang="en-US" sz="2000" dirty="0" smtClean="0"/>
            <a:t>Unwillingness to give feedback to, or receive feedback from other stakeholders;</a:t>
          </a:r>
          <a:endParaRPr lang="en-GB" sz="2000" dirty="0"/>
        </a:p>
      </dgm:t>
    </dgm:pt>
    <dgm:pt modelId="{91020A8F-129B-4A39-9F3D-864D092BF4D8}" type="parTrans" cxnId="{8E0FA8F0-9FAA-41EE-8029-89A109D2E553}">
      <dgm:prSet/>
      <dgm:spPr/>
      <dgm:t>
        <a:bodyPr/>
        <a:lstStyle/>
        <a:p>
          <a:endParaRPr lang="en-GB" sz="2000"/>
        </a:p>
      </dgm:t>
    </dgm:pt>
    <dgm:pt modelId="{13BDB0E3-5698-4D63-8B6F-9794DE6848EC}" type="sibTrans" cxnId="{8E0FA8F0-9FAA-41EE-8029-89A109D2E553}">
      <dgm:prSet/>
      <dgm:spPr/>
      <dgm:t>
        <a:bodyPr/>
        <a:lstStyle/>
        <a:p>
          <a:endParaRPr lang="en-GB" sz="2000"/>
        </a:p>
      </dgm:t>
    </dgm:pt>
    <dgm:pt modelId="{93291804-B52D-4000-9B73-AE4CDCB19458}">
      <dgm:prSet custT="1"/>
      <dgm:spPr/>
      <dgm:t>
        <a:bodyPr/>
        <a:lstStyle/>
        <a:p>
          <a:r>
            <a:rPr lang="en-US" sz="2000" dirty="0" smtClean="0"/>
            <a:t>Support community level institutional capacity building;</a:t>
          </a:r>
          <a:endParaRPr lang="en-GB" sz="2000" dirty="0"/>
        </a:p>
      </dgm:t>
    </dgm:pt>
    <dgm:pt modelId="{BFA90AD9-ABE4-4C35-97B4-8197556DEE7A}" type="parTrans" cxnId="{B9E42577-0AED-476B-9844-65ABEC692F8A}">
      <dgm:prSet/>
      <dgm:spPr/>
      <dgm:t>
        <a:bodyPr/>
        <a:lstStyle/>
        <a:p>
          <a:endParaRPr lang="en-GB" sz="2000"/>
        </a:p>
      </dgm:t>
    </dgm:pt>
    <dgm:pt modelId="{44D6DB7F-B384-4F3C-93AE-D51ACB31DDA5}" type="sibTrans" cxnId="{B9E42577-0AED-476B-9844-65ABEC692F8A}">
      <dgm:prSet/>
      <dgm:spPr/>
      <dgm:t>
        <a:bodyPr/>
        <a:lstStyle/>
        <a:p>
          <a:endParaRPr lang="en-GB" sz="2000"/>
        </a:p>
      </dgm:t>
    </dgm:pt>
    <dgm:pt modelId="{1204430C-ADAC-4640-B79C-1911FE59DA13}">
      <dgm:prSet custT="1"/>
      <dgm:spPr/>
      <dgm:t>
        <a:bodyPr/>
        <a:lstStyle/>
        <a:p>
          <a:r>
            <a:rPr lang="en-US" sz="2000" dirty="0" smtClean="0"/>
            <a:t>Develop &amp; communicate a participatory feedback grievance management protocol.</a:t>
          </a:r>
          <a:endParaRPr lang="en-GB" sz="2000" dirty="0"/>
        </a:p>
      </dgm:t>
    </dgm:pt>
    <dgm:pt modelId="{0D8815D7-B889-4411-B333-E928BE91CA60}" type="parTrans" cxnId="{9F109F9B-22E0-4A1A-B873-F92B32BAFBBE}">
      <dgm:prSet/>
      <dgm:spPr/>
      <dgm:t>
        <a:bodyPr/>
        <a:lstStyle/>
        <a:p>
          <a:endParaRPr lang="en-GB" sz="2000"/>
        </a:p>
      </dgm:t>
    </dgm:pt>
    <dgm:pt modelId="{26C1187A-F0F4-4A34-BFF5-FE9280DD34C2}" type="sibTrans" cxnId="{9F109F9B-22E0-4A1A-B873-F92B32BAFBBE}">
      <dgm:prSet/>
      <dgm:spPr/>
      <dgm:t>
        <a:bodyPr/>
        <a:lstStyle/>
        <a:p>
          <a:endParaRPr lang="en-GB" sz="2000"/>
        </a:p>
      </dgm:t>
    </dgm:pt>
    <dgm:pt modelId="{53015C12-BC6E-4699-B55C-C375A1FDBFF5}">
      <dgm:prSet custT="1"/>
      <dgm:spPr/>
      <dgm:t>
        <a:bodyPr/>
        <a:lstStyle/>
        <a:p>
          <a:r>
            <a:rPr lang="en-US" sz="2000" dirty="0" smtClean="0"/>
            <a:t>Level of quality of two-way feedback received;</a:t>
          </a:r>
          <a:endParaRPr lang="en-GB" sz="2000" dirty="0"/>
        </a:p>
      </dgm:t>
    </dgm:pt>
    <dgm:pt modelId="{9332F51E-D96C-4780-A26D-8F486F2977A3}" type="parTrans" cxnId="{59F0A778-83D3-4814-99D5-6773258B66A6}">
      <dgm:prSet/>
      <dgm:spPr/>
      <dgm:t>
        <a:bodyPr/>
        <a:lstStyle/>
        <a:p>
          <a:endParaRPr lang="en-GB" sz="2000"/>
        </a:p>
      </dgm:t>
    </dgm:pt>
    <dgm:pt modelId="{C8FBBA79-E9FF-4CED-87CF-D52C8690A3E3}" type="sibTrans" cxnId="{59F0A778-83D3-4814-99D5-6773258B66A6}">
      <dgm:prSet/>
      <dgm:spPr/>
      <dgm:t>
        <a:bodyPr/>
        <a:lstStyle/>
        <a:p>
          <a:endParaRPr lang="en-GB" sz="2000"/>
        </a:p>
      </dgm:t>
    </dgm:pt>
    <dgm:pt modelId="{130715B3-4B3B-4E2F-83CD-C654A9C9E8C2}">
      <dgm:prSet custT="1"/>
      <dgm:spPr/>
      <dgm:t>
        <a:bodyPr/>
        <a:lstStyle/>
        <a:p>
          <a:r>
            <a:rPr lang="en-US" sz="2000" dirty="0" smtClean="0"/>
            <a:t>Number of grievances addressed;</a:t>
          </a:r>
          <a:endParaRPr lang="en-GB" sz="2000" dirty="0"/>
        </a:p>
      </dgm:t>
    </dgm:pt>
    <dgm:pt modelId="{1AC1F980-6816-423D-9F99-4D6D1A3C633B}" type="parTrans" cxnId="{0B0E48A6-790C-4ADB-8678-44DD7931F031}">
      <dgm:prSet/>
      <dgm:spPr/>
      <dgm:t>
        <a:bodyPr/>
        <a:lstStyle/>
        <a:p>
          <a:endParaRPr lang="en-GB" sz="2000"/>
        </a:p>
      </dgm:t>
    </dgm:pt>
    <dgm:pt modelId="{C9E70A92-D417-418F-ADD9-F28ABF8E6CC4}" type="sibTrans" cxnId="{0B0E48A6-790C-4ADB-8678-44DD7931F031}">
      <dgm:prSet/>
      <dgm:spPr/>
      <dgm:t>
        <a:bodyPr/>
        <a:lstStyle/>
        <a:p>
          <a:endParaRPr lang="en-GB" sz="2000"/>
        </a:p>
      </dgm:t>
    </dgm:pt>
    <dgm:pt modelId="{A5D646AC-9787-4DAE-94DE-31F5419EF56D}">
      <dgm:prSet custT="1"/>
      <dgm:spPr/>
      <dgm:t>
        <a:bodyPr/>
        <a:lstStyle/>
        <a:p>
          <a:r>
            <a:rPr lang="en-US" sz="2000" dirty="0" smtClean="0"/>
            <a:t>Extent to which grievances addressed are satisfactory. </a:t>
          </a:r>
          <a:endParaRPr lang="en-GB" sz="2000" dirty="0"/>
        </a:p>
      </dgm:t>
    </dgm:pt>
    <dgm:pt modelId="{8938F1C3-95CA-4790-9B58-E1D8BA7E29E3}" type="parTrans" cxnId="{84C01842-4FBC-4584-9AC0-7DA5B69D9D61}">
      <dgm:prSet/>
      <dgm:spPr/>
      <dgm:t>
        <a:bodyPr/>
        <a:lstStyle/>
        <a:p>
          <a:endParaRPr lang="en-GB" sz="2000"/>
        </a:p>
      </dgm:t>
    </dgm:pt>
    <dgm:pt modelId="{1B0BDEA3-9ACE-4366-8C2B-EBEDED4515BF}" type="sibTrans" cxnId="{84C01842-4FBC-4584-9AC0-7DA5B69D9D61}">
      <dgm:prSet/>
      <dgm:spPr/>
      <dgm:t>
        <a:bodyPr/>
        <a:lstStyle/>
        <a:p>
          <a:endParaRPr lang="en-GB" sz="2000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50643" custScaleY="76298" custLinFactNeighborX="-33" custLinFactNeighborY="-6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44693" custScaleY="10473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50042" custScaleY="81723" custLinFactNeighborX="-22222" custLinFactNeighborY="38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46792" custScaleY="1040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2905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B0E48A6-790C-4ADB-8678-44DD7931F031}" srcId="{4674CFD0-FC1D-4B23-9CB8-D2B93B5748D1}" destId="{130715B3-4B3B-4E2F-83CD-C654A9C9E8C2}" srcOrd="2" destOrd="0" parTransId="{1AC1F980-6816-423D-9F99-4D6D1A3C633B}" sibTransId="{C9E70A92-D417-418F-ADD9-F28ABF8E6CC4}"/>
    <dgm:cxn modelId="{C0141490-6329-44E4-A104-148D0131611F}" type="presOf" srcId="{8BDD5849-EE9E-433A-B609-467DF1BAFB48}" destId="{3E7C0CE3-227A-432B-B330-D9E17A981503}" srcOrd="0" destOrd="1" presId="urn:microsoft.com/office/officeart/2005/8/layout/vList6"/>
    <dgm:cxn modelId="{B6FCB6A7-9AC9-4AB3-8AA6-222F73065AA9}" type="presOf" srcId="{24885355-0A97-4CBC-A47D-0BF4B0B4BD0D}" destId="{B8A59450-BA0C-455A-A445-9458CCC1A026}" srcOrd="0" destOrd="0" presId="urn:microsoft.com/office/officeart/2005/8/layout/vList6"/>
    <dgm:cxn modelId="{8F49687A-A76D-4214-8C32-2C710471C38A}" type="presOf" srcId="{4674CFD0-FC1D-4B23-9CB8-D2B93B5748D1}" destId="{2750E3B2-81AA-4000-B82D-1765F71F3948}" srcOrd="0" destOrd="0" presId="urn:microsoft.com/office/officeart/2005/8/layout/vList6"/>
    <dgm:cxn modelId="{B9E42577-0AED-476B-9844-65ABEC692F8A}" srcId="{DD5CE517-8024-4051-AD80-7882BD01C012}" destId="{93291804-B52D-4000-9B73-AE4CDCB19458}" srcOrd="1" destOrd="0" parTransId="{BFA90AD9-ABE4-4C35-97B4-8197556DEE7A}" sibTransId="{44D6DB7F-B384-4F3C-93AE-D51ACB31DDA5}"/>
    <dgm:cxn modelId="{7E332D98-0870-473C-95A9-F2610C770ACE}" type="presOf" srcId="{1204430C-ADAC-4640-B79C-1911FE59DA13}" destId="{B8A59450-BA0C-455A-A445-9458CCC1A026}" srcOrd="0" destOrd="2" presId="urn:microsoft.com/office/officeart/2005/8/layout/vList6"/>
    <dgm:cxn modelId="{84C01842-4FBC-4584-9AC0-7DA5B69D9D61}" srcId="{4674CFD0-FC1D-4B23-9CB8-D2B93B5748D1}" destId="{A5D646AC-9787-4DAE-94DE-31F5419EF56D}" srcOrd="3" destOrd="0" parTransId="{8938F1C3-95CA-4790-9B58-E1D8BA7E29E3}" sibTransId="{1B0BDEA3-9ACE-4366-8C2B-EBEDED4515BF}"/>
    <dgm:cxn modelId="{E50AC58E-70C6-4806-9CF9-617AC128EB88}" type="presOf" srcId="{B99B21C6-0245-43EF-A00F-AC6075B0292D}" destId="{0DAFD88D-D447-4DA5-B941-53AE2C2A7763}" srcOrd="0" destOrd="0" presId="urn:microsoft.com/office/officeart/2005/8/layout/vList6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D13F20AF-03B1-42E3-B295-B8609FA7BBDA}" type="presOf" srcId="{DD5CE517-8024-4051-AD80-7882BD01C012}" destId="{EE1B884E-0FE5-45E7-B239-560B95E7A8BA}" srcOrd="0" destOrd="0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CDBA9B26-1BA8-4010-BA93-ED7ACC08E713}" type="presOf" srcId="{53015C12-BC6E-4699-B55C-C375A1FDBFF5}" destId="{6CD79DCF-887C-4517-8A9A-B7415611E7F2}" srcOrd="0" destOrd="1" presId="urn:microsoft.com/office/officeart/2005/8/layout/vList6"/>
    <dgm:cxn modelId="{E796D420-B11F-4A5F-A708-2E5C9B538931}" type="presOf" srcId="{A5D646AC-9787-4DAE-94DE-31F5419EF56D}" destId="{6CD79DCF-887C-4517-8A9A-B7415611E7F2}" srcOrd="0" destOrd="3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8A5C092E-E207-43F6-ABE8-59B366A2069F}" type="presOf" srcId="{130715B3-4B3B-4E2F-83CD-C654A9C9E8C2}" destId="{6CD79DCF-887C-4517-8A9A-B7415611E7F2}" srcOrd="0" destOrd="2" presId="urn:microsoft.com/office/officeart/2005/8/layout/vList6"/>
    <dgm:cxn modelId="{26BD517B-5BDD-488E-8462-193688E8B273}" type="presOf" srcId="{604944B1-309E-4731-BD76-DCAEF08AFBCD}" destId="{3E7C0CE3-227A-432B-B330-D9E17A981503}" srcOrd="0" destOrd="2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F4CF54CD-54A4-49CC-B8C6-0AEAAF760867}" type="presOf" srcId="{AF1867AE-3270-4D25-8716-186469E4911F}" destId="{99038022-91FE-49AC-9D9F-72016CE9DC9B}" srcOrd="0" destOrd="0" presId="urn:microsoft.com/office/officeart/2005/8/layout/vList6"/>
    <dgm:cxn modelId="{DCBCF9E1-4305-43B1-A6CD-3BBAFC555768}" type="presOf" srcId="{304E9E2B-30CC-4CC7-BDB1-A2C66F923BA0}" destId="{6CD79DCF-887C-4517-8A9A-B7415611E7F2}" srcOrd="0" destOrd="0" presId="urn:microsoft.com/office/officeart/2005/8/layout/vList6"/>
    <dgm:cxn modelId="{9F109F9B-22E0-4A1A-B873-F92B32BAFBBE}" srcId="{DD5CE517-8024-4051-AD80-7882BD01C012}" destId="{1204430C-ADAC-4640-B79C-1911FE59DA13}" srcOrd="2" destOrd="0" parTransId="{0D8815D7-B889-4411-B333-E928BE91CA60}" sibTransId="{26C1187A-F0F4-4A34-BFF5-FE9280DD34C2}"/>
    <dgm:cxn modelId="{59F0A778-83D3-4814-99D5-6773258B66A6}" srcId="{4674CFD0-FC1D-4B23-9CB8-D2B93B5748D1}" destId="{53015C12-BC6E-4699-B55C-C375A1FDBFF5}" srcOrd="1" destOrd="0" parTransId="{9332F51E-D96C-4780-A26D-8F486F2977A3}" sibTransId="{C8FBBA79-E9FF-4CED-87CF-D52C8690A3E3}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8E0FA8F0-9FAA-41EE-8029-89A109D2E553}" srcId="{AF1867AE-3270-4D25-8716-186469E4911F}" destId="{604944B1-309E-4731-BD76-DCAEF08AFBCD}" srcOrd="2" destOrd="0" parTransId="{91020A8F-129B-4A39-9F3D-864D092BF4D8}" sibTransId="{13BDB0E3-5698-4D63-8B6F-9794DE6848EC}"/>
    <dgm:cxn modelId="{8B0DCBE0-F62D-4C4A-8855-645C8CB28701}" srcId="{AF1867AE-3270-4D25-8716-186469E4911F}" destId="{8BDD5849-EE9E-433A-B609-467DF1BAFB48}" srcOrd="1" destOrd="0" parTransId="{016EB991-C886-4A29-949D-30917F0DB57D}" sibTransId="{31CBA38A-57CC-4B9A-95CB-A9ECD677E901}"/>
    <dgm:cxn modelId="{55FE5820-2405-4966-93C3-F7850A00463B}" type="presOf" srcId="{93291804-B52D-4000-9B73-AE4CDCB19458}" destId="{B8A59450-BA0C-455A-A445-9458CCC1A026}" srcOrd="0" destOrd="1" presId="urn:microsoft.com/office/officeart/2005/8/layout/vList6"/>
    <dgm:cxn modelId="{3890F6A0-1E6E-45AA-BD49-ADE706CB0A29}" type="presOf" srcId="{747DA760-CE02-48CA-AC38-AB62D1DAA5DD}" destId="{3E7C0CE3-227A-432B-B330-D9E17A981503}" srcOrd="0" destOrd="0" presId="urn:microsoft.com/office/officeart/2005/8/layout/vList6"/>
    <dgm:cxn modelId="{04A268AC-C1BB-4265-A655-335EFBF3E12A}" type="presParOf" srcId="{0DAFD88D-D447-4DA5-B941-53AE2C2A7763}" destId="{EDADC79C-6FFD-4447-AE3C-C68689DA250E}" srcOrd="0" destOrd="0" presId="urn:microsoft.com/office/officeart/2005/8/layout/vList6"/>
    <dgm:cxn modelId="{2C70513E-1873-42FA-8DAF-FADF25431963}" type="presParOf" srcId="{EDADC79C-6FFD-4447-AE3C-C68689DA250E}" destId="{99038022-91FE-49AC-9D9F-72016CE9DC9B}" srcOrd="0" destOrd="0" presId="urn:microsoft.com/office/officeart/2005/8/layout/vList6"/>
    <dgm:cxn modelId="{B2CF7D1A-BD2F-4095-AB2D-524F865FB876}" type="presParOf" srcId="{EDADC79C-6FFD-4447-AE3C-C68689DA250E}" destId="{3E7C0CE3-227A-432B-B330-D9E17A981503}" srcOrd="1" destOrd="0" presId="urn:microsoft.com/office/officeart/2005/8/layout/vList6"/>
    <dgm:cxn modelId="{52731A8C-F624-4C8E-9F56-31CF3AE0CC29}" type="presParOf" srcId="{0DAFD88D-D447-4DA5-B941-53AE2C2A7763}" destId="{BB113CE4-75E6-4CDE-AF77-F92E606EA08D}" srcOrd="1" destOrd="0" presId="urn:microsoft.com/office/officeart/2005/8/layout/vList6"/>
    <dgm:cxn modelId="{EB952457-6422-4C02-A6F2-57CB7F28758E}" type="presParOf" srcId="{0DAFD88D-D447-4DA5-B941-53AE2C2A7763}" destId="{D98CB089-3B1E-4850-A97A-2389D26B85EA}" srcOrd="2" destOrd="0" presId="urn:microsoft.com/office/officeart/2005/8/layout/vList6"/>
    <dgm:cxn modelId="{53AC770B-46CC-41B0-A908-12E7AC09ADDA}" type="presParOf" srcId="{D98CB089-3B1E-4850-A97A-2389D26B85EA}" destId="{EE1B884E-0FE5-45E7-B239-560B95E7A8BA}" srcOrd="0" destOrd="0" presId="urn:microsoft.com/office/officeart/2005/8/layout/vList6"/>
    <dgm:cxn modelId="{D0D4E532-EEDA-4C00-84A0-FB7E9B07F1F8}" type="presParOf" srcId="{D98CB089-3B1E-4850-A97A-2389D26B85EA}" destId="{B8A59450-BA0C-455A-A445-9458CCC1A026}" srcOrd="1" destOrd="0" presId="urn:microsoft.com/office/officeart/2005/8/layout/vList6"/>
    <dgm:cxn modelId="{F05466FD-0AC3-4AFD-9681-FA5D01EC645F}" type="presParOf" srcId="{0DAFD88D-D447-4DA5-B941-53AE2C2A7763}" destId="{8542620F-4724-4AAC-A229-BC8122A6B26E}" srcOrd="3" destOrd="0" presId="urn:microsoft.com/office/officeart/2005/8/layout/vList6"/>
    <dgm:cxn modelId="{7CEAD2B3-54DA-4FFD-B0A9-1AE1713DD5DB}" type="presParOf" srcId="{0DAFD88D-D447-4DA5-B941-53AE2C2A7763}" destId="{4C00A893-E22E-4898-A541-9A78531D1EA9}" srcOrd="4" destOrd="0" presId="urn:microsoft.com/office/officeart/2005/8/layout/vList6"/>
    <dgm:cxn modelId="{EFA8EAA2-C224-455A-8264-AC343892EC24}" type="presParOf" srcId="{4C00A893-E22E-4898-A541-9A78531D1EA9}" destId="{2750E3B2-81AA-4000-B82D-1765F71F3948}" srcOrd="0" destOrd="0" presId="urn:microsoft.com/office/officeart/2005/8/layout/vList6"/>
    <dgm:cxn modelId="{9BE70168-9E71-49F6-AA7F-EE7D0BF8D01B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1800" dirty="0" smtClean="0"/>
            <a:t>Risks</a:t>
          </a:r>
          <a:endParaRPr lang="en-GB" sz="18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 sz="1800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 sz="1800"/>
        </a:p>
      </dgm:t>
    </dgm:pt>
    <dgm:pt modelId="{747DA760-CE02-48CA-AC38-AB62D1DAA5D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smtClean="0"/>
            <a:t>Inadequate knowledge &amp; documentation of information;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 sz="1800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 sz="1800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1800" dirty="0" smtClean="0"/>
            <a:t>Possible Safeguards</a:t>
          </a:r>
          <a:endParaRPr lang="en-GB" sz="18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 sz="1800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 sz="1800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1850" dirty="0" smtClean="0"/>
            <a:t>Train communities on information documentation &amp; dissemination;</a:t>
          </a:r>
          <a:endParaRPr lang="en-GB" sz="185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 sz="1800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 sz="1800"/>
        </a:p>
      </dgm:t>
    </dgm:pt>
    <dgm:pt modelId="{4674CFD0-FC1D-4B23-9CB8-D2B93B5748D1}">
      <dgm:prSet phldrT="[Text]" custT="1"/>
      <dgm:spPr/>
      <dgm:t>
        <a:bodyPr/>
        <a:lstStyle/>
        <a:p>
          <a:r>
            <a:rPr lang="en-GB" sz="1800" dirty="0" smtClean="0"/>
            <a:t>Possible Indicators</a:t>
          </a:r>
          <a:endParaRPr lang="en-GB" sz="1800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 sz="1800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 sz="1800"/>
        </a:p>
      </dgm:t>
    </dgm:pt>
    <dgm:pt modelId="{304E9E2B-30CC-4CC7-BDB1-A2C66F923BA0}">
      <dgm:prSet phldrT="[Text]" custT="1"/>
      <dgm:spPr/>
      <dgm:t>
        <a:bodyPr/>
        <a:lstStyle/>
        <a:p>
          <a:endParaRPr lang="en-GB" sz="20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 sz="1800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 sz="1800"/>
        </a:p>
      </dgm:t>
    </dgm:pt>
    <dgm:pt modelId="{127FD81A-BB12-4428-A632-01F47C0398F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smtClean="0"/>
            <a:t>Distortion of information from various sources;</a:t>
          </a:r>
          <a:endParaRPr lang="en-GB" sz="1800" dirty="0"/>
        </a:p>
      </dgm:t>
    </dgm:pt>
    <dgm:pt modelId="{C3813CC2-6882-4BDE-8DB4-6E5F44F549C1}" type="parTrans" cxnId="{2202DD9D-1594-4DDD-9B11-7CA352F084F5}">
      <dgm:prSet/>
      <dgm:spPr/>
      <dgm:t>
        <a:bodyPr/>
        <a:lstStyle/>
        <a:p>
          <a:endParaRPr lang="en-GB" sz="1800"/>
        </a:p>
      </dgm:t>
    </dgm:pt>
    <dgm:pt modelId="{18933D52-0083-4F8F-B9F1-68FD13A6CC8A}" type="sibTrans" cxnId="{2202DD9D-1594-4DDD-9B11-7CA352F084F5}">
      <dgm:prSet/>
      <dgm:spPr/>
      <dgm:t>
        <a:bodyPr/>
        <a:lstStyle/>
        <a:p>
          <a:endParaRPr lang="en-GB" sz="1800"/>
        </a:p>
      </dgm:t>
    </dgm:pt>
    <dgm:pt modelId="{0E5E45B9-94E6-482D-8952-4815D6D58FCA}">
      <dgm:prSet custT="1"/>
      <dgm:spPr/>
      <dgm:t>
        <a:bodyPr/>
        <a:lstStyle/>
        <a:p>
          <a:r>
            <a:rPr lang="en-US" sz="2000" dirty="0" smtClean="0"/>
            <a:t>Extent to which primary stakeholders (i.e. community groups) are aware of, and use information.</a:t>
          </a:r>
          <a:endParaRPr lang="en-GB" sz="2000" dirty="0"/>
        </a:p>
      </dgm:t>
    </dgm:pt>
    <dgm:pt modelId="{4F7EEA15-5755-4C6C-9D0E-206B118A6CF2}" type="sibTrans" cxnId="{CF79EB52-263E-4E22-A5CC-7F48B7A70B63}">
      <dgm:prSet/>
      <dgm:spPr/>
      <dgm:t>
        <a:bodyPr/>
        <a:lstStyle/>
        <a:p>
          <a:endParaRPr lang="en-GB" sz="1800"/>
        </a:p>
      </dgm:t>
    </dgm:pt>
    <dgm:pt modelId="{9E961510-175E-4B51-BFE9-850F8EF5BA1B}" type="parTrans" cxnId="{CF79EB52-263E-4E22-A5CC-7F48B7A70B63}">
      <dgm:prSet/>
      <dgm:spPr/>
      <dgm:t>
        <a:bodyPr/>
        <a:lstStyle/>
        <a:p>
          <a:endParaRPr lang="en-GB" sz="1800"/>
        </a:p>
      </dgm:t>
    </dgm:pt>
    <dgm:pt modelId="{D9109C39-30C9-49D1-A3C5-A597A138F841}">
      <dgm:prSet custT="1"/>
      <dgm:spPr/>
      <dgm:t>
        <a:bodyPr/>
        <a:lstStyle/>
        <a:p>
          <a:r>
            <a:rPr lang="en-US" sz="2000" dirty="0" smtClean="0"/>
            <a:t>Degree to which information is clearly documented;</a:t>
          </a:r>
          <a:endParaRPr lang="en-GB" sz="2000" dirty="0"/>
        </a:p>
      </dgm:t>
    </dgm:pt>
    <dgm:pt modelId="{5F69A639-9163-4F14-A1EB-7A67B85397E8}" type="sibTrans" cxnId="{5D646245-4AAA-48B6-A604-38EF6DF2D01C}">
      <dgm:prSet/>
      <dgm:spPr/>
      <dgm:t>
        <a:bodyPr/>
        <a:lstStyle/>
        <a:p>
          <a:endParaRPr lang="en-GB" sz="1800"/>
        </a:p>
      </dgm:t>
    </dgm:pt>
    <dgm:pt modelId="{189221D1-0BE0-4805-84B1-E884B793DF27}" type="parTrans" cxnId="{5D646245-4AAA-48B6-A604-38EF6DF2D01C}">
      <dgm:prSet/>
      <dgm:spPr/>
      <dgm:t>
        <a:bodyPr/>
        <a:lstStyle/>
        <a:p>
          <a:endParaRPr lang="en-GB" sz="1800"/>
        </a:p>
      </dgm:t>
    </dgm:pt>
    <dgm:pt modelId="{9C74AAF0-9896-4E40-8CDB-C7BD639484A9}">
      <dgm:prSet custT="1"/>
      <dgm:spPr/>
      <dgm:t>
        <a:bodyPr/>
        <a:lstStyle/>
        <a:p>
          <a:r>
            <a:rPr lang="en-US" sz="1850" dirty="0" smtClean="0"/>
            <a:t>Improve telecom mast coverage;</a:t>
          </a:r>
          <a:endParaRPr lang="en-GB" sz="1850" dirty="0"/>
        </a:p>
      </dgm:t>
    </dgm:pt>
    <dgm:pt modelId="{017A1C79-4F71-415B-8CBF-1989442EB421}" type="sibTrans" cxnId="{95698CC4-9BC7-47D6-AE74-CA767B890CD0}">
      <dgm:prSet/>
      <dgm:spPr/>
      <dgm:t>
        <a:bodyPr/>
        <a:lstStyle/>
        <a:p>
          <a:endParaRPr lang="en-GB" sz="1800"/>
        </a:p>
      </dgm:t>
    </dgm:pt>
    <dgm:pt modelId="{C371C7F0-B5E7-490A-A4DA-6529DF5F6E70}" type="parTrans" cxnId="{95698CC4-9BC7-47D6-AE74-CA767B890CD0}">
      <dgm:prSet/>
      <dgm:spPr/>
      <dgm:t>
        <a:bodyPr/>
        <a:lstStyle/>
        <a:p>
          <a:endParaRPr lang="en-GB" sz="1800"/>
        </a:p>
      </dgm:t>
    </dgm:pt>
    <dgm:pt modelId="{A96832DE-82AF-4033-8D2A-6BFC9E45E434}">
      <dgm:prSet custT="1"/>
      <dgm:spPr/>
      <dgm:t>
        <a:bodyPr/>
        <a:lstStyle/>
        <a:p>
          <a:r>
            <a:rPr lang="en-US" sz="1850" dirty="0" smtClean="0"/>
            <a:t>Create links between communities &amp; relevant agencies;</a:t>
          </a:r>
          <a:endParaRPr lang="en-GB" sz="1850" dirty="0"/>
        </a:p>
      </dgm:t>
    </dgm:pt>
    <dgm:pt modelId="{59A8C889-2D27-4A5E-A24F-504B570928B6}" type="sibTrans" cxnId="{F1A77421-E888-4F96-8D59-B8D09A711438}">
      <dgm:prSet/>
      <dgm:spPr/>
      <dgm:t>
        <a:bodyPr/>
        <a:lstStyle/>
        <a:p>
          <a:endParaRPr lang="en-GB" sz="1800"/>
        </a:p>
      </dgm:t>
    </dgm:pt>
    <dgm:pt modelId="{498E1208-217B-432E-83AA-F388D435E0BE}" type="parTrans" cxnId="{F1A77421-E888-4F96-8D59-B8D09A711438}">
      <dgm:prSet/>
      <dgm:spPr/>
      <dgm:t>
        <a:bodyPr/>
        <a:lstStyle/>
        <a:p>
          <a:endParaRPr lang="en-GB" sz="1800"/>
        </a:p>
      </dgm:t>
    </dgm:pt>
    <dgm:pt modelId="{C44FDB7C-857D-46A8-9054-B06BACCF5C4C}">
      <dgm:prSet custT="1"/>
      <dgm:spPr/>
      <dgm:t>
        <a:bodyPr/>
        <a:lstStyle/>
        <a:p>
          <a:r>
            <a:rPr lang="en-US" sz="1850" dirty="0" smtClean="0"/>
            <a:t>Create information management protocol;</a:t>
          </a:r>
          <a:endParaRPr lang="en-GB" sz="1850" dirty="0"/>
        </a:p>
      </dgm:t>
    </dgm:pt>
    <dgm:pt modelId="{BDABA1A8-84D2-4745-9714-6EA245AFF846}" type="sibTrans" cxnId="{FEAD3A03-CA00-4B6D-85B2-524D2336D77B}">
      <dgm:prSet/>
      <dgm:spPr/>
      <dgm:t>
        <a:bodyPr/>
        <a:lstStyle/>
        <a:p>
          <a:endParaRPr lang="en-GB" sz="1800"/>
        </a:p>
      </dgm:t>
    </dgm:pt>
    <dgm:pt modelId="{75B401FC-DF3C-404F-A7B4-6B1FDEF697ED}" type="parTrans" cxnId="{FEAD3A03-CA00-4B6D-85B2-524D2336D77B}">
      <dgm:prSet/>
      <dgm:spPr/>
      <dgm:t>
        <a:bodyPr/>
        <a:lstStyle/>
        <a:p>
          <a:endParaRPr lang="en-GB" sz="1800"/>
        </a:p>
      </dgm:t>
    </dgm:pt>
    <dgm:pt modelId="{3CD05263-8B64-4C63-9EAB-C4AE8C15CD11}">
      <dgm:prSet custT="1"/>
      <dgm:spPr/>
      <dgm:t>
        <a:bodyPr/>
        <a:lstStyle/>
        <a:p>
          <a:r>
            <a:rPr lang="en-US" sz="1850" dirty="0" smtClean="0"/>
            <a:t>Use of mixed transmission media &amp; appropriate language;</a:t>
          </a:r>
          <a:endParaRPr lang="en-GB" sz="1850" dirty="0"/>
        </a:p>
      </dgm:t>
    </dgm:pt>
    <dgm:pt modelId="{714A91F4-2369-4D84-89EC-9BD3DC464C1F}" type="sibTrans" cxnId="{554D6DA7-1BA8-4069-B94B-F30C258F5584}">
      <dgm:prSet/>
      <dgm:spPr/>
      <dgm:t>
        <a:bodyPr/>
        <a:lstStyle/>
        <a:p>
          <a:endParaRPr lang="en-GB" sz="1800"/>
        </a:p>
      </dgm:t>
    </dgm:pt>
    <dgm:pt modelId="{C90D55C2-748A-45DF-9AFA-F538C361C43C}" type="parTrans" cxnId="{554D6DA7-1BA8-4069-B94B-F30C258F5584}">
      <dgm:prSet/>
      <dgm:spPr/>
      <dgm:t>
        <a:bodyPr/>
        <a:lstStyle/>
        <a:p>
          <a:endParaRPr lang="en-GB" sz="1800"/>
        </a:p>
      </dgm:t>
    </dgm:pt>
    <dgm:pt modelId="{EA4E3B35-EB68-41B2-A178-22A5128C3EA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smtClean="0"/>
            <a:t>Relevance, appropriateness of language, &amp; timeliness of message delivery;</a:t>
          </a:r>
          <a:endParaRPr lang="en-GB" sz="1800" dirty="0"/>
        </a:p>
      </dgm:t>
    </dgm:pt>
    <dgm:pt modelId="{FF1ABF29-E9D1-413B-AD6F-5DF0FE5B8EB4}" type="parTrans" cxnId="{47F0B141-A2D3-48E9-A384-7CF0F9DB4887}">
      <dgm:prSet/>
      <dgm:spPr/>
      <dgm:t>
        <a:bodyPr/>
        <a:lstStyle/>
        <a:p>
          <a:endParaRPr lang="en-GB" sz="1800"/>
        </a:p>
      </dgm:t>
    </dgm:pt>
    <dgm:pt modelId="{5190A22B-9AE0-4F37-82B3-D91DA6DA5D73}" type="sibTrans" cxnId="{47F0B141-A2D3-48E9-A384-7CF0F9DB4887}">
      <dgm:prSet/>
      <dgm:spPr/>
      <dgm:t>
        <a:bodyPr/>
        <a:lstStyle/>
        <a:p>
          <a:endParaRPr lang="en-GB" sz="1800"/>
        </a:p>
      </dgm:t>
    </dgm:pt>
    <dgm:pt modelId="{FBB18605-FD6C-4580-B7AF-B452E39350A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smtClean="0"/>
            <a:t>Poor institutional &amp; electronic media networks;</a:t>
          </a:r>
          <a:endParaRPr lang="en-GB" sz="1800" dirty="0"/>
        </a:p>
      </dgm:t>
    </dgm:pt>
    <dgm:pt modelId="{BEC8A6D8-1CF1-4C5F-92EC-46FE4EBDD56E}" type="sibTrans" cxnId="{ADBA8527-7FBB-436B-B584-ECF215E1CFB8}">
      <dgm:prSet/>
      <dgm:spPr/>
      <dgm:t>
        <a:bodyPr/>
        <a:lstStyle/>
        <a:p>
          <a:endParaRPr lang="en-GB" sz="1800"/>
        </a:p>
      </dgm:t>
    </dgm:pt>
    <dgm:pt modelId="{354B2B2E-7DC4-4A45-A16F-82003E31DE93}" type="parTrans" cxnId="{ADBA8527-7FBB-436B-B584-ECF215E1CFB8}">
      <dgm:prSet/>
      <dgm:spPr/>
      <dgm:t>
        <a:bodyPr/>
        <a:lstStyle/>
        <a:p>
          <a:endParaRPr lang="en-GB" sz="1800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130898" custScaleY="83450" custLinFactNeighborX="-250" custLinFactNeighborY="-32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380631" custScaleY="11878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73519" custScaleY="85245" custLinFactNeighborX="-161" custLinFactNeighborY="-67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95337" custScaleY="126213" custLinFactNeighborX="1725" custLinFactNeighborY="-60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70864" custScaleY="804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208660" custScaleY="933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5698CC4-9BC7-47D6-AE74-CA767B890CD0}" srcId="{DD5CE517-8024-4051-AD80-7882BD01C012}" destId="{9C74AAF0-9896-4E40-8CDB-C7BD639484A9}" srcOrd="4" destOrd="0" parTransId="{C371C7F0-B5E7-490A-A4DA-6529DF5F6E70}" sibTransId="{017A1C79-4F71-415B-8CBF-1989442EB421}"/>
    <dgm:cxn modelId="{F1A77421-E888-4F96-8D59-B8D09A711438}" srcId="{DD5CE517-8024-4051-AD80-7882BD01C012}" destId="{A96832DE-82AF-4033-8D2A-6BFC9E45E434}" srcOrd="3" destOrd="0" parTransId="{498E1208-217B-432E-83AA-F388D435E0BE}" sibTransId="{59A8C889-2D27-4A5E-A24F-504B570928B6}"/>
    <dgm:cxn modelId="{37983D88-3DEF-4168-BB26-0504C430501D}" type="presOf" srcId="{747DA760-CE02-48CA-AC38-AB62D1DAA5DD}" destId="{3E7C0CE3-227A-432B-B330-D9E17A981503}" srcOrd="0" destOrd="0" presId="urn:microsoft.com/office/officeart/2005/8/layout/vList6"/>
    <dgm:cxn modelId="{A136E786-6464-4715-B21E-663CB7BC7CA8}" type="presOf" srcId="{AF1867AE-3270-4D25-8716-186469E4911F}" destId="{99038022-91FE-49AC-9D9F-72016CE9DC9B}" srcOrd="0" destOrd="0" presId="urn:microsoft.com/office/officeart/2005/8/layout/vList6"/>
    <dgm:cxn modelId="{CF79EB52-263E-4E22-A5CC-7F48B7A70B63}" srcId="{4674CFD0-FC1D-4B23-9CB8-D2B93B5748D1}" destId="{0E5E45B9-94E6-482D-8952-4815D6D58FCA}" srcOrd="2" destOrd="0" parTransId="{9E961510-175E-4B51-BFE9-850F8EF5BA1B}" sibTransId="{4F7EEA15-5755-4C6C-9D0E-206B118A6CF2}"/>
    <dgm:cxn modelId="{554D6DA7-1BA8-4069-B94B-F30C258F5584}" srcId="{DD5CE517-8024-4051-AD80-7882BD01C012}" destId="{3CD05263-8B64-4C63-9EAB-C4AE8C15CD11}" srcOrd="1" destOrd="0" parTransId="{C90D55C2-748A-45DF-9AFA-F538C361C43C}" sibTransId="{714A91F4-2369-4D84-89EC-9BD3DC464C1F}"/>
    <dgm:cxn modelId="{FEAD3A03-CA00-4B6D-85B2-524D2336D77B}" srcId="{DD5CE517-8024-4051-AD80-7882BD01C012}" destId="{C44FDB7C-857D-46A8-9054-B06BACCF5C4C}" srcOrd="2" destOrd="0" parTransId="{75B401FC-DF3C-404F-A7B4-6B1FDEF697ED}" sibTransId="{BDABA1A8-84D2-4745-9714-6EA245AFF846}"/>
    <dgm:cxn modelId="{2202DD9D-1594-4DDD-9B11-7CA352F084F5}" srcId="{AF1867AE-3270-4D25-8716-186469E4911F}" destId="{127FD81A-BB12-4428-A632-01F47C0398FB}" srcOrd="2" destOrd="0" parTransId="{C3813CC2-6882-4BDE-8DB4-6E5F44F549C1}" sibTransId="{18933D52-0083-4F8F-B9F1-68FD13A6CC8A}"/>
    <dgm:cxn modelId="{47F0B141-A2D3-48E9-A384-7CF0F9DB4887}" srcId="{AF1867AE-3270-4D25-8716-186469E4911F}" destId="{EA4E3B35-EB68-41B2-A178-22A5128C3EA5}" srcOrd="1" destOrd="0" parTransId="{FF1ABF29-E9D1-413B-AD6F-5DF0FE5B8EB4}" sibTransId="{5190A22B-9AE0-4F37-82B3-D91DA6DA5D73}"/>
    <dgm:cxn modelId="{A7213472-5C71-46B6-8C6B-8B6016D382CB}" type="presOf" srcId="{4674CFD0-FC1D-4B23-9CB8-D2B93B5748D1}" destId="{2750E3B2-81AA-4000-B82D-1765F71F3948}" srcOrd="0" destOrd="0" presId="urn:microsoft.com/office/officeart/2005/8/layout/vList6"/>
    <dgm:cxn modelId="{322FAD53-6261-485B-84FC-D50C5389F143}" type="presOf" srcId="{0E5E45B9-94E6-482D-8952-4815D6D58FCA}" destId="{6CD79DCF-887C-4517-8A9A-B7415611E7F2}" srcOrd="0" destOrd="2" presId="urn:microsoft.com/office/officeart/2005/8/layout/vList6"/>
    <dgm:cxn modelId="{ADBA8527-7FBB-436B-B584-ECF215E1CFB8}" srcId="{AF1867AE-3270-4D25-8716-186469E4911F}" destId="{FBB18605-FD6C-4580-B7AF-B452E39350A3}" srcOrd="3" destOrd="0" parTransId="{354B2B2E-7DC4-4A45-A16F-82003E31DE93}" sibTransId="{BEC8A6D8-1CF1-4C5F-92EC-46FE4EBDD56E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31868531-A764-456E-9F2C-F332E46DFD34}" type="presOf" srcId="{A96832DE-82AF-4033-8D2A-6BFC9E45E434}" destId="{B8A59450-BA0C-455A-A445-9458CCC1A026}" srcOrd="0" destOrd="3" presId="urn:microsoft.com/office/officeart/2005/8/layout/vList6"/>
    <dgm:cxn modelId="{5D646245-4AAA-48B6-A604-38EF6DF2D01C}" srcId="{4674CFD0-FC1D-4B23-9CB8-D2B93B5748D1}" destId="{D9109C39-30C9-49D1-A3C5-A597A138F841}" srcOrd="1" destOrd="0" parTransId="{189221D1-0BE0-4805-84B1-E884B793DF27}" sibTransId="{5F69A639-9163-4F14-A1EB-7A67B85397E8}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5B918E17-3910-42BD-B85C-F4F9823EBEC7}" type="presOf" srcId="{3CD05263-8B64-4C63-9EAB-C4AE8C15CD11}" destId="{B8A59450-BA0C-455A-A445-9458CCC1A026}" srcOrd="0" destOrd="1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FCD18D8E-74C5-40B2-8B2C-C8806BA06BEA}" type="presOf" srcId="{B99B21C6-0245-43EF-A00F-AC6075B0292D}" destId="{0DAFD88D-D447-4DA5-B941-53AE2C2A7763}" srcOrd="0" destOrd="0" presId="urn:microsoft.com/office/officeart/2005/8/layout/vList6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D37C138C-8CA6-4CFB-A090-F5EFA49DAC8B}" type="presOf" srcId="{C44FDB7C-857D-46A8-9054-B06BACCF5C4C}" destId="{B8A59450-BA0C-455A-A445-9458CCC1A026}" srcOrd="0" destOrd="2" presId="urn:microsoft.com/office/officeart/2005/8/layout/vList6"/>
    <dgm:cxn modelId="{80A87B79-6C4C-40F4-B3C1-8BA4A70C1619}" type="presOf" srcId="{DD5CE517-8024-4051-AD80-7882BD01C012}" destId="{EE1B884E-0FE5-45E7-B239-560B95E7A8BA}" srcOrd="0" destOrd="0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41A3E853-55CE-47C0-956B-8B0F3DC9F9D6}" type="presOf" srcId="{EA4E3B35-EB68-41B2-A178-22A5128C3EA5}" destId="{3E7C0CE3-227A-432B-B330-D9E17A981503}" srcOrd="0" destOrd="1" presId="urn:microsoft.com/office/officeart/2005/8/layout/vList6"/>
    <dgm:cxn modelId="{F7327ECF-1891-4B22-B652-4F6242D0B013}" type="presOf" srcId="{127FD81A-BB12-4428-A632-01F47C0398FB}" destId="{3E7C0CE3-227A-432B-B330-D9E17A981503}" srcOrd="0" destOrd="2" presId="urn:microsoft.com/office/officeart/2005/8/layout/vList6"/>
    <dgm:cxn modelId="{48A6AB61-85A7-4FD0-862D-54EB72B3E5D5}" type="presOf" srcId="{D9109C39-30C9-49D1-A3C5-A597A138F841}" destId="{6CD79DCF-887C-4517-8A9A-B7415611E7F2}" srcOrd="0" destOrd="1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9B4BFFE5-6CC7-44E1-AD97-0F75E10EAF4B}" type="presOf" srcId="{304E9E2B-30CC-4CC7-BDB1-A2C66F923BA0}" destId="{6CD79DCF-887C-4517-8A9A-B7415611E7F2}" srcOrd="0" destOrd="0" presId="urn:microsoft.com/office/officeart/2005/8/layout/vList6"/>
    <dgm:cxn modelId="{0030AEC8-2B3A-4E98-9796-08440A04B8B4}" type="presOf" srcId="{24885355-0A97-4CBC-A47D-0BF4B0B4BD0D}" destId="{B8A59450-BA0C-455A-A445-9458CCC1A026}" srcOrd="0" destOrd="0" presId="urn:microsoft.com/office/officeart/2005/8/layout/vList6"/>
    <dgm:cxn modelId="{5767C2B9-602C-4CF7-B273-472DD3F3720D}" type="presOf" srcId="{9C74AAF0-9896-4E40-8CDB-C7BD639484A9}" destId="{B8A59450-BA0C-455A-A445-9458CCC1A026}" srcOrd="0" destOrd="4" presId="urn:microsoft.com/office/officeart/2005/8/layout/vList6"/>
    <dgm:cxn modelId="{182D2E39-003F-438D-9173-B00B3F1DD205}" type="presOf" srcId="{FBB18605-FD6C-4580-B7AF-B452E39350A3}" destId="{3E7C0CE3-227A-432B-B330-D9E17A981503}" srcOrd="0" destOrd="3" presId="urn:microsoft.com/office/officeart/2005/8/layout/vList6"/>
    <dgm:cxn modelId="{4EB5C8D3-43FD-4DE5-8999-98AD642AFE3B}" type="presParOf" srcId="{0DAFD88D-D447-4DA5-B941-53AE2C2A7763}" destId="{EDADC79C-6FFD-4447-AE3C-C68689DA250E}" srcOrd="0" destOrd="0" presId="urn:microsoft.com/office/officeart/2005/8/layout/vList6"/>
    <dgm:cxn modelId="{D8C33671-A1C1-4FF0-ADE0-BCCA5687B1C0}" type="presParOf" srcId="{EDADC79C-6FFD-4447-AE3C-C68689DA250E}" destId="{99038022-91FE-49AC-9D9F-72016CE9DC9B}" srcOrd="0" destOrd="0" presId="urn:microsoft.com/office/officeart/2005/8/layout/vList6"/>
    <dgm:cxn modelId="{FCF0B58C-8522-4A99-8502-784518397E58}" type="presParOf" srcId="{EDADC79C-6FFD-4447-AE3C-C68689DA250E}" destId="{3E7C0CE3-227A-432B-B330-D9E17A981503}" srcOrd="1" destOrd="0" presId="urn:microsoft.com/office/officeart/2005/8/layout/vList6"/>
    <dgm:cxn modelId="{86189D04-171D-400F-863C-A0C8B6FC368A}" type="presParOf" srcId="{0DAFD88D-D447-4DA5-B941-53AE2C2A7763}" destId="{BB113CE4-75E6-4CDE-AF77-F92E606EA08D}" srcOrd="1" destOrd="0" presId="urn:microsoft.com/office/officeart/2005/8/layout/vList6"/>
    <dgm:cxn modelId="{18BEBB79-815B-4768-AAFF-BDB2EAB2F9D0}" type="presParOf" srcId="{0DAFD88D-D447-4DA5-B941-53AE2C2A7763}" destId="{D98CB089-3B1E-4850-A97A-2389D26B85EA}" srcOrd="2" destOrd="0" presId="urn:microsoft.com/office/officeart/2005/8/layout/vList6"/>
    <dgm:cxn modelId="{B700963A-2E6F-4355-BD8E-EE71C93C904A}" type="presParOf" srcId="{D98CB089-3B1E-4850-A97A-2389D26B85EA}" destId="{EE1B884E-0FE5-45E7-B239-560B95E7A8BA}" srcOrd="0" destOrd="0" presId="urn:microsoft.com/office/officeart/2005/8/layout/vList6"/>
    <dgm:cxn modelId="{80497D2F-5B9E-48AA-88D4-EDEA3EC32C4A}" type="presParOf" srcId="{D98CB089-3B1E-4850-A97A-2389D26B85EA}" destId="{B8A59450-BA0C-455A-A445-9458CCC1A026}" srcOrd="1" destOrd="0" presId="urn:microsoft.com/office/officeart/2005/8/layout/vList6"/>
    <dgm:cxn modelId="{7B77CA98-83DF-4584-9EA5-6F78E97394B8}" type="presParOf" srcId="{0DAFD88D-D447-4DA5-B941-53AE2C2A7763}" destId="{8542620F-4724-4AAC-A229-BC8122A6B26E}" srcOrd="3" destOrd="0" presId="urn:microsoft.com/office/officeart/2005/8/layout/vList6"/>
    <dgm:cxn modelId="{7A78DC72-2294-444C-BBD9-378185960031}" type="presParOf" srcId="{0DAFD88D-D447-4DA5-B941-53AE2C2A7763}" destId="{4C00A893-E22E-4898-A541-9A78531D1EA9}" srcOrd="4" destOrd="0" presId="urn:microsoft.com/office/officeart/2005/8/layout/vList6"/>
    <dgm:cxn modelId="{228FD6A2-ED8F-4F4A-B04E-A03143FD27A9}" type="presParOf" srcId="{4C00A893-E22E-4898-A541-9A78531D1EA9}" destId="{2750E3B2-81AA-4000-B82D-1765F71F3948}" srcOrd="0" destOrd="0" presId="urn:microsoft.com/office/officeart/2005/8/layout/vList6"/>
    <dgm:cxn modelId="{30A255DD-7346-46FA-A561-58C24311F3E2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1800" dirty="0" smtClean="0"/>
            <a:t>Poor stakeholders identification, analysis, &amp; engagement;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Conduct stakeholders analysis;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2000" dirty="0" smtClean="0"/>
            <a:t>Number of interest groups at all levels participating;</a:t>
          </a:r>
          <a:endParaRPr lang="en-GB" sz="20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18D20033-4B5E-43A9-9BA4-F35B3C548DD4}">
      <dgm:prSet custT="1"/>
      <dgm:spPr/>
      <dgm:t>
        <a:bodyPr/>
        <a:lstStyle/>
        <a:p>
          <a:r>
            <a:rPr lang="en-US" sz="1800" dirty="0" smtClean="0"/>
            <a:t>Withholding information that can encourage participation;</a:t>
          </a:r>
          <a:endParaRPr lang="en-GB" sz="1800" dirty="0"/>
        </a:p>
      </dgm:t>
    </dgm:pt>
    <dgm:pt modelId="{5CFCFA6D-455D-4205-BFC0-D76D395FCD86}" type="parTrans" cxnId="{F639605C-F03C-462B-88CD-B208A50F816D}">
      <dgm:prSet/>
      <dgm:spPr/>
      <dgm:t>
        <a:bodyPr/>
        <a:lstStyle/>
        <a:p>
          <a:endParaRPr lang="en-GB"/>
        </a:p>
      </dgm:t>
    </dgm:pt>
    <dgm:pt modelId="{B470DB71-3276-4272-9546-5935B660C35F}" type="sibTrans" cxnId="{F639605C-F03C-462B-88CD-B208A50F816D}">
      <dgm:prSet/>
      <dgm:spPr/>
      <dgm:t>
        <a:bodyPr/>
        <a:lstStyle/>
        <a:p>
          <a:endParaRPr lang="en-GB"/>
        </a:p>
      </dgm:t>
    </dgm:pt>
    <dgm:pt modelId="{C49E1EA4-D782-46D9-AD38-BE05DCDBA7DB}">
      <dgm:prSet custT="1"/>
      <dgm:spPr/>
      <dgm:t>
        <a:bodyPr/>
        <a:lstStyle/>
        <a:p>
          <a:r>
            <a:rPr lang="en-US" sz="1800" dirty="0" smtClean="0"/>
            <a:t>Groupthink limiting independent critical thinking;</a:t>
          </a:r>
          <a:endParaRPr lang="en-GB" sz="1800" dirty="0"/>
        </a:p>
      </dgm:t>
    </dgm:pt>
    <dgm:pt modelId="{C6B954F6-CF0A-447C-8FC9-AF817E6D10EA}" type="parTrans" cxnId="{AE040DDD-2A19-47B8-8786-5F4E07AB4300}">
      <dgm:prSet/>
      <dgm:spPr/>
      <dgm:t>
        <a:bodyPr/>
        <a:lstStyle/>
        <a:p>
          <a:endParaRPr lang="en-GB"/>
        </a:p>
      </dgm:t>
    </dgm:pt>
    <dgm:pt modelId="{9C543CA9-0248-4FAB-A1CC-D9DA68EA7B54}" type="sibTrans" cxnId="{AE040DDD-2A19-47B8-8786-5F4E07AB4300}">
      <dgm:prSet/>
      <dgm:spPr/>
      <dgm:t>
        <a:bodyPr/>
        <a:lstStyle/>
        <a:p>
          <a:endParaRPr lang="en-GB"/>
        </a:p>
      </dgm:t>
    </dgm:pt>
    <dgm:pt modelId="{2CE94CBA-2CA3-4A3C-A206-E1E9C2F6979F}">
      <dgm:prSet custT="1"/>
      <dgm:spPr/>
      <dgm:t>
        <a:bodyPr/>
        <a:lstStyle/>
        <a:p>
          <a:r>
            <a:rPr lang="en-US" sz="1800" dirty="0" smtClean="0"/>
            <a:t>Community level exclusive decision making structure;</a:t>
          </a:r>
          <a:endParaRPr lang="en-GB" sz="1800" dirty="0"/>
        </a:p>
      </dgm:t>
    </dgm:pt>
    <dgm:pt modelId="{C795BB3E-BF5D-4CF7-A4CC-1999EAA75A83}" type="parTrans" cxnId="{46743B71-3346-44F7-AC9C-2E1D00692266}">
      <dgm:prSet/>
      <dgm:spPr/>
      <dgm:t>
        <a:bodyPr/>
        <a:lstStyle/>
        <a:p>
          <a:endParaRPr lang="en-GB"/>
        </a:p>
      </dgm:t>
    </dgm:pt>
    <dgm:pt modelId="{CB62A03F-4D6A-4FEC-B307-A30ADAAE94D3}" type="sibTrans" cxnId="{46743B71-3346-44F7-AC9C-2E1D00692266}">
      <dgm:prSet/>
      <dgm:spPr/>
      <dgm:t>
        <a:bodyPr/>
        <a:lstStyle/>
        <a:p>
          <a:endParaRPr lang="en-GB"/>
        </a:p>
      </dgm:t>
    </dgm:pt>
    <dgm:pt modelId="{9FD1D5F5-1FD5-4A3B-A66B-88BECEA2FA42}">
      <dgm:prSet custT="1"/>
      <dgm:spPr/>
      <dgm:t>
        <a:bodyPr/>
        <a:lstStyle/>
        <a:p>
          <a:r>
            <a:rPr lang="en-US" sz="2000" dirty="0" smtClean="0"/>
            <a:t>Engage stakeholders from start;</a:t>
          </a:r>
          <a:endParaRPr lang="en-GB" sz="2000" dirty="0"/>
        </a:p>
      </dgm:t>
    </dgm:pt>
    <dgm:pt modelId="{11CF5402-F574-4272-BC1F-E856679162AC}" type="parTrans" cxnId="{3ABEFE4B-6314-4D01-91DB-C3B4835C9E54}">
      <dgm:prSet/>
      <dgm:spPr/>
      <dgm:t>
        <a:bodyPr/>
        <a:lstStyle/>
        <a:p>
          <a:endParaRPr lang="en-GB"/>
        </a:p>
      </dgm:t>
    </dgm:pt>
    <dgm:pt modelId="{5A7B276C-7E06-475C-AFAE-47C2E1B8366E}" type="sibTrans" cxnId="{3ABEFE4B-6314-4D01-91DB-C3B4835C9E54}">
      <dgm:prSet/>
      <dgm:spPr/>
      <dgm:t>
        <a:bodyPr/>
        <a:lstStyle/>
        <a:p>
          <a:endParaRPr lang="en-GB"/>
        </a:p>
      </dgm:t>
    </dgm:pt>
    <dgm:pt modelId="{85203114-DE2F-42A3-A521-386914B3B021}">
      <dgm:prSet custT="1"/>
      <dgm:spPr/>
      <dgm:t>
        <a:bodyPr/>
        <a:lstStyle/>
        <a:p>
          <a:r>
            <a:rPr lang="en-US" sz="2000" dirty="0" smtClean="0"/>
            <a:t>Empower stakeholders through information  and roles sharing;</a:t>
          </a:r>
          <a:endParaRPr lang="en-GB" sz="2000" dirty="0"/>
        </a:p>
      </dgm:t>
    </dgm:pt>
    <dgm:pt modelId="{501E3A40-D341-46C0-BCDF-1A9FDF51B557}" type="parTrans" cxnId="{7D651CE7-A984-4C07-AF2C-44D7C4C903B5}">
      <dgm:prSet/>
      <dgm:spPr/>
      <dgm:t>
        <a:bodyPr/>
        <a:lstStyle/>
        <a:p>
          <a:endParaRPr lang="en-GB"/>
        </a:p>
      </dgm:t>
    </dgm:pt>
    <dgm:pt modelId="{27BD8C50-4D95-4FEC-8C9A-72548122F608}" type="sibTrans" cxnId="{7D651CE7-A984-4C07-AF2C-44D7C4C903B5}">
      <dgm:prSet/>
      <dgm:spPr/>
      <dgm:t>
        <a:bodyPr/>
        <a:lstStyle/>
        <a:p>
          <a:endParaRPr lang="en-GB"/>
        </a:p>
      </dgm:t>
    </dgm:pt>
    <dgm:pt modelId="{CC5DDC86-6DF1-4527-9BDE-703F92C9E1F2}">
      <dgm:prSet custT="1"/>
      <dgm:spPr/>
      <dgm:t>
        <a:bodyPr/>
        <a:lstStyle/>
        <a:p>
          <a:r>
            <a:rPr lang="en-US" sz="2000" dirty="0" smtClean="0"/>
            <a:t>Expected benefits should be clearly defined from start</a:t>
          </a:r>
          <a:endParaRPr lang="en-GB" sz="2000" dirty="0"/>
        </a:p>
      </dgm:t>
    </dgm:pt>
    <dgm:pt modelId="{4B124575-18CD-4655-97F5-F0BA9A3DFCAF}" type="parTrans" cxnId="{5A191151-40B9-42CB-9FE9-56B3F7696678}">
      <dgm:prSet/>
      <dgm:spPr/>
      <dgm:t>
        <a:bodyPr/>
        <a:lstStyle/>
        <a:p>
          <a:endParaRPr lang="en-GB"/>
        </a:p>
      </dgm:t>
    </dgm:pt>
    <dgm:pt modelId="{5F2310D8-613E-4706-ABE8-7FFA4A0FFE9A}" type="sibTrans" cxnId="{5A191151-40B9-42CB-9FE9-56B3F7696678}">
      <dgm:prSet/>
      <dgm:spPr/>
      <dgm:t>
        <a:bodyPr/>
        <a:lstStyle/>
        <a:p>
          <a:endParaRPr lang="en-GB"/>
        </a:p>
      </dgm:t>
    </dgm:pt>
    <dgm:pt modelId="{B485D1A9-920A-4D76-BB9E-A02B029090FB}">
      <dgm:prSet custT="1"/>
      <dgm:spPr/>
      <dgm:t>
        <a:bodyPr/>
        <a:lstStyle/>
        <a:p>
          <a:r>
            <a:rPr lang="en-US" sz="2000" dirty="0" smtClean="0"/>
            <a:t>Level of community engagement of vulnerable groups;</a:t>
          </a:r>
          <a:endParaRPr lang="en-GB" sz="2000" dirty="0"/>
        </a:p>
      </dgm:t>
    </dgm:pt>
    <dgm:pt modelId="{1F14FCBC-E6B9-4DDB-B796-D6E12010C920}" type="parTrans" cxnId="{49D9A37B-C96A-4A47-BD42-36AD15DAF008}">
      <dgm:prSet/>
      <dgm:spPr/>
      <dgm:t>
        <a:bodyPr/>
        <a:lstStyle/>
        <a:p>
          <a:endParaRPr lang="en-GB"/>
        </a:p>
      </dgm:t>
    </dgm:pt>
    <dgm:pt modelId="{EAF0E701-5597-415C-A414-16CAB662A038}" type="sibTrans" cxnId="{49D9A37B-C96A-4A47-BD42-36AD15DAF008}">
      <dgm:prSet/>
      <dgm:spPr/>
      <dgm:t>
        <a:bodyPr/>
        <a:lstStyle/>
        <a:p>
          <a:endParaRPr lang="en-GB"/>
        </a:p>
      </dgm:t>
    </dgm:pt>
    <dgm:pt modelId="{9C569F9D-9882-4194-AC01-BF984A99AE2D}">
      <dgm:prSet custT="1"/>
      <dgm:spPr/>
      <dgm:t>
        <a:bodyPr/>
        <a:lstStyle/>
        <a:p>
          <a:r>
            <a:rPr lang="en-US" sz="2000" dirty="0" smtClean="0"/>
            <a:t>Extent to which all stakeholders have access to and make use of relevant information </a:t>
          </a:r>
          <a:endParaRPr lang="en-GB" sz="2000" dirty="0"/>
        </a:p>
      </dgm:t>
    </dgm:pt>
    <dgm:pt modelId="{309763B0-A74E-44CB-BEE4-00E447E563DA}" type="parTrans" cxnId="{2B480607-4532-462D-AE19-364F2F9A95E9}">
      <dgm:prSet/>
      <dgm:spPr/>
      <dgm:t>
        <a:bodyPr/>
        <a:lstStyle/>
        <a:p>
          <a:endParaRPr lang="en-GB"/>
        </a:p>
      </dgm:t>
    </dgm:pt>
    <dgm:pt modelId="{826545F4-B1DA-40C3-97AF-EC3CC19F6790}" type="sibTrans" cxnId="{2B480607-4532-462D-AE19-364F2F9A95E9}">
      <dgm:prSet/>
      <dgm:spPr/>
      <dgm:t>
        <a:bodyPr/>
        <a:lstStyle/>
        <a:p>
          <a:endParaRPr lang="en-GB"/>
        </a:p>
      </dgm:t>
    </dgm:pt>
    <dgm:pt modelId="{4C2A027C-05BE-42E1-A467-8002B7BC2BE7}">
      <dgm:prSet custT="1"/>
      <dgm:spPr/>
      <dgm:t>
        <a:bodyPr/>
        <a:lstStyle/>
        <a:p>
          <a:r>
            <a:rPr lang="en-US" sz="1800" dirty="0" smtClean="0"/>
            <a:t>Unclear outcomes of participation, unmanaged expectations &amp; suspicion;</a:t>
          </a:r>
          <a:endParaRPr lang="en-GB" sz="1800" dirty="0"/>
        </a:p>
      </dgm:t>
    </dgm:pt>
    <dgm:pt modelId="{D0AFCF9D-A267-4108-BC08-E1B28DEA31CF}" type="sibTrans" cxnId="{55682330-E765-4314-B92F-96756D15A73C}">
      <dgm:prSet/>
      <dgm:spPr/>
      <dgm:t>
        <a:bodyPr/>
        <a:lstStyle/>
        <a:p>
          <a:endParaRPr lang="en-GB"/>
        </a:p>
      </dgm:t>
    </dgm:pt>
    <dgm:pt modelId="{3393E5CF-7AA3-48E4-AD8B-A2A5A197EF30}" type="parTrans" cxnId="{55682330-E765-4314-B92F-96756D15A73C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46899" custScaleY="72914" custLinFactNeighborX="-35" custLinFactNeighborY="-9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37780" custScaleY="153553" custLinFactNeighborX="1112" custLinFactNeighborY="176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47799" custScaleY="60952" custLinFactNeighborX="-15278" custLinFactNeighborY="-38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39268" custScaleY="1375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50889" custScaleY="73475" custLinFactNeighborX="-95" custLinFactNeighborY="-8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55805" custScaleY="116405" custLinFactNeighborX="3443" custLinFactNeighborY="-9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A191151-40B9-42CB-9FE9-56B3F7696678}" srcId="{DD5CE517-8024-4051-AD80-7882BD01C012}" destId="{CC5DDC86-6DF1-4527-9BDE-703F92C9E1F2}" srcOrd="3" destOrd="0" parTransId="{4B124575-18CD-4655-97F5-F0BA9A3DFCAF}" sibTransId="{5F2310D8-613E-4706-ABE8-7FFA4A0FFE9A}"/>
    <dgm:cxn modelId="{55682330-E765-4314-B92F-96756D15A73C}" srcId="{AF1867AE-3270-4D25-8716-186469E4911F}" destId="{4C2A027C-05BE-42E1-A467-8002B7BC2BE7}" srcOrd="2" destOrd="0" parTransId="{3393E5CF-7AA3-48E4-AD8B-A2A5A197EF30}" sibTransId="{D0AFCF9D-A267-4108-BC08-E1B28DEA31CF}"/>
    <dgm:cxn modelId="{F7F694DB-07EB-40BE-9825-4216CD9410C6}" type="presOf" srcId="{2CE94CBA-2CA3-4A3C-A206-E1E9C2F6979F}" destId="{3E7C0CE3-227A-432B-B330-D9E17A981503}" srcOrd="0" destOrd="4" presId="urn:microsoft.com/office/officeart/2005/8/layout/vList6"/>
    <dgm:cxn modelId="{43584C41-F89B-46AB-B475-E96ED4DCFFA3}" type="presOf" srcId="{B485D1A9-920A-4D76-BB9E-A02B029090FB}" destId="{6CD79DCF-887C-4517-8A9A-B7415611E7F2}" srcOrd="0" destOrd="1" presId="urn:microsoft.com/office/officeart/2005/8/layout/vList6"/>
    <dgm:cxn modelId="{475CFE88-9F58-483A-A53C-AAF209B70622}" type="presOf" srcId="{AF1867AE-3270-4D25-8716-186469E4911F}" destId="{99038022-91FE-49AC-9D9F-72016CE9DC9B}" srcOrd="0" destOrd="0" presId="urn:microsoft.com/office/officeart/2005/8/layout/vList6"/>
    <dgm:cxn modelId="{CAC29E62-D267-4174-99E1-931BB15462F5}" type="presOf" srcId="{24885355-0A97-4CBC-A47D-0BF4B0B4BD0D}" destId="{B8A59450-BA0C-455A-A445-9458CCC1A026}" srcOrd="0" destOrd="0" presId="urn:microsoft.com/office/officeart/2005/8/layout/vList6"/>
    <dgm:cxn modelId="{7D651CE7-A984-4C07-AF2C-44D7C4C903B5}" srcId="{DD5CE517-8024-4051-AD80-7882BD01C012}" destId="{85203114-DE2F-42A3-A521-386914B3B021}" srcOrd="2" destOrd="0" parTransId="{501E3A40-D341-46C0-BCDF-1A9FDF51B557}" sibTransId="{27BD8C50-4D95-4FEC-8C9A-72548122F608}"/>
    <dgm:cxn modelId="{18113F56-CD34-4866-A681-C9356A094E7E}" type="presOf" srcId="{4674CFD0-FC1D-4B23-9CB8-D2B93B5748D1}" destId="{2750E3B2-81AA-4000-B82D-1765F71F3948}" srcOrd="0" destOrd="0" presId="urn:microsoft.com/office/officeart/2005/8/layout/vList6"/>
    <dgm:cxn modelId="{3CC7160E-313E-4A0B-8C50-2E61F4B8D7BB}" type="presOf" srcId="{85203114-DE2F-42A3-A521-386914B3B021}" destId="{B8A59450-BA0C-455A-A445-9458CCC1A026}" srcOrd="0" destOrd="2" presId="urn:microsoft.com/office/officeart/2005/8/layout/vList6"/>
    <dgm:cxn modelId="{B9D92874-6A0B-4645-BCF7-93A13CA34D95}" type="presOf" srcId="{9FD1D5F5-1FD5-4A3B-A66B-88BECEA2FA42}" destId="{B8A59450-BA0C-455A-A445-9458CCC1A026}" srcOrd="0" destOrd="1" presId="urn:microsoft.com/office/officeart/2005/8/layout/vList6"/>
    <dgm:cxn modelId="{2F4F7F72-751D-4460-B4E5-93F5773AC380}" type="presOf" srcId="{4C2A027C-05BE-42E1-A467-8002B7BC2BE7}" destId="{3E7C0CE3-227A-432B-B330-D9E17A981503}" srcOrd="0" destOrd="2" presId="urn:microsoft.com/office/officeart/2005/8/layout/vList6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F639605C-F03C-462B-88CD-B208A50F816D}" srcId="{AF1867AE-3270-4D25-8716-186469E4911F}" destId="{18D20033-4B5E-43A9-9BA4-F35B3C548DD4}" srcOrd="1" destOrd="0" parTransId="{5CFCFA6D-455D-4205-BFC0-D76D395FCD86}" sibTransId="{B470DB71-3276-4272-9546-5935B660C35F}"/>
    <dgm:cxn modelId="{AE040DDD-2A19-47B8-8786-5F4E07AB4300}" srcId="{AF1867AE-3270-4D25-8716-186469E4911F}" destId="{C49E1EA4-D782-46D9-AD38-BE05DCDBA7DB}" srcOrd="3" destOrd="0" parTransId="{C6B954F6-CF0A-447C-8FC9-AF817E6D10EA}" sibTransId="{9C543CA9-0248-4FAB-A1CC-D9DA68EA7B54}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0A9E19B2-F7E3-458A-AE54-89F9972D9D38}" type="presOf" srcId="{C49E1EA4-D782-46D9-AD38-BE05DCDBA7DB}" destId="{3E7C0CE3-227A-432B-B330-D9E17A981503}" srcOrd="0" destOrd="3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B0A212E4-7954-4031-8200-41CC76C70987}" type="presOf" srcId="{9C569F9D-9882-4194-AC01-BF984A99AE2D}" destId="{6CD79DCF-887C-4517-8A9A-B7415611E7F2}" srcOrd="0" destOrd="2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305C3297-7E8E-4740-A880-3DEC9CECD325}" type="presOf" srcId="{747DA760-CE02-48CA-AC38-AB62D1DAA5DD}" destId="{3E7C0CE3-227A-432B-B330-D9E17A981503}" srcOrd="0" destOrd="0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2B480607-4532-462D-AE19-364F2F9A95E9}" srcId="{4674CFD0-FC1D-4B23-9CB8-D2B93B5748D1}" destId="{9C569F9D-9882-4194-AC01-BF984A99AE2D}" srcOrd="2" destOrd="0" parTransId="{309763B0-A74E-44CB-BEE4-00E447E563DA}" sibTransId="{826545F4-B1DA-40C3-97AF-EC3CC19F6790}"/>
    <dgm:cxn modelId="{49D9A37B-C96A-4A47-BD42-36AD15DAF008}" srcId="{4674CFD0-FC1D-4B23-9CB8-D2B93B5748D1}" destId="{B485D1A9-920A-4D76-BB9E-A02B029090FB}" srcOrd="1" destOrd="0" parTransId="{1F14FCBC-E6B9-4DDB-B796-D6E12010C920}" sibTransId="{EAF0E701-5597-415C-A414-16CAB662A038}"/>
    <dgm:cxn modelId="{98C34E0E-EEF0-493C-AC35-6D24CC257E88}" type="presOf" srcId="{CC5DDC86-6DF1-4527-9BDE-703F92C9E1F2}" destId="{B8A59450-BA0C-455A-A445-9458CCC1A026}" srcOrd="0" destOrd="3" presId="urn:microsoft.com/office/officeart/2005/8/layout/vList6"/>
    <dgm:cxn modelId="{46743B71-3346-44F7-AC9C-2E1D00692266}" srcId="{AF1867AE-3270-4D25-8716-186469E4911F}" destId="{2CE94CBA-2CA3-4A3C-A206-E1E9C2F6979F}" srcOrd="4" destOrd="0" parTransId="{C795BB3E-BF5D-4CF7-A4CC-1999EAA75A83}" sibTransId="{CB62A03F-4D6A-4FEC-B307-A30ADAAE94D3}"/>
    <dgm:cxn modelId="{5ED4C27B-F64B-4CCA-B534-58316EB8445C}" type="presOf" srcId="{B99B21C6-0245-43EF-A00F-AC6075B0292D}" destId="{0DAFD88D-D447-4DA5-B941-53AE2C2A7763}" srcOrd="0" destOrd="0" presId="urn:microsoft.com/office/officeart/2005/8/layout/vList6"/>
    <dgm:cxn modelId="{6DD6B5EF-72B2-41E2-8232-9511CB79B046}" type="presOf" srcId="{18D20033-4B5E-43A9-9BA4-F35B3C548DD4}" destId="{3E7C0CE3-227A-432B-B330-D9E17A981503}" srcOrd="0" destOrd="1" presId="urn:microsoft.com/office/officeart/2005/8/layout/vList6"/>
    <dgm:cxn modelId="{3ABEFE4B-6314-4D01-91DB-C3B4835C9E54}" srcId="{DD5CE517-8024-4051-AD80-7882BD01C012}" destId="{9FD1D5F5-1FD5-4A3B-A66B-88BECEA2FA42}" srcOrd="1" destOrd="0" parTransId="{11CF5402-F574-4272-BC1F-E856679162AC}" sibTransId="{5A7B276C-7E06-475C-AFAE-47C2E1B8366E}"/>
    <dgm:cxn modelId="{54DDDC0C-DD64-4555-B8B9-ED18EFBEC713}" type="presOf" srcId="{DD5CE517-8024-4051-AD80-7882BD01C012}" destId="{EE1B884E-0FE5-45E7-B239-560B95E7A8BA}" srcOrd="0" destOrd="0" presId="urn:microsoft.com/office/officeart/2005/8/layout/vList6"/>
    <dgm:cxn modelId="{DCEC07F0-4D0E-4357-A639-477EF3062602}" type="presOf" srcId="{304E9E2B-30CC-4CC7-BDB1-A2C66F923BA0}" destId="{6CD79DCF-887C-4517-8A9A-B7415611E7F2}" srcOrd="0" destOrd="0" presId="urn:microsoft.com/office/officeart/2005/8/layout/vList6"/>
    <dgm:cxn modelId="{D6F0FA44-8BF8-438F-AFCC-741795808B64}" type="presParOf" srcId="{0DAFD88D-D447-4DA5-B941-53AE2C2A7763}" destId="{EDADC79C-6FFD-4447-AE3C-C68689DA250E}" srcOrd="0" destOrd="0" presId="urn:microsoft.com/office/officeart/2005/8/layout/vList6"/>
    <dgm:cxn modelId="{A29DE404-6B78-4B2D-8389-129E1ADF3280}" type="presParOf" srcId="{EDADC79C-6FFD-4447-AE3C-C68689DA250E}" destId="{99038022-91FE-49AC-9D9F-72016CE9DC9B}" srcOrd="0" destOrd="0" presId="urn:microsoft.com/office/officeart/2005/8/layout/vList6"/>
    <dgm:cxn modelId="{50607F27-8CFC-4B63-9A05-E3EC5CADD641}" type="presParOf" srcId="{EDADC79C-6FFD-4447-AE3C-C68689DA250E}" destId="{3E7C0CE3-227A-432B-B330-D9E17A981503}" srcOrd="1" destOrd="0" presId="urn:microsoft.com/office/officeart/2005/8/layout/vList6"/>
    <dgm:cxn modelId="{65E87458-1AC8-403B-8127-6ADDBE62B51E}" type="presParOf" srcId="{0DAFD88D-D447-4DA5-B941-53AE2C2A7763}" destId="{BB113CE4-75E6-4CDE-AF77-F92E606EA08D}" srcOrd="1" destOrd="0" presId="urn:microsoft.com/office/officeart/2005/8/layout/vList6"/>
    <dgm:cxn modelId="{2F6A10B5-E16A-4846-9F3E-B55003E121BF}" type="presParOf" srcId="{0DAFD88D-D447-4DA5-B941-53AE2C2A7763}" destId="{D98CB089-3B1E-4850-A97A-2389D26B85EA}" srcOrd="2" destOrd="0" presId="urn:microsoft.com/office/officeart/2005/8/layout/vList6"/>
    <dgm:cxn modelId="{5D890A37-E623-41FC-93F8-5993D29FBD45}" type="presParOf" srcId="{D98CB089-3B1E-4850-A97A-2389D26B85EA}" destId="{EE1B884E-0FE5-45E7-B239-560B95E7A8BA}" srcOrd="0" destOrd="0" presId="urn:microsoft.com/office/officeart/2005/8/layout/vList6"/>
    <dgm:cxn modelId="{629E0427-BFE5-465E-8825-069444F32282}" type="presParOf" srcId="{D98CB089-3B1E-4850-A97A-2389D26B85EA}" destId="{B8A59450-BA0C-455A-A445-9458CCC1A026}" srcOrd="1" destOrd="0" presId="urn:microsoft.com/office/officeart/2005/8/layout/vList6"/>
    <dgm:cxn modelId="{3B0414A6-B744-4577-8220-F1B270034707}" type="presParOf" srcId="{0DAFD88D-D447-4DA5-B941-53AE2C2A7763}" destId="{8542620F-4724-4AAC-A229-BC8122A6B26E}" srcOrd="3" destOrd="0" presId="urn:microsoft.com/office/officeart/2005/8/layout/vList6"/>
    <dgm:cxn modelId="{0371B719-ABC9-4288-8513-7C2B2543A149}" type="presParOf" srcId="{0DAFD88D-D447-4DA5-B941-53AE2C2A7763}" destId="{4C00A893-E22E-4898-A541-9A78531D1EA9}" srcOrd="4" destOrd="0" presId="urn:microsoft.com/office/officeart/2005/8/layout/vList6"/>
    <dgm:cxn modelId="{1D8FD65C-FFCF-4C1D-BC6C-D39B6D416567}" type="presParOf" srcId="{4C00A893-E22E-4898-A541-9A78531D1EA9}" destId="{2750E3B2-81AA-4000-B82D-1765F71F3948}" srcOrd="0" destOrd="0" presId="urn:microsoft.com/office/officeart/2005/8/layout/vList6"/>
    <dgm:cxn modelId="{DC3406EA-CF5D-4F14-BFC0-97DA562B43CD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Duplicity of institutions and functions;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Profile existing agencies;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/>
      <dgm:spPr/>
      <dgm:t>
        <a:bodyPr/>
        <a:lstStyle/>
        <a:p>
          <a:r>
            <a:rPr lang="en-US" dirty="0" smtClean="0"/>
            <a:t>Number of partnerships between government agencies addressing governance issues related to REDD+;</a:t>
          </a:r>
          <a:endParaRPr lang="en-GB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22531984-49FC-441B-B288-43621B0429D4}">
      <dgm:prSet custT="1"/>
      <dgm:spPr/>
      <dgm:t>
        <a:bodyPr/>
        <a:lstStyle/>
        <a:p>
          <a:r>
            <a:rPr lang="en-US" sz="2000" dirty="0" smtClean="0"/>
            <a:t>Unclear roles;</a:t>
          </a:r>
          <a:endParaRPr lang="en-GB" sz="2000" dirty="0"/>
        </a:p>
      </dgm:t>
    </dgm:pt>
    <dgm:pt modelId="{55E7A665-24E6-42E4-9E4E-3177DA18D184}" type="parTrans" cxnId="{AE724F63-F8BB-4C36-A4D6-6BD561ADB9C7}">
      <dgm:prSet/>
      <dgm:spPr/>
      <dgm:t>
        <a:bodyPr/>
        <a:lstStyle/>
        <a:p>
          <a:endParaRPr lang="en-GB"/>
        </a:p>
      </dgm:t>
    </dgm:pt>
    <dgm:pt modelId="{9CCB2CD7-317A-41C7-A998-C63446FCA135}" type="sibTrans" cxnId="{AE724F63-F8BB-4C36-A4D6-6BD561ADB9C7}">
      <dgm:prSet/>
      <dgm:spPr/>
      <dgm:t>
        <a:bodyPr/>
        <a:lstStyle/>
        <a:p>
          <a:endParaRPr lang="en-GB"/>
        </a:p>
      </dgm:t>
    </dgm:pt>
    <dgm:pt modelId="{E35C3F76-EB73-44B9-A24D-5F30D66FE5EA}">
      <dgm:prSet custT="1"/>
      <dgm:spPr/>
      <dgm:t>
        <a:bodyPr/>
        <a:lstStyle/>
        <a:p>
          <a:r>
            <a:rPr lang="en-US" sz="2000" dirty="0" smtClean="0"/>
            <a:t>Unclear levels of authority;</a:t>
          </a:r>
          <a:endParaRPr lang="en-GB" sz="2000" dirty="0"/>
        </a:p>
      </dgm:t>
    </dgm:pt>
    <dgm:pt modelId="{D8C750D4-A4EB-4F71-B21C-EC984405978A}" type="parTrans" cxnId="{09893D13-71FF-4FB5-A249-C8EC55F0FE1C}">
      <dgm:prSet/>
      <dgm:spPr/>
      <dgm:t>
        <a:bodyPr/>
        <a:lstStyle/>
        <a:p>
          <a:endParaRPr lang="en-GB"/>
        </a:p>
      </dgm:t>
    </dgm:pt>
    <dgm:pt modelId="{12924702-201F-4C57-AF04-94E9286FB90B}" type="sibTrans" cxnId="{09893D13-71FF-4FB5-A249-C8EC55F0FE1C}">
      <dgm:prSet/>
      <dgm:spPr/>
      <dgm:t>
        <a:bodyPr/>
        <a:lstStyle/>
        <a:p>
          <a:endParaRPr lang="en-GB"/>
        </a:p>
      </dgm:t>
    </dgm:pt>
    <dgm:pt modelId="{DBFC597A-C5B6-4B3E-B39E-E7239343EA73}">
      <dgm:prSet custT="1"/>
      <dgm:spPr/>
      <dgm:t>
        <a:bodyPr/>
        <a:lstStyle/>
        <a:p>
          <a:r>
            <a:rPr lang="en-US" sz="2000" dirty="0" smtClean="0"/>
            <a:t>Unhealthy competition for authority/recognition</a:t>
          </a:r>
          <a:endParaRPr lang="en-GB" sz="2000" dirty="0"/>
        </a:p>
      </dgm:t>
    </dgm:pt>
    <dgm:pt modelId="{6F83C720-FD46-4E00-8DE5-5DC2BF1A9E7C}" type="parTrans" cxnId="{2BF41F20-8DB3-4007-916A-9C85929F88E7}">
      <dgm:prSet/>
      <dgm:spPr/>
      <dgm:t>
        <a:bodyPr/>
        <a:lstStyle/>
        <a:p>
          <a:endParaRPr lang="en-GB"/>
        </a:p>
      </dgm:t>
    </dgm:pt>
    <dgm:pt modelId="{76D7F9FB-D7EB-4ED5-8C1B-265725738677}" type="sibTrans" cxnId="{2BF41F20-8DB3-4007-916A-9C85929F88E7}">
      <dgm:prSet/>
      <dgm:spPr/>
      <dgm:t>
        <a:bodyPr/>
        <a:lstStyle/>
        <a:p>
          <a:endParaRPr lang="en-GB"/>
        </a:p>
      </dgm:t>
    </dgm:pt>
    <dgm:pt modelId="{456E24A1-174D-4B3E-B32C-3B0C371A20BF}">
      <dgm:prSet custT="1"/>
      <dgm:spPr/>
      <dgm:t>
        <a:bodyPr/>
        <a:lstStyle/>
        <a:p>
          <a:r>
            <a:rPr lang="en-US" sz="2000" dirty="0" smtClean="0"/>
            <a:t>Clearly define roles of agencies;</a:t>
          </a:r>
          <a:endParaRPr lang="en-GB" sz="2000" dirty="0"/>
        </a:p>
      </dgm:t>
    </dgm:pt>
    <dgm:pt modelId="{5A9453FF-7FD0-485C-AAB2-EA7F15CB63E5}" type="parTrans" cxnId="{9E1A17B3-52C6-4588-A74C-AD58F04D6A5C}">
      <dgm:prSet/>
      <dgm:spPr/>
      <dgm:t>
        <a:bodyPr/>
        <a:lstStyle/>
        <a:p>
          <a:endParaRPr lang="en-GB"/>
        </a:p>
      </dgm:t>
    </dgm:pt>
    <dgm:pt modelId="{09FC44FB-4A4B-4A34-A985-20DC70869D13}" type="sibTrans" cxnId="{9E1A17B3-52C6-4588-A74C-AD58F04D6A5C}">
      <dgm:prSet/>
      <dgm:spPr/>
      <dgm:t>
        <a:bodyPr/>
        <a:lstStyle/>
        <a:p>
          <a:endParaRPr lang="en-GB"/>
        </a:p>
      </dgm:t>
    </dgm:pt>
    <dgm:pt modelId="{FCC439F0-5381-4943-AEA1-612A6AAD27AF}">
      <dgm:prSet custT="1"/>
      <dgm:spPr/>
      <dgm:t>
        <a:bodyPr/>
        <a:lstStyle/>
        <a:p>
          <a:r>
            <a:rPr lang="en-US" sz="2000" dirty="0" smtClean="0"/>
            <a:t>Establish inter-agency reporting protocol;</a:t>
          </a:r>
          <a:endParaRPr lang="en-GB" sz="2000" dirty="0"/>
        </a:p>
      </dgm:t>
    </dgm:pt>
    <dgm:pt modelId="{2D7B6363-DB01-4F81-90D0-AE3B0EC7B46D}" type="parTrans" cxnId="{88769B85-ED29-4B47-B1DC-53D2F94703E7}">
      <dgm:prSet/>
      <dgm:spPr/>
      <dgm:t>
        <a:bodyPr/>
        <a:lstStyle/>
        <a:p>
          <a:endParaRPr lang="en-GB"/>
        </a:p>
      </dgm:t>
    </dgm:pt>
    <dgm:pt modelId="{19A07D11-F9BA-4E8C-AC3E-6BF3A57F045E}" type="sibTrans" cxnId="{88769B85-ED29-4B47-B1DC-53D2F94703E7}">
      <dgm:prSet/>
      <dgm:spPr/>
      <dgm:t>
        <a:bodyPr/>
        <a:lstStyle/>
        <a:p>
          <a:endParaRPr lang="en-GB"/>
        </a:p>
      </dgm:t>
    </dgm:pt>
    <dgm:pt modelId="{F4A28548-ADFA-4981-9C10-C9E1C24417FE}">
      <dgm:prSet custT="1"/>
      <dgm:spPr/>
      <dgm:t>
        <a:bodyPr/>
        <a:lstStyle/>
        <a:p>
          <a:r>
            <a:rPr lang="en-US" sz="2000" dirty="0" smtClean="0"/>
            <a:t>Establish a central coordination system</a:t>
          </a:r>
          <a:endParaRPr lang="en-GB" sz="2000" dirty="0"/>
        </a:p>
      </dgm:t>
    </dgm:pt>
    <dgm:pt modelId="{16EC088D-C986-4D72-88A9-D08B9B92B9A1}" type="parTrans" cxnId="{4C504E60-1B0A-4DEB-886A-F3A2BBF82519}">
      <dgm:prSet/>
      <dgm:spPr/>
      <dgm:t>
        <a:bodyPr/>
        <a:lstStyle/>
        <a:p>
          <a:endParaRPr lang="en-GB"/>
        </a:p>
      </dgm:t>
    </dgm:pt>
    <dgm:pt modelId="{A4E719E7-3D59-4923-AF4A-47BAE89B2415}" type="sibTrans" cxnId="{4C504E60-1B0A-4DEB-886A-F3A2BBF82519}">
      <dgm:prSet/>
      <dgm:spPr/>
      <dgm:t>
        <a:bodyPr/>
        <a:lstStyle/>
        <a:p>
          <a:endParaRPr lang="en-GB"/>
        </a:p>
      </dgm:t>
    </dgm:pt>
    <dgm:pt modelId="{F0AFEE9F-807E-4593-B701-28F75A43EECD}">
      <dgm:prSet/>
      <dgm:spPr/>
      <dgm:t>
        <a:bodyPr/>
        <a:lstStyle/>
        <a:p>
          <a:r>
            <a:rPr lang="en-US" dirty="0" smtClean="0"/>
            <a:t>Extent of effectiveness of information disseminated from agencies; </a:t>
          </a:r>
          <a:endParaRPr lang="en-GB" dirty="0"/>
        </a:p>
      </dgm:t>
    </dgm:pt>
    <dgm:pt modelId="{D171267E-8B05-4AFC-B030-6A7C754F7668}" type="parTrans" cxnId="{B53B0976-944E-46BD-915F-48562C0586AA}">
      <dgm:prSet/>
      <dgm:spPr/>
      <dgm:t>
        <a:bodyPr/>
        <a:lstStyle/>
        <a:p>
          <a:endParaRPr lang="en-GB"/>
        </a:p>
      </dgm:t>
    </dgm:pt>
    <dgm:pt modelId="{46A9268D-4A71-465C-849A-30D7AFCFDEAD}" type="sibTrans" cxnId="{B53B0976-944E-46BD-915F-48562C0586AA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55871" custScaleY="100000" custLinFactNeighborX="0" custLinFactNeighborY="-47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361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54167" custScaleY="83810" custLinFactNeighborX="-15278" custLinFactNeighborY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30556" custScaleY="98893" custLinFactNeighborX="22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45833" custScaleY="97368" custLinFactNeighborX="-152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36110" custScaleY="83063" custLinFactNeighborX="2083" custLinFactNeighborY="-66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9893D13-71FF-4FB5-A249-C8EC55F0FE1C}" srcId="{AF1867AE-3270-4D25-8716-186469E4911F}" destId="{E35C3F76-EB73-44B9-A24D-5F30D66FE5EA}" srcOrd="2" destOrd="0" parTransId="{D8C750D4-A4EB-4F71-B21C-EC984405978A}" sibTransId="{12924702-201F-4C57-AF04-94E9286FB90B}"/>
    <dgm:cxn modelId="{9E1A17B3-52C6-4588-A74C-AD58F04D6A5C}" srcId="{DD5CE517-8024-4051-AD80-7882BD01C012}" destId="{456E24A1-174D-4B3E-B32C-3B0C371A20BF}" srcOrd="1" destOrd="0" parTransId="{5A9453FF-7FD0-485C-AAB2-EA7F15CB63E5}" sibTransId="{09FC44FB-4A4B-4A34-A985-20DC70869D13}"/>
    <dgm:cxn modelId="{5722EBF3-1314-4180-BA3B-9158323C0382}" type="presOf" srcId="{DD5CE517-8024-4051-AD80-7882BD01C012}" destId="{EE1B884E-0FE5-45E7-B239-560B95E7A8BA}" srcOrd="0" destOrd="0" presId="urn:microsoft.com/office/officeart/2005/8/layout/vList6"/>
    <dgm:cxn modelId="{4C504E60-1B0A-4DEB-886A-F3A2BBF82519}" srcId="{DD5CE517-8024-4051-AD80-7882BD01C012}" destId="{F4A28548-ADFA-4981-9C10-C9E1C24417FE}" srcOrd="3" destOrd="0" parTransId="{16EC088D-C986-4D72-88A9-D08B9B92B9A1}" sibTransId="{A4E719E7-3D59-4923-AF4A-47BAE89B2415}"/>
    <dgm:cxn modelId="{A5676528-37E1-4D44-8011-50352C4367E9}" type="presOf" srcId="{DBFC597A-C5B6-4B3E-B39E-E7239343EA73}" destId="{3E7C0CE3-227A-432B-B330-D9E17A981503}" srcOrd="0" destOrd="3" presId="urn:microsoft.com/office/officeart/2005/8/layout/vList6"/>
    <dgm:cxn modelId="{2BF41F20-8DB3-4007-916A-9C85929F88E7}" srcId="{AF1867AE-3270-4D25-8716-186469E4911F}" destId="{DBFC597A-C5B6-4B3E-B39E-E7239343EA73}" srcOrd="3" destOrd="0" parTransId="{6F83C720-FD46-4E00-8DE5-5DC2BF1A9E7C}" sibTransId="{76D7F9FB-D7EB-4ED5-8C1B-265725738677}"/>
    <dgm:cxn modelId="{E5DEDF2B-A6FA-46C3-A8CC-2F7EC1BFB553}" type="presOf" srcId="{F4A28548-ADFA-4981-9C10-C9E1C24417FE}" destId="{B8A59450-BA0C-455A-A445-9458CCC1A026}" srcOrd="0" destOrd="3" presId="urn:microsoft.com/office/officeart/2005/8/layout/vList6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3BC5D3E0-0531-4285-88FB-48AA9B4160F4}" type="presOf" srcId="{747DA760-CE02-48CA-AC38-AB62D1DAA5DD}" destId="{3E7C0CE3-227A-432B-B330-D9E17A981503}" srcOrd="0" destOrd="0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6AA84BD3-C6FA-4A4D-8D54-F49BF400A1A0}" type="presOf" srcId="{B99B21C6-0245-43EF-A00F-AC6075B0292D}" destId="{0DAFD88D-D447-4DA5-B941-53AE2C2A7763}" srcOrd="0" destOrd="0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5208121C-F47D-48EF-8CB6-94C8875E7931}" type="presOf" srcId="{E35C3F76-EB73-44B9-A24D-5F30D66FE5EA}" destId="{3E7C0CE3-227A-432B-B330-D9E17A981503}" srcOrd="0" destOrd="2" presId="urn:microsoft.com/office/officeart/2005/8/layout/vList6"/>
    <dgm:cxn modelId="{A653FEB6-353D-4E85-B37B-02C6F98146ED}" type="presOf" srcId="{24885355-0A97-4CBC-A47D-0BF4B0B4BD0D}" destId="{B8A59450-BA0C-455A-A445-9458CCC1A026}" srcOrd="0" destOrd="0" presId="urn:microsoft.com/office/officeart/2005/8/layout/vList6"/>
    <dgm:cxn modelId="{B53B0976-944E-46BD-915F-48562C0586AA}" srcId="{4674CFD0-FC1D-4B23-9CB8-D2B93B5748D1}" destId="{F0AFEE9F-807E-4593-B701-28F75A43EECD}" srcOrd="1" destOrd="0" parTransId="{D171267E-8B05-4AFC-B030-6A7C754F7668}" sibTransId="{46A9268D-4A71-465C-849A-30D7AFCFDEAD}"/>
    <dgm:cxn modelId="{AE724F63-F8BB-4C36-A4D6-6BD561ADB9C7}" srcId="{AF1867AE-3270-4D25-8716-186469E4911F}" destId="{22531984-49FC-441B-B288-43621B0429D4}" srcOrd="1" destOrd="0" parTransId="{55E7A665-24E6-42E4-9E4E-3177DA18D184}" sibTransId="{9CCB2CD7-317A-41C7-A998-C63446FCA135}"/>
    <dgm:cxn modelId="{D08AE76B-18C1-48C7-B9F4-124E51E95646}" type="presOf" srcId="{F0AFEE9F-807E-4593-B701-28F75A43EECD}" destId="{6CD79DCF-887C-4517-8A9A-B7415611E7F2}" srcOrd="0" destOrd="1" presId="urn:microsoft.com/office/officeart/2005/8/layout/vList6"/>
    <dgm:cxn modelId="{73D8ED5B-C924-4A2C-80DF-3AFD86416AF6}" type="presOf" srcId="{456E24A1-174D-4B3E-B32C-3B0C371A20BF}" destId="{B8A59450-BA0C-455A-A445-9458CCC1A026}" srcOrd="0" destOrd="1" presId="urn:microsoft.com/office/officeart/2005/8/layout/vList6"/>
    <dgm:cxn modelId="{04EB3718-76EE-46FE-A054-FC9A051E506C}" type="presOf" srcId="{AF1867AE-3270-4D25-8716-186469E4911F}" destId="{99038022-91FE-49AC-9D9F-72016CE9DC9B}" srcOrd="0" destOrd="0" presId="urn:microsoft.com/office/officeart/2005/8/layout/vList6"/>
    <dgm:cxn modelId="{D6501647-922B-4D8C-89C4-2DDE23359676}" type="presOf" srcId="{4674CFD0-FC1D-4B23-9CB8-D2B93B5748D1}" destId="{2750E3B2-81AA-4000-B82D-1765F71F3948}" srcOrd="0" destOrd="0" presId="urn:microsoft.com/office/officeart/2005/8/layout/vList6"/>
    <dgm:cxn modelId="{496D7DCC-57F5-4D7F-9997-5FF8D96AA8B8}" type="presOf" srcId="{304E9E2B-30CC-4CC7-BDB1-A2C66F923BA0}" destId="{6CD79DCF-887C-4517-8A9A-B7415611E7F2}" srcOrd="0" destOrd="0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9A4197B3-B40F-4ACB-8DAC-B54493323853}" type="presOf" srcId="{22531984-49FC-441B-B288-43621B0429D4}" destId="{3E7C0CE3-227A-432B-B330-D9E17A981503}" srcOrd="0" destOrd="1" presId="urn:microsoft.com/office/officeart/2005/8/layout/vList6"/>
    <dgm:cxn modelId="{2C12D5F0-07A1-4AF5-BBA4-73F0877C8ACD}" type="presOf" srcId="{FCC439F0-5381-4943-AEA1-612A6AAD27AF}" destId="{B8A59450-BA0C-455A-A445-9458CCC1A026}" srcOrd="0" destOrd="2" presId="urn:microsoft.com/office/officeart/2005/8/layout/vList6"/>
    <dgm:cxn modelId="{88769B85-ED29-4B47-B1DC-53D2F94703E7}" srcId="{DD5CE517-8024-4051-AD80-7882BD01C012}" destId="{FCC439F0-5381-4943-AEA1-612A6AAD27AF}" srcOrd="2" destOrd="0" parTransId="{2D7B6363-DB01-4F81-90D0-AE3B0EC7B46D}" sibTransId="{19A07D11-F9BA-4E8C-AC3E-6BF3A57F045E}"/>
    <dgm:cxn modelId="{13116CA1-1A19-4922-81B9-3F00B759FB34}" type="presParOf" srcId="{0DAFD88D-D447-4DA5-B941-53AE2C2A7763}" destId="{EDADC79C-6FFD-4447-AE3C-C68689DA250E}" srcOrd="0" destOrd="0" presId="urn:microsoft.com/office/officeart/2005/8/layout/vList6"/>
    <dgm:cxn modelId="{B48ADE70-1D25-404D-9A44-0E4B6ACD3D0B}" type="presParOf" srcId="{EDADC79C-6FFD-4447-AE3C-C68689DA250E}" destId="{99038022-91FE-49AC-9D9F-72016CE9DC9B}" srcOrd="0" destOrd="0" presId="urn:microsoft.com/office/officeart/2005/8/layout/vList6"/>
    <dgm:cxn modelId="{E28D66BB-D248-49B4-B406-A0627FDDFA4C}" type="presParOf" srcId="{EDADC79C-6FFD-4447-AE3C-C68689DA250E}" destId="{3E7C0CE3-227A-432B-B330-D9E17A981503}" srcOrd="1" destOrd="0" presId="urn:microsoft.com/office/officeart/2005/8/layout/vList6"/>
    <dgm:cxn modelId="{8335A702-60B5-4F81-AE3F-78E9D0F21611}" type="presParOf" srcId="{0DAFD88D-D447-4DA5-B941-53AE2C2A7763}" destId="{BB113CE4-75E6-4CDE-AF77-F92E606EA08D}" srcOrd="1" destOrd="0" presId="urn:microsoft.com/office/officeart/2005/8/layout/vList6"/>
    <dgm:cxn modelId="{4140C736-E64A-4776-8B0B-F65EFF7DFCB0}" type="presParOf" srcId="{0DAFD88D-D447-4DA5-B941-53AE2C2A7763}" destId="{D98CB089-3B1E-4850-A97A-2389D26B85EA}" srcOrd="2" destOrd="0" presId="urn:microsoft.com/office/officeart/2005/8/layout/vList6"/>
    <dgm:cxn modelId="{BE39DE73-A3C5-437E-92AC-2287903E4350}" type="presParOf" srcId="{D98CB089-3B1E-4850-A97A-2389D26B85EA}" destId="{EE1B884E-0FE5-45E7-B239-560B95E7A8BA}" srcOrd="0" destOrd="0" presId="urn:microsoft.com/office/officeart/2005/8/layout/vList6"/>
    <dgm:cxn modelId="{ED893D4F-E876-47A8-BA77-798C4B1E8A44}" type="presParOf" srcId="{D98CB089-3B1E-4850-A97A-2389D26B85EA}" destId="{B8A59450-BA0C-455A-A445-9458CCC1A026}" srcOrd="1" destOrd="0" presId="urn:microsoft.com/office/officeart/2005/8/layout/vList6"/>
    <dgm:cxn modelId="{DF31615D-1E93-4578-92FC-5CD8B2C36BF4}" type="presParOf" srcId="{0DAFD88D-D447-4DA5-B941-53AE2C2A7763}" destId="{8542620F-4724-4AAC-A229-BC8122A6B26E}" srcOrd="3" destOrd="0" presId="urn:microsoft.com/office/officeart/2005/8/layout/vList6"/>
    <dgm:cxn modelId="{80E3610B-C462-469D-B52C-78A3383D9708}" type="presParOf" srcId="{0DAFD88D-D447-4DA5-B941-53AE2C2A7763}" destId="{4C00A893-E22E-4898-A541-9A78531D1EA9}" srcOrd="4" destOrd="0" presId="urn:microsoft.com/office/officeart/2005/8/layout/vList6"/>
    <dgm:cxn modelId="{C5C764AA-27E9-4F72-B8CE-E66ABA1DDFD2}" type="presParOf" srcId="{4C00A893-E22E-4898-A541-9A78531D1EA9}" destId="{2750E3B2-81AA-4000-B82D-1765F71F3948}" srcOrd="0" destOrd="0" presId="urn:microsoft.com/office/officeart/2005/8/layout/vList6"/>
    <dgm:cxn modelId="{945988E1-B1CB-4F6D-ADAB-5F57196FCD03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/>
      <dgm:spPr/>
      <dgm:t>
        <a:bodyPr/>
        <a:lstStyle/>
        <a:p>
          <a:r>
            <a:rPr lang="en-GB" dirty="0" smtClean="0"/>
            <a:t>Risks</a:t>
          </a:r>
          <a:endParaRPr lang="en-GB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Undocumented procedures &amp; weak institutions;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/>
      <dgm:spPr/>
      <dgm:t>
        <a:bodyPr/>
        <a:lstStyle/>
        <a:p>
          <a:r>
            <a:rPr lang="en-GB" dirty="0" smtClean="0"/>
            <a:t>Possible Safeguards</a:t>
          </a:r>
          <a:endParaRPr lang="en-GB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1800" dirty="0" smtClean="0"/>
            <a:t>Document processes and strengthen institutions;</a:t>
          </a:r>
          <a:endParaRPr lang="en-GB" sz="18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2000" dirty="0" smtClean="0"/>
            <a:t>Number of community groups seeking justice;</a:t>
          </a:r>
          <a:endParaRPr lang="en-GB" sz="20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19AD9612-28C0-48ED-B438-E4E7002E985C}">
      <dgm:prSet phldrT="[Text]" custT="1"/>
      <dgm:spPr/>
      <dgm:t>
        <a:bodyPr/>
        <a:lstStyle/>
        <a:p>
          <a:endParaRPr lang="en-GB" sz="1800" dirty="0"/>
        </a:p>
      </dgm:t>
    </dgm:pt>
    <dgm:pt modelId="{9606823A-B9E6-4211-A4F1-56F124EC366A}" type="parTrans" cxnId="{DDB5368A-F64D-4F01-BAE6-4B90AC835512}">
      <dgm:prSet/>
      <dgm:spPr/>
      <dgm:t>
        <a:bodyPr/>
        <a:lstStyle/>
        <a:p>
          <a:endParaRPr lang="en-GB"/>
        </a:p>
      </dgm:t>
    </dgm:pt>
    <dgm:pt modelId="{E329008D-EDEE-4AA2-8FAF-CD1EE937B48A}" type="sibTrans" cxnId="{DDB5368A-F64D-4F01-BAE6-4B90AC835512}">
      <dgm:prSet/>
      <dgm:spPr/>
      <dgm:t>
        <a:bodyPr/>
        <a:lstStyle/>
        <a:p>
          <a:endParaRPr lang="en-GB"/>
        </a:p>
      </dgm:t>
    </dgm:pt>
    <dgm:pt modelId="{321C8DB2-C454-41D8-816C-F71F8BE00C3F}">
      <dgm:prSet custT="1"/>
      <dgm:spPr/>
      <dgm:t>
        <a:bodyPr/>
        <a:lstStyle/>
        <a:p>
          <a:r>
            <a:rPr lang="en-US" sz="2000" dirty="0" smtClean="0"/>
            <a:t>Lack of confidence in the justice system &amp; process;</a:t>
          </a:r>
          <a:endParaRPr lang="en-GB" sz="2000" dirty="0"/>
        </a:p>
      </dgm:t>
    </dgm:pt>
    <dgm:pt modelId="{13265977-3918-4A82-AA1B-DC9AD7DA348C}" type="parTrans" cxnId="{C7F9DA8B-4B2D-4714-AD47-8D6D702F5693}">
      <dgm:prSet/>
      <dgm:spPr/>
      <dgm:t>
        <a:bodyPr/>
        <a:lstStyle/>
        <a:p>
          <a:endParaRPr lang="en-GB"/>
        </a:p>
      </dgm:t>
    </dgm:pt>
    <dgm:pt modelId="{6B5B7B66-9C72-4AB9-B5FE-9DD5E000C2D4}" type="sibTrans" cxnId="{C7F9DA8B-4B2D-4714-AD47-8D6D702F5693}">
      <dgm:prSet/>
      <dgm:spPr/>
      <dgm:t>
        <a:bodyPr/>
        <a:lstStyle/>
        <a:p>
          <a:endParaRPr lang="en-GB"/>
        </a:p>
      </dgm:t>
    </dgm:pt>
    <dgm:pt modelId="{FE6035A0-50C6-41F5-8D4C-1901A0DE8358}">
      <dgm:prSet custT="1"/>
      <dgm:spPr/>
      <dgm:t>
        <a:bodyPr/>
        <a:lstStyle/>
        <a:p>
          <a:r>
            <a:rPr lang="en-US" sz="2000" dirty="0" smtClean="0"/>
            <a:t>Cost of access to justice and effective remedies.</a:t>
          </a:r>
          <a:endParaRPr lang="en-GB" sz="2000" dirty="0"/>
        </a:p>
      </dgm:t>
    </dgm:pt>
    <dgm:pt modelId="{C8676034-FFCE-4C3F-8A1C-BAA191478EA1}" type="parTrans" cxnId="{74479A90-4590-4030-B56E-4906B0E6D0B7}">
      <dgm:prSet/>
      <dgm:spPr/>
      <dgm:t>
        <a:bodyPr/>
        <a:lstStyle/>
        <a:p>
          <a:endParaRPr lang="en-GB"/>
        </a:p>
      </dgm:t>
    </dgm:pt>
    <dgm:pt modelId="{2BC9A5B7-6898-411B-9698-C8598FE7B949}" type="sibTrans" cxnId="{74479A90-4590-4030-B56E-4906B0E6D0B7}">
      <dgm:prSet/>
      <dgm:spPr/>
      <dgm:t>
        <a:bodyPr/>
        <a:lstStyle/>
        <a:p>
          <a:endParaRPr lang="en-GB"/>
        </a:p>
      </dgm:t>
    </dgm:pt>
    <dgm:pt modelId="{7ECBC193-A1DE-4A5D-9CA2-EC4652B182A3}">
      <dgm:prSet custT="1"/>
      <dgm:spPr/>
      <dgm:t>
        <a:bodyPr/>
        <a:lstStyle/>
        <a:p>
          <a:r>
            <a:rPr lang="en-US" sz="1800" dirty="0" smtClean="0"/>
            <a:t>Make access to justice, effective remedies simple &amp; affordable;</a:t>
          </a:r>
          <a:endParaRPr lang="en-GB" sz="1800" dirty="0"/>
        </a:p>
      </dgm:t>
    </dgm:pt>
    <dgm:pt modelId="{2D179CA5-5F71-41D1-8E9D-5C35F0596892}" type="parTrans" cxnId="{F674994D-63D5-48B2-9B87-DB0A37EA995F}">
      <dgm:prSet/>
      <dgm:spPr/>
      <dgm:t>
        <a:bodyPr/>
        <a:lstStyle/>
        <a:p>
          <a:endParaRPr lang="en-GB"/>
        </a:p>
      </dgm:t>
    </dgm:pt>
    <dgm:pt modelId="{265A75B7-59D1-4BAF-8576-9F9A0E24B87B}" type="sibTrans" cxnId="{F674994D-63D5-48B2-9B87-DB0A37EA995F}">
      <dgm:prSet/>
      <dgm:spPr/>
      <dgm:t>
        <a:bodyPr/>
        <a:lstStyle/>
        <a:p>
          <a:endParaRPr lang="en-GB"/>
        </a:p>
      </dgm:t>
    </dgm:pt>
    <dgm:pt modelId="{11748FD8-9BB9-4026-A7F0-70F21382B2C1}">
      <dgm:prSet custT="1"/>
      <dgm:spPr/>
      <dgm:t>
        <a:bodyPr/>
        <a:lstStyle/>
        <a:p>
          <a:r>
            <a:rPr lang="en-US" sz="1800" dirty="0" smtClean="0"/>
            <a:t>Link with relevant external (formal) institutions e.g. the Police;</a:t>
          </a:r>
          <a:endParaRPr lang="en-GB" sz="1800" dirty="0"/>
        </a:p>
      </dgm:t>
    </dgm:pt>
    <dgm:pt modelId="{B91BA0D9-FF64-4B8C-8A75-4993E957DC13}" type="parTrans" cxnId="{A932F26E-2573-4A9E-AC01-DAA6124BEEDA}">
      <dgm:prSet/>
      <dgm:spPr/>
      <dgm:t>
        <a:bodyPr/>
        <a:lstStyle/>
        <a:p>
          <a:endParaRPr lang="en-GB"/>
        </a:p>
      </dgm:t>
    </dgm:pt>
    <dgm:pt modelId="{83C760DC-074E-43E6-B907-91D0CCC81D90}" type="sibTrans" cxnId="{A932F26E-2573-4A9E-AC01-DAA6124BEEDA}">
      <dgm:prSet/>
      <dgm:spPr/>
      <dgm:t>
        <a:bodyPr/>
        <a:lstStyle/>
        <a:p>
          <a:endParaRPr lang="en-GB"/>
        </a:p>
      </dgm:t>
    </dgm:pt>
    <dgm:pt modelId="{846A1009-E61C-4B5D-82DA-087DE12F5593}">
      <dgm:prSet custT="1"/>
      <dgm:spPr/>
      <dgm:t>
        <a:bodyPr/>
        <a:lstStyle/>
        <a:p>
          <a:r>
            <a:rPr lang="en-US" sz="1800" dirty="0" smtClean="0"/>
            <a:t>Reform justice &amp; process for greater access, ownership and accountability to local people</a:t>
          </a:r>
          <a:endParaRPr lang="en-GB" sz="1800" dirty="0"/>
        </a:p>
      </dgm:t>
    </dgm:pt>
    <dgm:pt modelId="{6CBB6D55-A93D-4A3C-8F82-E58B6608731D}" type="parTrans" cxnId="{FF765131-13B7-4722-AA9E-4CB674FD0E5C}">
      <dgm:prSet/>
      <dgm:spPr/>
      <dgm:t>
        <a:bodyPr/>
        <a:lstStyle/>
        <a:p>
          <a:endParaRPr lang="en-GB"/>
        </a:p>
      </dgm:t>
    </dgm:pt>
    <dgm:pt modelId="{28BC574A-8708-4A4D-A199-A93784567225}" type="sibTrans" cxnId="{FF765131-13B7-4722-AA9E-4CB674FD0E5C}">
      <dgm:prSet/>
      <dgm:spPr/>
      <dgm:t>
        <a:bodyPr/>
        <a:lstStyle/>
        <a:p>
          <a:endParaRPr lang="en-GB"/>
        </a:p>
      </dgm:t>
    </dgm:pt>
    <dgm:pt modelId="{EEDF33B3-9603-4CE6-B0C2-7AEEB1C1E523}">
      <dgm:prSet custT="1"/>
      <dgm:spPr/>
      <dgm:t>
        <a:bodyPr/>
        <a:lstStyle/>
        <a:p>
          <a:r>
            <a:rPr lang="en-US" sz="2000" dirty="0" smtClean="0"/>
            <a:t>Number of decisions  made that are consistent with established procedures;</a:t>
          </a:r>
          <a:endParaRPr lang="en-GB" sz="2000" dirty="0"/>
        </a:p>
      </dgm:t>
    </dgm:pt>
    <dgm:pt modelId="{195A678C-12EF-4237-A702-FA24205FE116}" type="parTrans" cxnId="{2A204D35-B609-41A9-BCC6-6AC8ED8FC169}">
      <dgm:prSet/>
      <dgm:spPr/>
      <dgm:t>
        <a:bodyPr/>
        <a:lstStyle/>
        <a:p>
          <a:endParaRPr lang="en-GB"/>
        </a:p>
      </dgm:t>
    </dgm:pt>
    <dgm:pt modelId="{6C0A64EF-DA33-49C0-BCF3-77964813D7AD}" type="sibTrans" cxnId="{2A204D35-B609-41A9-BCC6-6AC8ED8FC169}">
      <dgm:prSet/>
      <dgm:spPr/>
      <dgm:t>
        <a:bodyPr/>
        <a:lstStyle/>
        <a:p>
          <a:endParaRPr lang="en-GB"/>
        </a:p>
      </dgm:t>
    </dgm:pt>
    <dgm:pt modelId="{539BC1B3-0AAE-477A-B67E-B5CA23E0BC8D}">
      <dgm:prSet custT="1"/>
      <dgm:spPr/>
      <dgm:t>
        <a:bodyPr/>
        <a:lstStyle/>
        <a:p>
          <a:r>
            <a:rPr lang="en-US" sz="2000" dirty="0" smtClean="0"/>
            <a:t>Extent of wide-spread respect for rule of law.</a:t>
          </a:r>
          <a:endParaRPr lang="en-GB" sz="2000" dirty="0"/>
        </a:p>
      </dgm:t>
    </dgm:pt>
    <dgm:pt modelId="{DF826B91-3006-4C35-877E-EF9FEA55331E}" type="parTrans" cxnId="{19447CD2-FA73-4A1E-90FA-C67D667FC88C}">
      <dgm:prSet/>
      <dgm:spPr/>
      <dgm:t>
        <a:bodyPr/>
        <a:lstStyle/>
        <a:p>
          <a:endParaRPr lang="en-GB"/>
        </a:p>
      </dgm:t>
    </dgm:pt>
    <dgm:pt modelId="{BE7614C4-37EF-4070-995F-142600769BCB}" type="sibTrans" cxnId="{19447CD2-FA73-4A1E-90FA-C67D667FC88C}">
      <dgm:prSet/>
      <dgm:spPr/>
      <dgm:t>
        <a:bodyPr/>
        <a:lstStyle/>
        <a:p>
          <a:endParaRPr lang="en-GB"/>
        </a:p>
      </dgm:t>
    </dgm:pt>
    <dgm:pt modelId="{E7B3152F-6014-4B1F-9D89-0A418F79E0F4}">
      <dgm:prSet custT="1"/>
      <dgm:spPr/>
      <dgm:t>
        <a:bodyPr/>
        <a:lstStyle/>
        <a:p>
          <a:r>
            <a:rPr lang="en-US" sz="2000" dirty="0" smtClean="0"/>
            <a:t>External, more powerful influences;</a:t>
          </a:r>
          <a:endParaRPr lang="en-GB" sz="2000" dirty="0"/>
        </a:p>
      </dgm:t>
    </dgm:pt>
    <dgm:pt modelId="{A150D56B-EF28-4243-A767-6F16ECD4E258}" type="parTrans" cxnId="{29F28E97-4773-46AD-B2FC-CB0EAC128DA7}">
      <dgm:prSet/>
      <dgm:spPr/>
      <dgm:t>
        <a:bodyPr/>
        <a:lstStyle/>
        <a:p>
          <a:endParaRPr lang="en-GB"/>
        </a:p>
      </dgm:t>
    </dgm:pt>
    <dgm:pt modelId="{0B8BDB25-6539-4623-85E0-2AE3B59B5FA2}" type="sibTrans" cxnId="{29F28E97-4773-46AD-B2FC-CB0EAC128DA7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93703" custScaleY="77143" custLinFactNeighborX="-252" custLinFactNeighborY="-95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40333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56964" custScaleY="7619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24726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58159" custScaleY="9047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234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78229CC-5425-4FED-8177-136B6C92263A}" type="presOf" srcId="{321C8DB2-C454-41D8-816C-F71F8BE00C3F}" destId="{3E7C0CE3-227A-432B-B330-D9E17A981503}" srcOrd="0" destOrd="1" presId="urn:microsoft.com/office/officeart/2005/8/layout/vList6"/>
    <dgm:cxn modelId="{B0CA5764-F2C9-4BEF-AD2D-7E06433D5EAB}" type="presOf" srcId="{4674CFD0-FC1D-4B23-9CB8-D2B93B5748D1}" destId="{2750E3B2-81AA-4000-B82D-1765F71F3948}" srcOrd="0" destOrd="0" presId="urn:microsoft.com/office/officeart/2005/8/layout/vList6"/>
    <dgm:cxn modelId="{F674994D-63D5-48B2-9B87-DB0A37EA995F}" srcId="{DD5CE517-8024-4051-AD80-7882BD01C012}" destId="{7ECBC193-A1DE-4A5D-9CA2-EC4652B182A3}" srcOrd="1" destOrd="0" parTransId="{2D179CA5-5F71-41D1-8E9D-5C35F0596892}" sibTransId="{265A75B7-59D1-4BAF-8576-9F9A0E24B87B}"/>
    <dgm:cxn modelId="{122ABEDA-4BA7-421C-A751-6513472FD10C}" type="presOf" srcId="{7ECBC193-A1DE-4A5D-9CA2-EC4652B182A3}" destId="{B8A59450-BA0C-455A-A445-9458CCC1A026}" srcOrd="0" destOrd="1" presId="urn:microsoft.com/office/officeart/2005/8/layout/vList6"/>
    <dgm:cxn modelId="{F2138E70-43FD-4E1E-9075-7A6F90F2BF7D}" type="presOf" srcId="{846A1009-E61C-4B5D-82DA-087DE12F5593}" destId="{B8A59450-BA0C-455A-A445-9458CCC1A026}" srcOrd="0" destOrd="3" presId="urn:microsoft.com/office/officeart/2005/8/layout/vList6"/>
    <dgm:cxn modelId="{DDB5368A-F64D-4F01-BAE6-4B90AC835512}" srcId="{DD5CE517-8024-4051-AD80-7882BD01C012}" destId="{19AD9612-28C0-48ED-B438-E4E7002E985C}" srcOrd="4" destOrd="0" parTransId="{9606823A-B9E6-4211-A4F1-56F124EC366A}" sibTransId="{E329008D-EDEE-4AA2-8FAF-CD1EE937B48A}"/>
    <dgm:cxn modelId="{35FFF70F-8CCD-4798-AC34-026AE0B9E4D2}" type="presOf" srcId="{B99B21C6-0245-43EF-A00F-AC6075B0292D}" destId="{0DAFD88D-D447-4DA5-B941-53AE2C2A7763}" srcOrd="0" destOrd="0" presId="urn:microsoft.com/office/officeart/2005/8/layout/vList6"/>
    <dgm:cxn modelId="{FF765131-13B7-4722-AA9E-4CB674FD0E5C}" srcId="{DD5CE517-8024-4051-AD80-7882BD01C012}" destId="{846A1009-E61C-4B5D-82DA-087DE12F5593}" srcOrd="3" destOrd="0" parTransId="{6CBB6D55-A93D-4A3C-8F82-E58B6608731D}" sibTransId="{28BC574A-8708-4A4D-A199-A93784567225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EE6AF12D-8984-4313-8CAC-DA8E3FD10197}" type="presOf" srcId="{304E9E2B-30CC-4CC7-BDB1-A2C66F923BA0}" destId="{6CD79DCF-887C-4517-8A9A-B7415611E7F2}" srcOrd="0" destOrd="0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87A43B37-49CD-4E80-B124-F1E6EB4505B7}" type="presOf" srcId="{E7B3152F-6014-4B1F-9D89-0A418F79E0F4}" destId="{3E7C0CE3-227A-432B-B330-D9E17A981503}" srcOrd="0" destOrd="2" presId="urn:microsoft.com/office/officeart/2005/8/layout/vList6"/>
    <dgm:cxn modelId="{1D8C375E-A230-4A36-8D79-8DB26CB5A421}" type="presOf" srcId="{539BC1B3-0AAE-477A-B67E-B5CA23E0BC8D}" destId="{6CD79DCF-887C-4517-8A9A-B7415611E7F2}" srcOrd="0" destOrd="2" presId="urn:microsoft.com/office/officeart/2005/8/layout/vList6"/>
    <dgm:cxn modelId="{2A204D35-B609-41A9-BCC6-6AC8ED8FC169}" srcId="{4674CFD0-FC1D-4B23-9CB8-D2B93B5748D1}" destId="{EEDF33B3-9603-4CE6-B0C2-7AEEB1C1E523}" srcOrd="1" destOrd="0" parTransId="{195A678C-12EF-4237-A702-FA24205FE116}" sibTransId="{6C0A64EF-DA33-49C0-BCF3-77964813D7AD}"/>
    <dgm:cxn modelId="{74479A90-4590-4030-B56E-4906B0E6D0B7}" srcId="{AF1867AE-3270-4D25-8716-186469E4911F}" destId="{FE6035A0-50C6-41F5-8D4C-1901A0DE8358}" srcOrd="3" destOrd="0" parTransId="{C8676034-FFCE-4C3F-8A1C-BAA191478EA1}" sibTransId="{2BC9A5B7-6898-411B-9698-C8598FE7B949}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766E4A81-07E9-4711-9C9D-EE32096D9B5C}" type="presOf" srcId="{FE6035A0-50C6-41F5-8D4C-1901A0DE8358}" destId="{3E7C0CE3-227A-432B-B330-D9E17A981503}" srcOrd="0" destOrd="3" presId="urn:microsoft.com/office/officeart/2005/8/layout/vList6"/>
    <dgm:cxn modelId="{C7F9DA8B-4B2D-4714-AD47-8D6D702F5693}" srcId="{AF1867AE-3270-4D25-8716-186469E4911F}" destId="{321C8DB2-C454-41D8-816C-F71F8BE00C3F}" srcOrd="1" destOrd="0" parTransId="{13265977-3918-4A82-AA1B-DC9AD7DA348C}" sibTransId="{6B5B7B66-9C72-4AB9-B5FE-9DD5E000C2D4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29F28E97-4773-46AD-B2FC-CB0EAC128DA7}" srcId="{AF1867AE-3270-4D25-8716-186469E4911F}" destId="{E7B3152F-6014-4B1F-9D89-0A418F79E0F4}" srcOrd="2" destOrd="0" parTransId="{A150D56B-EF28-4243-A767-6F16ECD4E258}" sibTransId="{0B8BDB25-6539-4623-85E0-2AE3B59B5FA2}"/>
    <dgm:cxn modelId="{1FD4CE06-36FE-4C24-954D-FFFA8C3F37BA}" type="presOf" srcId="{AF1867AE-3270-4D25-8716-186469E4911F}" destId="{99038022-91FE-49AC-9D9F-72016CE9DC9B}" srcOrd="0" destOrd="0" presId="urn:microsoft.com/office/officeart/2005/8/layout/vList6"/>
    <dgm:cxn modelId="{A932F26E-2573-4A9E-AC01-DAA6124BEEDA}" srcId="{DD5CE517-8024-4051-AD80-7882BD01C012}" destId="{11748FD8-9BB9-4026-A7F0-70F21382B2C1}" srcOrd="2" destOrd="0" parTransId="{B91BA0D9-FF64-4B8C-8A75-4993E957DC13}" sibTransId="{83C760DC-074E-43E6-B907-91D0CCC81D90}"/>
    <dgm:cxn modelId="{F389B4C2-4532-4167-8D38-CEE3ADDCCE70}" type="presOf" srcId="{747DA760-CE02-48CA-AC38-AB62D1DAA5DD}" destId="{3E7C0CE3-227A-432B-B330-D9E17A981503}" srcOrd="0" destOrd="0" presId="urn:microsoft.com/office/officeart/2005/8/layout/vList6"/>
    <dgm:cxn modelId="{2271767C-9570-4A14-AEF9-2B26644015BB}" type="presOf" srcId="{DD5CE517-8024-4051-AD80-7882BD01C012}" destId="{EE1B884E-0FE5-45E7-B239-560B95E7A8BA}" srcOrd="0" destOrd="0" presId="urn:microsoft.com/office/officeart/2005/8/layout/vList6"/>
    <dgm:cxn modelId="{84FE6C39-3EE2-4236-8EE4-D674500B22ED}" type="presOf" srcId="{EEDF33B3-9603-4CE6-B0C2-7AEEB1C1E523}" destId="{6CD79DCF-887C-4517-8A9A-B7415611E7F2}" srcOrd="0" destOrd="1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C23D1F20-6D6E-45C4-981D-E0818121A8CD}" type="presOf" srcId="{19AD9612-28C0-48ED-B438-E4E7002E985C}" destId="{B8A59450-BA0C-455A-A445-9458CCC1A026}" srcOrd="0" destOrd="4" presId="urn:microsoft.com/office/officeart/2005/8/layout/vList6"/>
    <dgm:cxn modelId="{A5EF4A40-B258-45CF-ACBB-4B50C10C0C4B}" type="presOf" srcId="{11748FD8-9BB9-4026-A7F0-70F21382B2C1}" destId="{B8A59450-BA0C-455A-A445-9458CCC1A026}" srcOrd="0" destOrd="2" presId="urn:microsoft.com/office/officeart/2005/8/layout/vList6"/>
    <dgm:cxn modelId="{38CAA2F2-15D8-4902-A476-5390A3AB7E9D}" type="presOf" srcId="{24885355-0A97-4CBC-A47D-0BF4B0B4BD0D}" destId="{B8A59450-BA0C-455A-A445-9458CCC1A026}" srcOrd="0" destOrd="0" presId="urn:microsoft.com/office/officeart/2005/8/layout/vList6"/>
    <dgm:cxn modelId="{19447CD2-FA73-4A1E-90FA-C67D667FC88C}" srcId="{4674CFD0-FC1D-4B23-9CB8-D2B93B5748D1}" destId="{539BC1B3-0AAE-477A-B67E-B5CA23E0BC8D}" srcOrd="2" destOrd="0" parTransId="{DF826B91-3006-4C35-877E-EF9FEA55331E}" sibTransId="{BE7614C4-37EF-4070-995F-142600769BCB}"/>
    <dgm:cxn modelId="{63F842A2-5117-4C0D-93FA-2E377860F7B1}" type="presParOf" srcId="{0DAFD88D-D447-4DA5-B941-53AE2C2A7763}" destId="{EDADC79C-6FFD-4447-AE3C-C68689DA250E}" srcOrd="0" destOrd="0" presId="urn:microsoft.com/office/officeart/2005/8/layout/vList6"/>
    <dgm:cxn modelId="{FEE2E304-1654-43BF-9B03-4C8D26D78EDA}" type="presParOf" srcId="{EDADC79C-6FFD-4447-AE3C-C68689DA250E}" destId="{99038022-91FE-49AC-9D9F-72016CE9DC9B}" srcOrd="0" destOrd="0" presId="urn:microsoft.com/office/officeart/2005/8/layout/vList6"/>
    <dgm:cxn modelId="{76AD61CC-892A-42BE-95BB-BC782E11B6FF}" type="presParOf" srcId="{EDADC79C-6FFD-4447-AE3C-C68689DA250E}" destId="{3E7C0CE3-227A-432B-B330-D9E17A981503}" srcOrd="1" destOrd="0" presId="urn:microsoft.com/office/officeart/2005/8/layout/vList6"/>
    <dgm:cxn modelId="{A6F5D23D-5D6F-4CF4-8472-5BFF8A306395}" type="presParOf" srcId="{0DAFD88D-D447-4DA5-B941-53AE2C2A7763}" destId="{BB113CE4-75E6-4CDE-AF77-F92E606EA08D}" srcOrd="1" destOrd="0" presId="urn:microsoft.com/office/officeart/2005/8/layout/vList6"/>
    <dgm:cxn modelId="{7283156E-5685-47D1-BDB9-BE7369B0BD6E}" type="presParOf" srcId="{0DAFD88D-D447-4DA5-B941-53AE2C2A7763}" destId="{D98CB089-3B1E-4850-A97A-2389D26B85EA}" srcOrd="2" destOrd="0" presId="urn:microsoft.com/office/officeart/2005/8/layout/vList6"/>
    <dgm:cxn modelId="{24B46255-0E51-4DC6-997C-D2558B291A87}" type="presParOf" srcId="{D98CB089-3B1E-4850-A97A-2389D26B85EA}" destId="{EE1B884E-0FE5-45E7-B239-560B95E7A8BA}" srcOrd="0" destOrd="0" presId="urn:microsoft.com/office/officeart/2005/8/layout/vList6"/>
    <dgm:cxn modelId="{816A3362-A3F0-41E2-B96D-C74898D230DA}" type="presParOf" srcId="{D98CB089-3B1E-4850-A97A-2389D26B85EA}" destId="{B8A59450-BA0C-455A-A445-9458CCC1A026}" srcOrd="1" destOrd="0" presId="urn:microsoft.com/office/officeart/2005/8/layout/vList6"/>
    <dgm:cxn modelId="{D7FF15F9-DFB6-46EB-A255-39E28A1AB18E}" type="presParOf" srcId="{0DAFD88D-D447-4DA5-B941-53AE2C2A7763}" destId="{8542620F-4724-4AAC-A229-BC8122A6B26E}" srcOrd="3" destOrd="0" presId="urn:microsoft.com/office/officeart/2005/8/layout/vList6"/>
    <dgm:cxn modelId="{410FB9C1-8795-47E1-83EE-A5B3373EE550}" type="presParOf" srcId="{0DAFD88D-D447-4DA5-B941-53AE2C2A7763}" destId="{4C00A893-E22E-4898-A541-9A78531D1EA9}" srcOrd="4" destOrd="0" presId="urn:microsoft.com/office/officeart/2005/8/layout/vList6"/>
    <dgm:cxn modelId="{9FE37B8A-D36F-47EB-9408-D7B0A14F3DBE}" type="presParOf" srcId="{4C00A893-E22E-4898-A541-9A78531D1EA9}" destId="{2750E3B2-81AA-4000-B82D-1765F71F3948}" srcOrd="0" destOrd="0" presId="urn:microsoft.com/office/officeart/2005/8/layout/vList6"/>
    <dgm:cxn modelId="{6D4D565C-39A1-411E-AA26-1F08871ACD3B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2000" dirty="0" smtClean="0"/>
            <a:t>Risks</a:t>
          </a:r>
          <a:endParaRPr lang="en-GB" sz="20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1800" dirty="0" smtClean="0"/>
            <a:t>Forest tenure &amp; management regimes are not very clear;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1800" dirty="0" smtClean="0"/>
            <a:t>Possible Safeguards</a:t>
          </a:r>
          <a:endParaRPr lang="en-GB" sz="18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1800" dirty="0" smtClean="0"/>
            <a:t>Define tenure systems, capacity needs, resource user groups;</a:t>
          </a:r>
          <a:endParaRPr lang="en-GB" sz="18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 custT="1"/>
      <dgm:spPr/>
      <dgm:t>
        <a:bodyPr/>
        <a:lstStyle/>
        <a:p>
          <a:r>
            <a:rPr lang="en-GB" sz="1800" dirty="0" smtClean="0"/>
            <a:t>Possible Indicators</a:t>
          </a:r>
          <a:endParaRPr lang="en-GB" sz="1800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800" dirty="0" smtClean="0"/>
            <a:t>Number of community bylaws addressing access to forest resources &amp; carbon stock;</a:t>
          </a:r>
          <a:endParaRPr lang="en-GB" sz="18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2C45C9A8-2CD4-4E03-B302-05E73A28205F}">
      <dgm:prSet custT="1"/>
      <dgm:spPr/>
      <dgm:t>
        <a:bodyPr/>
        <a:lstStyle/>
        <a:p>
          <a:r>
            <a:rPr lang="en-US" sz="1800" dirty="0" smtClean="0"/>
            <a:t>No capacity to measure carbon;</a:t>
          </a:r>
          <a:endParaRPr lang="en-GB" sz="1800" dirty="0"/>
        </a:p>
      </dgm:t>
    </dgm:pt>
    <dgm:pt modelId="{B81FCF8D-C575-49E0-B28E-70E984E1AAF6}" type="parTrans" cxnId="{549CE704-7993-4132-AA37-7AC40054196B}">
      <dgm:prSet/>
      <dgm:spPr/>
      <dgm:t>
        <a:bodyPr/>
        <a:lstStyle/>
        <a:p>
          <a:endParaRPr lang="en-GB"/>
        </a:p>
      </dgm:t>
    </dgm:pt>
    <dgm:pt modelId="{595AAD15-E4C2-4D66-B02C-2DD86B837247}" type="sibTrans" cxnId="{549CE704-7993-4132-AA37-7AC40054196B}">
      <dgm:prSet/>
      <dgm:spPr/>
      <dgm:t>
        <a:bodyPr/>
        <a:lstStyle/>
        <a:p>
          <a:endParaRPr lang="en-GB"/>
        </a:p>
      </dgm:t>
    </dgm:pt>
    <dgm:pt modelId="{011348AD-2574-482C-80D2-17AE824601D4}">
      <dgm:prSet custT="1"/>
      <dgm:spPr/>
      <dgm:t>
        <a:bodyPr/>
        <a:lstStyle/>
        <a:p>
          <a:r>
            <a:rPr lang="en-US" sz="1800" dirty="0" smtClean="0"/>
            <a:t>Exclusion of less conspicuous yet important resource users;</a:t>
          </a:r>
          <a:endParaRPr lang="en-GB" sz="1800" dirty="0"/>
        </a:p>
      </dgm:t>
    </dgm:pt>
    <dgm:pt modelId="{6867D432-CC53-4947-BCD8-2D4F5A57AEBF}" type="parTrans" cxnId="{84CA6985-EA77-4EC6-8245-0E66405AD22D}">
      <dgm:prSet/>
      <dgm:spPr/>
      <dgm:t>
        <a:bodyPr/>
        <a:lstStyle/>
        <a:p>
          <a:endParaRPr lang="en-GB"/>
        </a:p>
      </dgm:t>
    </dgm:pt>
    <dgm:pt modelId="{7145E3C8-7318-40E2-80FB-FD17B6776324}" type="sibTrans" cxnId="{84CA6985-EA77-4EC6-8245-0E66405AD22D}">
      <dgm:prSet/>
      <dgm:spPr/>
      <dgm:t>
        <a:bodyPr/>
        <a:lstStyle/>
        <a:p>
          <a:endParaRPr lang="en-GB"/>
        </a:p>
      </dgm:t>
    </dgm:pt>
    <dgm:pt modelId="{48D142CF-1B38-4C67-8D26-74860C713089}">
      <dgm:prSet custT="1"/>
      <dgm:spPr/>
      <dgm:t>
        <a:bodyPr/>
        <a:lstStyle/>
        <a:p>
          <a:r>
            <a:rPr lang="en-US" sz="1800" dirty="0" smtClean="0"/>
            <a:t>Natural disaster destroying parts of community forests; </a:t>
          </a:r>
          <a:endParaRPr lang="en-GB" sz="1800" dirty="0"/>
        </a:p>
      </dgm:t>
    </dgm:pt>
    <dgm:pt modelId="{81903379-0D75-4AD6-B965-1913E9751D1D}" type="parTrans" cxnId="{77732581-5787-4F4F-8C0E-A3BA72EE5184}">
      <dgm:prSet/>
      <dgm:spPr/>
      <dgm:t>
        <a:bodyPr/>
        <a:lstStyle/>
        <a:p>
          <a:endParaRPr lang="en-GB"/>
        </a:p>
      </dgm:t>
    </dgm:pt>
    <dgm:pt modelId="{51E82D5B-B6C6-41CC-AD65-583E2B3F9B1E}" type="sibTrans" cxnId="{77732581-5787-4F4F-8C0E-A3BA72EE5184}">
      <dgm:prSet/>
      <dgm:spPr/>
      <dgm:t>
        <a:bodyPr/>
        <a:lstStyle/>
        <a:p>
          <a:endParaRPr lang="en-GB"/>
        </a:p>
      </dgm:t>
    </dgm:pt>
    <dgm:pt modelId="{897F9736-29B0-49A2-94BC-B364F06C1255}">
      <dgm:prSet custT="1"/>
      <dgm:spPr/>
      <dgm:t>
        <a:bodyPr/>
        <a:lstStyle/>
        <a:p>
          <a:r>
            <a:rPr lang="en-US" sz="1800" dirty="0" smtClean="0"/>
            <a:t>Government policy;</a:t>
          </a:r>
          <a:endParaRPr lang="en-GB" sz="1800" dirty="0"/>
        </a:p>
      </dgm:t>
    </dgm:pt>
    <dgm:pt modelId="{56F63248-2728-478B-934E-0816E4AE9A05}" type="parTrans" cxnId="{1C69745F-AD80-4A58-B885-8BE176C54887}">
      <dgm:prSet/>
      <dgm:spPr/>
      <dgm:t>
        <a:bodyPr/>
        <a:lstStyle/>
        <a:p>
          <a:endParaRPr lang="en-GB"/>
        </a:p>
      </dgm:t>
    </dgm:pt>
    <dgm:pt modelId="{CD23F961-95E5-4F6E-8C87-82282DFF7411}" type="sibTrans" cxnId="{1C69745F-AD80-4A58-B885-8BE176C54887}">
      <dgm:prSet/>
      <dgm:spPr/>
      <dgm:t>
        <a:bodyPr/>
        <a:lstStyle/>
        <a:p>
          <a:endParaRPr lang="en-GB"/>
        </a:p>
      </dgm:t>
    </dgm:pt>
    <dgm:pt modelId="{135D0D4B-5498-453C-A119-1B24924591F5}">
      <dgm:prSet custT="1"/>
      <dgm:spPr/>
      <dgm:t>
        <a:bodyPr/>
        <a:lstStyle/>
        <a:p>
          <a:r>
            <a:rPr lang="en-US" sz="1800" dirty="0" smtClean="0"/>
            <a:t>Unclear land boundaries &amp; external competing interventions e.g. </a:t>
          </a:r>
          <a:r>
            <a:rPr lang="en-US" sz="1800" dirty="0" err="1" smtClean="0"/>
            <a:t>Pandrillus</a:t>
          </a:r>
          <a:r>
            <a:rPr lang="en-US" sz="1800" dirty="0" smtClean="0"/>
            <a:t>.</a:t>
          </a:r>
          <a:endParaRPr lang="en-GB" sz="1800" dirty="0"/>
        </a:p>
      </dgm:t>
    </dgm:pt>
    <dgm:pt modelId="{7F98C325-EE05-4DF3-94A4-3B0AFFAF4261}" type="parTrans" cxnId="{F06B1E1E-D0E7-4766-89D0-6FE07B3E00A0}">
      <dgm:prSet/>
      <dgm:spPr/>
      <dgm:t>
        <a:bodyPr/>
        <a:lstStyle/>
        <a:p>
          <a:endParaRPr lang="en-GB"/>
        </a:p>
      </dgm:t>
    </dgm:pt>
    <dgm:pt modelId="{14E64450-3641-4FC0-B624-62EAA8E39C91}" type="sibTrans" cxnId="{F06B1E1E-D0E7-4766-89D0-6FE07B3E00A0}">
      <dgm:prSet/>
      <dgm:spPr/>
      <dgm:t>
        <a:bodyPr/>
        <a:lstStyle/>
        <a:p>
          <a:endParaRPr lang="en-GB"/>
        </a:p>
      </dgm:t>
    </dgm:pt>
    <dgm:pt modelId="{526F4992-CDA4-4321-947E-BACE64817FC8}">
      <dgm:prSet custT="1"/>
      <dgm:spPr/>
      <dgm:t>
        <a:bodyPr/>
        <a:lstStyle/>
        <a:p>
          <a:r>
            <a:rPr lang="en-US" sz="1800" dirty="0" smtClean="0"/>
            <a:t>Develop/implement capacity building for local institutions;</a:t>
          </a:r>
          <a:endParaRPr lang="en-GB" sz="1800" dirty="0"/>
        </a:p>
      </dgm:t>
    </dgm:pt>
    <dgm:pt modelId="{D8211A36-2E3F-4978-BAD6-FF77294FD781}" type="parTrans" cxnId="{2C706A9C-4DBC-4D98-8D10-7DC9088EFA09}">
      <dgm:prSet/>
      <dgm:spPr/>
      <dgm:t>
        <a:bodyPr/>
        <a:lstStyle/>
        <a:p>
          <a:endParaRPr lang="en-GB"/>
        </a:p>
      </dgm:t>
    </dgm:pt>
    <dgm:pt modelId="{76A1519C-6DC5-4BA4-A0C7-C9AC073B9A0E}" type="sibTrans" cxnId="{2C706A9C-4DBC-4D98-8D10-7DC9088EFA09}">
      <dgm:prSet/>
      <dgm:spPr/>
      <dgm:t>
        <a:bodyPr/>
        <a:lstStyle/>
        <a:p>
          <a:endParaRPr lang="en-GB"/>
        </a:p>
      </dgm:t>
    </dgm:pt>
    <dgm:pt modelId="{869EF86F-0801-496A-8C56-3A4EB1AA0731}">
      <dgm:prSet custT="1"/>
      <dgm:spPr/>
      <dgm:t>
        <a:bodyPr/>
        <a:lstStyle/>
        <a:p>
          <a:r>
            <a:rPr lang="en-US" sz="1800" dirty="0" smtClean="0"/>
            <a:t>Extent to which boundaries are clearly defined and maintained between forest management regimes;</a:t>
          </a:r>
          <a:endParaRPr lang="en-GB" sz="1800" dirty="0"/>
        </a:p>
      </dgm:t>
    </dgm:pt>
    <dgm:pt modelId="{BC74A2C8-6B1A-4653-AB22-2718E956D39C}" type="parTrans" cxnId="{B130313B-6840-4EAB-BF34-6F8A9DA5A10D}">
      <dgm:prSet/>
      <dgm:spPr/>
      <dgm:t>
        <a:bodyPr/>
        <a:lstStyle/>
        <a:p>
          <a:endParaRPr lang="en-GB"/>
        </a:p>
      </dgm:t>
    </dgm:pt>
    <dgm:pt modelId="{68C278AB-C908-48BB-9A26-E26A2D88587D}" type="sibTrans" cxnId="{B130313B-6840-4EAB-BF34-6F8A9DA5A10D}">
      <dgm:prSet/>
      <dgm:spPr/>
      <dgm:t>
        <a:bodyPr/>
        <a:lstStyle/>
        <a:p>
          <a:endParaRPr lang="en-GB"/>
        </a:p>
      </dgm:t>
    </dgm:pt>
    <dgm:pt modelId="{87B4D9E4-764E-47EA-B222-CC9C6F317801}">
      <dgm:prSet custT="1"/>
      <dgm:spPr/>
      <dgm:t>
        <a:bodyPr/>
        <a:lstStyle/>
        <a:p>
          <a:r>
            <a:rPr lang="en-US" sz="1800" dirty="0" smtClean="0"/>
            <a:t>Number of policies  in place that respect the rights of access and ownership by indigenous population</a:t>
          </a:r>
          <a:endParaRPr lang="en-GB" sz="1800" dirty="0"/>
        </a:p>
      </dgm:t>
    </dgm:pt>
    <dgm:pt modelId="{4188B972-FE0E-4759-88B0-06348813DCFD}" type="parTrans" cxnId="{8A297FC6-B58E-4362-A523-9A4DFE70A2A3}">
      <dgm:prSet/>
      <dgm:spPr/>
      <dgm:t>
        <a:bodyPr/>
        <a:lstStyle/>
        <a:p>
          <a:endParaRPr lang="en-GB"/>
        </a:p>
      </dgm:t>
    </dgm:pt>
    <dgm:pt modelId="{D1C2C5FA-451C-4538-9767-BD7F2C4C9B25}" type="sibTrans" cxnId="{8A297FC6-B58E-4362-A523-9A4DFE70A2A3}">
      <dgm:prSet/>
      <dgm:spPr/>
      <dgm:t>
        <a:bodyPr/>
        <a:lstStyle/>
        <a:p>
          <a:endParaRPr lang="en-GB"/>
        </a:p>
      </dgm:t>
    </dgm:pt>
    <dgm:pt modelId="{0911E140-F6A5-461A-9B2D-8E8019CD674A}">
      <dgm:prSet custT="1"/>
      <dgm:spPr/>
      <dgm:t>
        <a:bodyPr/>
        <a:lstStyle/>
        <a:p>
          <a:r>
            <a:rPr lang="en-GB" sz="1800" dirty="0" smtClean="0"/>
            <a:t>Advocate for evidence based policy formulation;</a:t>
          </a:r>
          <a:endParaRPr lang="en-GB" sz="1800" dirty="0"/>
        </a:p>
      </dgm:t>
    </dgm:pt>
    <dgm:pt modelId="{717D8B75-9D01-4F1A-BA93-DE353BBAB819}" type="parTrans" cxnId="{50670747-6D7B-4B4B-A57D-F5E44967D466}">
      <dgm:prSet/>
      <dgm:spPr/>
      <dgm:t>
        <a:bodyPr/>
        <a:lstStyle/>
        <a:p>
          <a:endParaRPr lang="en-GB"/>
        </a:p>
      </dgm:t>
    </dgm:pt>
    <dgm:pt modelId="{A6BD2A6C-FBAC-48EC-B750-FDF405143496}" type="sibTrans" cxnId="{50670747-6D7B-4B4B-A57D-F5E44967D466}">
      <dgm:prSet/>
      <dgm:spPr/>
      <dgm:t>
        <a:bodyPr/>
        <a:lstStyle/>
        <a:p>
          <a:endParaRPr lang="en-GB"/>
        </a:p>
      </dgm:t>
    </dgm:pt>
    <dgm:pt modelId="{B04683C7-7960-41A9-96F6-CDBD9EE9C9DE}">
      <dgm:prSet custT="1"/>
      <dgm:spPr/>
      <dgm:t>
        <a:bodyPr/>
        <a:lstStyle/>
        <a:p>
          <a:r>
            <a:rPr lang="en-GB" sz="1800" dirty="0" smtClean="0"/>
            <a:t>Develop/implement land use condition monitoring;</a:t>
          </a:r>
          <a:endParaRPr lang="en-GB" sz="1800" dirty="0"/>
        </a:p>
      </dgm:t>
    </dgm:pt>
    <dgm:pt modelId="{2B5A3012-0C71-429D-AB92-AD3B16B301AA}" type="parTrans" cxnId="{C5D6BFBE-BFE4-4F00-85DC-261686378469}">
      <dgm:prSet/>
      <dgm:spPr/>
      <dgm:t>
        <a:bodyPr/>
        <a:lstStyle/>
        <a:p>
          <a:endParaRPr lang="en-GB"/>
        </a:p>
      </dgm:t>
    </dgm:pt>
    <dgm:pt modelId="{A623A003-8507-45ED-B12E-46748F3C7B12}" type="sibTrans" cxnId="{C5D6BFBE-BFE4-4F00-85DC-261686378469}">
      <dgm:prSet/>
      <dgm:spPr/>
      <dgm:t>
        <a:bodyPr/>
        <a:lstStyle/>
        <a:p>
          <a:endParaRPr lang="en-GB"/>
        </a:p>
      </dgm:t>
    </dgm:pt>
    <dgm:pt modelId="{02053CEA-CA3A-4AC7-A4F7-B1B4B113AA89}">
      <dgm:prSet custT="1"/>
      <dgm:spPr/>
      <dgm:t>
        <a:bodyPr/>
        <a:lstStyle/>
        <a:p>
          <a:r>
            <a:rPr lang="en-GB" sz="1800" dirty="0" smtClean="0"/>
            <a:t>Conduct impact assessments of (external) interventions.</a:t>
          </a:r>
          <a:endParaRPr lang="en-GB" sz="1800" dirty="0"/>
        </a:p>
      </dgm:t>
    </dgm:pt>
    <dgm:pt modelId="{EC31C101-6528-4307-A7DD-77EE7952DF43}" type="parTrans" cxnId="{1D40E504-CBE1-4FA4-915A-459F2E14F1A0}">
      <dgm:prSet/>
      <dgm:spPr/>
      <dgm:t>
        <a:bodyPr/>
        <a:lstStyle/>
        <a:p>
          <a:endParaRPr lang="en-GB"/>
        </a:p>
      </dgm:t>
    </dgm:pt>
    <dgm:pt modelId="{78C6E5E4-90A1-4F4C-B6AC-3131DB43DC3C}" type="sibTrans" cxnId="{1D40E504-CBE1-4FA4-915A-459F2E14F1A0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  <dgm:t>
        <a:bodyPr/>
        <a:lstStyle/>
        <a:p>
          <a:endParaRPr lang="en-GB"/>
        </a:p>
      </dgm:t>
    </dgm:pt>
    <dgm:pt modelId="{99038022-91FE-49AC-9D9F-72016CE9DC9B}" type="pres">
      <dgm:prSet presAssocID="{AF1867AE-3270-4D25-8716-186469E4911F}" presName="parentShp" presStyleLbl="node1" presStyleIdx="0" presStyleCnt="3" custScaleX="25156" custScaleY="157975" custLinFactNeighborX="-8290" custLinFactNeighborY="-26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53772" custScaleY="207601" custLinFactNeighborX="11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  <dgm:t>
        <a:bodyPr/>
        <a:lstStyle/>
        <a:p>
          <a:endParaRPr lang="en-GB"/>
        </a:p>
      </dgm:t>
    </dgm:pt>
    <dgm:pt modelId="{D98CB089-3B1E-4850-A97A-2389D26B85EA}" type="pres">
      <dgm:prSet presAssocID="{DD5CE517-8024-4051-AD80-7882BD01C012}" presName="linNode" presStyleCnt="0"/>
      <dgm:spPr/>
      <dgm:t>
        <a:bodyPr/>
        <a:lstStyle/>
        <a:p>
          <a:endParaRPr lang="en-GB"/>
        </a:p>
      </dgm:t>
    </dgm:pt>
    <dgm:pt modelId="{EE1B884E-0FE5-45E7-B239-560B95E7A8BA}" type="pres">
      <dgm:prSet presAssocID="{DD5CE517-8024-4051-AD80-7882BD01C012}" presName="parentShp" presStyleLbl="node1" presStyleIdx="1" presStyleCnt="3" custScaleX="68782" custScaleY="1370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275209" custScaleY="161441" custLinFactNeighborX="405" custLinFactNeighborY="-66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  <dgm:t>
        <a:bodyPr/>
        <a:lstStyle/>
        <a:p>
          <a:endParaRPr lang="en-GB"/>
        </a:p>
      </dgm:t>
    </dgm:pt>
    <dgm:pt modelId="{4C00A893-E22E-4898-A541-9A78531D1EA9}" type="pres">
      <dgm:prSet presAssocID="{4674CFD0-FC1D-4B23-9CB8-D2B93B5748D1}" presName="linNode" presStyleCnt="0"/>
      <dgm:spPr/>
      <dgm:t>
        <a:bodyPr/>
        <a:lstStyle/>
        <a:p>
          <a:endParaRPr lang="en-GB"/>
        </a:p>
      </dgm:t>
    </dgm:pt>
    <dgm:pt modelId="{2750E3B2-81AA-4000-B82D-1765F71F3948}" type="pres">
      <dgm:prSet presAssocID="{4674CFD0-FC1D-4B23-9CB8-D2B93B5748D1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340809" custScaleY="189345" custLinFactNeighborX="5161" custLinFactNeighborY="-221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C706A9C-4DBC-4D98-8D10-7DC9088EFA09}" srcId="{DD5CE517-8024-4051-AD80-7882BD01C012}" destId="{526F4992-CDA4-4321-947E-BACE64817FC8}" srcOrd="1" destOrd="0" parTransId="{D8211A36-2E3F-4978-BAD6-FF77294FD781}" sibTransId="{76A1519C-6DC5-4BA4-A0C7-C9AC073B9A0E}"/>
    <dgm:cxn modelId="{490F2308-5FC4-4DA4-BEC2-AAA34CDA7D1F}" type="presOf" srcId="{897F9736-29B0-49A2-94BC-B364F06C1255}" destId="{3E7C0CE3-227A-432B-B330-D9E17A981503}" srcOrd="0" destOrd="4" presId="urn:microsoft.com/office/officeart/2005/8/layout/vList6"/>
    <dgm:cxn modelId="{9C1CFCBD-D85E-4975-A853-74D9E0D9F833}" type="presOf" srcId="{02053CEA-CA3A-4AC7-A4F7-B1B4B113AA89}" destId="{B8A59450-BA0C-455A-A445-9458CCC1A026}" srcOrd="0" destOrd="4" presId="urn:microsoft.com/office/officeart/2005/8/layout/vList6"/>
    <dgm:cxn modelId="{B130313B-6840-4EAB-BF34-6F8A9DA5A10D}" srcId="{4674CFD0-FC1D-4B23-9CB8-D2B93B5748D1}" destId="{869EF86F-0801-496A-8C56-3A4EB1AA0731}" srcOrd="1" destOrd="0" parTransId="{BC74A2C8-6B1A-4653-AB22-2718E956D39C}" sibTransId="{68C278AB-C908-48BB-9A26-E26A2D88587D}"/>
    <dgm:cxn modelId="{FDD78587-24F9-4521-969F-B703B160ED11}" type="presOf" srcId="{526F4992-CDA4-4321-947E-BACE64817FC8}" destId="{B8A59450-BA0C-455A-A445-9458CCC1A026}" srcOrd="0" destOrd="1" presId="urn:microsoft.com/office/officeart/2005/8/layout/vList6"/>
    <dgm:cxn modelId="{C057DC6B-0681-4A6F-BC47-439D70CC5295}" type="presOf" srcId="{304E9E2B-30CC-4CC7-BDB1-A2C66F923BA0}" destId="{6CD79DCF-887C-4517-8A9A-B7415611E7F2}" srcOrd="0" destOrd="0" presId="urn:microsoft.com/office/officeart/2005/8/layout/vList6"/>
    <dgm:cxn modelId="{8A297FC6-B58E-4362-A523-9A4DFE70A2A3}" srcId="{4674CFD0-FC1D-4B23-9CB8-D2B93B5748D1}" destId="{87B4D9E4-764E-47EA-B222-CC9C6F317801}" srcOrd="2" destOrd="0" parTransId="{4188B972-FE0E-4759-88B0-06348813DCFD}" sibTransId="{D1C2C5FA-451C-4538-9767-BD7F2C4C9B25}"/>
    <dgm:cxn modelId="{820F3A2F-42FB-4B1F-B0C1-BA4434C06588}" type="presOf" srcId="{DD5CE517-8024-4051-AD80-7882BD01C012}" destId="{EE1B884E-0FE5-45E7-B239-560B95E7A8BA}" srcOrd="0" destOrd="0" presId="urn:microsoft.com/office/officeart/2005/8/layout/vList6"/>
    <dgm:cxn modelId="{D8BB1937-BB52-4C20-8108-0A1F4F4EA03F}" type="presOf" srcId="{87B4D9E4-764E-47EA-B222-CC9C6F317801}" destId="{6CD79DCF-887C-4517-8A9A-B7415611E7F2}" srcOrd="0" destOrd="2" presId="urn:microsoft.com/office/officeart/2005/8/layout/vList6"/>
    <dgm:cxn modelId="{50670747-6D7B-4B4B-A57D-F5E44967D466}" srcId="{DD5CE517-8024-4051-AD80-7882BD01C012}" destId="{0911E140-F6A5-461A-9B2D-8E8019CD674A}" srcOrd="2" destOrd="0" parTransId="{717D8B75-9D01-4F1A-BA93-DE353BBAB819}" sibTransId="{A6BD2A6C-FBAC-48EC-B750-FDF405143496}"/>
    <dgm:cxn modelId="{0E360423-D4BD-4947-AB3D-D7A7BE834278}" type="presOf" srcId="{24885355-0A97-4CBC-A47D-0BF4B0B4BD0D}" destId="{B8A59450-BA0C-455A-A445-9458CCC1A026}" srcOrd="0" destOrd="0" presId="urn:microsoft.com/office/officeart/2005/8/layout/vList6"/>
    <dgm:cxn modelId="{2BED195F-8519-4157-9C04-B180A540AAEA}" type="presOf" srcId="{869EF86F-0801-496A-8C56-3A4EB1AA0731}" destId="{6CD79DCF-887C-4517-8A9A-B7415611E7F2}" srcOrd="0" destOrd="1" presId="urn:microsoft.com/office/officeart/2005/8/layout/vList6"/>
    <dgm:cxn modelId="{1C69745F-AD80-4A58-B885-8BE176C54887}" srcId="{AF1867AE-3270-4D25-8716-186469E4911F}" destId="{897F9736-29B0-49A2-94BC-B364F06C1255}" srcOrd="4" destOrd="0" parTransId="{56F63248-2728-478B-934E-0816E4AE9A05}" sibTransId="{CD23F961-95E5-4F6E-8C87-82282DFF7411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F06B1E1E-D0E7-4766-89D0-6FE07B3E00A0}" srcId="{AF1867AE-3270-4D25-8716-186469E4911F}" destId="{135D0D4B-5498-453C-A119-1B24924591F5}" srcOrd="5" destOrd="0" parTransId="{7F98C325-EE05-4DF3-94A4-3B0AFFAF4261}" sibTransId="{14E64450-3641-4FC0-B624-62EAA8E39C91}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297739F5-C8AD-4E0E-BCF8-697351762DEA}" type="presOf" srcId="{011348AD-2574-482C-80D2-17AE824601D4}" destId="{3E7C0CE3-227A-432B-B330-D9E17A981503}" srcOrd="0" destOrd="2" presId="urn:microsoft.com/office/officeart/2005/8/layout/vList6"/>
    <dgm:cxn modelId="{84CA6985-EA77-4EC6-8245-0E66405AD22D}" srcId="{AF1867AE-3270-4D25-8716-186469E4911F}" destId="{011348AD-2574-482C-80D2-17AE824601D4}" srcOrd="2" destOrd="0" parTransId="{6867D432-CC53-4947-BCD8-2D4F5A57AEBF}" sibTransId="{7145E3C8-7318-40E2-80FB-FD17B6776324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BEED6DBD-C651-498E-9E04-F7357F46A9DB}" type="presOf" srcId="{B04683C7-7960-41A9-96F6-CDBD9EE9C9DE}" destId="{B8A59450-BA0C-455A-A445-9458CCC1A026}" srcOrd="0" destOrd="3" presId="urn:microsoft.com/office/officeart/2005/8/layout/vList6"/>
    <dgm:cxn modelId="{E0803329-CC1E-4133-93B6-F1BFDB033C0D}" type="presOf" srcId="{B99B21C6-0245-43EF-A00F-AC6075B0292D}" destId="{0DAFD88D-D447-4DA5-B941-53AE2C2A7763}" srcOrd="0" destOrd="0" presId="urn:microsoft.com/office/officeart/2005/8/layout/vList6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6964C13A-8630-4015-AB48-219CC8F0D0AB}" type="presOf" srcId="{747DA760-CE02-48CA-AC38-AB62D1DAA5DD}" destId="{3E7C0CE3-227A-432B-B330-D9E17A981503}" srcOrd="0" destOrd="0" presId="urn:microsoft.com/office/officeart/2005/8/layout/vList6"/>
    <dgm:cxn modelId="{C5D6BFBE-BFE4-4F00-85DC-261686378469}" srcId="{DD5CE517-8024-4051-AD80-7882BD01C012}" destId="{B04683C7-7960-41A9-96F6-CDBD9EE9C9DE}" srcOrd="3" destOrd="0" parTransId="{2B5A3012-0C71-429D-AB92-AD3B16B301AA}" sibTransId="{A623A003-8507-45ED-B12E-46748F3C7B12}"/>
    <dgm:cxn modelId="{37D765F8-9ABD-4779-9524-E3ACCF2C4BEC}" type="presOf" srcId="{2C45C9A8-2CD4-4E03-B302-05E73A28205F}" destId="{3E7C0CE3-227A-432B-B330-D9E17A981503}" srcOrd="0" destOrd="1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C2058739-E3CE-47D1-8FBA-03D66DEC160A}" type="presOf" srcId="{135D0D4B-5498-453C-A119-1B24924591F5}" destId="{3E7C0CE3-227A-432B-B330-D9E17A981503}" srcOrd="0" destOrd="5" presId="urn:microsoft.com/office/officeart/2005/8/layout/vList6"/>
    <dgm:cxn modelId="{23D15E7E-26EC-4D32-9E0B-8590711682C1}" type="presOf" srcId="{AF1867AE-3270-4D25-8716-186469E4911F}" destId="{99038022-91FE-49AC-9D9F-72016CE9DC9B}" srcOrd="0" destOrd="0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85D6C039-0E82-4E4D-87B9-0E751FE06E2E}" type="presOf" srcId="{48D142CF-1B38-4C67-8D26-74860C713089}" destId="{3E7C0CE3-227A-432B-B330-D9E17A981503}" srcOrd="0" destOrd="3" presId="urn:microsoft.com/office/officeart/2005/8/layout/vList6"/>
    <dgm:cxn modelId="{1D40E504-CBE1-4FA4-915A-459F2E14F1A0}" srcId="{DD5CE517-8024-4051-AD80-7882BD01C012}" destId="{02053CEA-CA3A-4AC7-A4F7-B1B4B113AA89}" srcOrd="4" destOrd="0" parTransId="{EC31C101-6528-4307-A7DD-77EE7952DF43}" sibTransId="{78C6E5E4-90A1-4F4C-B6AC-3131DB43DC3C}"/>
    <dgm:cxn modelId="{549CE704-7993-4132-AA37-7AC40054196B}" srcId="{AF1867AE-3270-4D25-8716-186469E4911F}" destId="{2C45C9A8-2CD4-4E03-B302-05E73A28205F}" srcOrd="1" destOrd="0" parTransId="{B81FCF8D-C575-49E0-B28E-70E984E1AAF6}" sibTransId="{595AAD15-E4C2-4D66-B02C-2DD86B837247}"/>
    <dgm:cxn modelId="{32B5A9E1-29EB-4737-B519-10ED8E8BBA37}" type="presOf" srcId="{0911E140-F6A5-461A-9B2D-8E8019CD674A}" destId="{B8A59450-BA0C-455A-A445-9458CCC1A026}" srcOrd="0" destOrd="2" presId="urn:microsoft.com/office/officeart/2005/8/layout/vList6"/>
    <dgm:cxn modelId="{196550F9-A621-46A8-9370-3844CD49BAD0}" type="presOf" srcId="{4674CFD0-FC1D-4B23-9CB8-D2B93B5748D1}" destId="{2750E3B2-81AA-4000-B82D-1765F71F3948}" srcOrd="0" destOrd="0" presId="urn:microsoft.com/office/officeart/2005/8/layout/vList6"/>
    <dgm:cxn modelId="{77732581-5787-4F4F-8C0E-A3BA72EE5184}" srcId="{AF1867AE-3270-4D25-8716-186469E4911F}" destId="{48D142CF-1B38-4C67-8D26-74860C713089}" srcOrd="3" destOrd="0" parTransId="{81903379-0D75-4AD6-B965-1913E9751D1D}" sibTransId="{51E82D5B-B6C6-41CC-AD65-583E2B3F9B1E}"/>
    <dgm:cxn modelId="{5367E7CB-4049-44C5-A71D-05EE0E5A3107}" type="presParOf" srcId="{0DAFD88D-D447-4DA5-B941-53AE2C2A7763}" destId="{EDADC79C-6FFD-4447-AE3C-C68689DA250E}" srcOrd="0" destOrd="0" presId="urn:microsoft.com/office/officeart/2005/8/layout/vList6"/>
    <dgm:cxn modelId="{9E9E4078-084A-43BB-B911-D752F31E83A9}" type="presParOf" srcId="{EDADC79C-6FFD-4447-AE3C-C68689DA250E}" destId="{99038022-91FE-49AC-9D9F-72016CE9DC9B}" srcOrd="0" destOrd="0" presId="urn:microsoft.com/office/officeart/2005/8/layout/vList6"/>
    <dgm:cxn modelId="{8C61C7A5-7A39-4870-80D0-E210B65EEA16}" type="presParOf" srcId="{EDADC79C-6FFD-4447-AE3C-C68689DA250E}" destId="{3E7C0CE3-227A-432B-B330-D9E17A981503}" srcOrd="1" destOrd="0" presId="urn:microsoft.com/office/officeart/2005/8/layout/vList6"/>
    <dgm:cxn modelId="{7C2AF73F-2CB8-4F21-A4FB-1D179D08643A}" type="presParOf" srcId="{0DAFD88D-D447-4DA5-B941-53AE2C2A7763}" destId="{BB113CE4-75E6-4CDE-AF77-F92E606EA08D}" srcOrd="1" destOrd="0" presId="urn:microsoft.com/office/officeart/2005/8/layout/vList6"/>
    <dgm:cxn modelId="{363FAF98-9455-4FF8-B9E6-08B220BCBD72}" type="presParOf" srcId="{0DAFD88D-D447-4DA5-B941-53AE2C2A7763}" destId="{D98CB089-3B1E-4850-A97A-2389D26B85EA}" srcOrd="2" destOrd="0" presId="urn:microsoft.com/office/officeart/2005/8/layout/vList6"/>
    <dgm:cxn modelId="{BE7D04B9-6B47-4562-BE5A-648FCB6480F6}" type="presParOf" srcId="{D98CB089-3B1E-4850-A97A-2389D26B85EA}" destId="{EE1B884E-0FE5-45E7-B239-560B95E7A8BA}" srcOrd="0" destOrd="0" presId="urn:microsoft.com/office/officeart/2005/8/layout/vList6"/>
    <dgm:cxn modelId="{096F73C9-B87C-4BED-B620-12CEECFC8372}" type="presParOf" srcId="{D98CB089-3B1E-4850-A97A-2389D26B85EA}" destId="{B8A59450-BA0C-455A-A445-9458CCC1A026}" srcOrd="1" destOrd="0" presId="urn:microsoft.com/office/officeart/2005/8/layout/vList6"/>
    <dgm:cxn modelId="{445719CD-D485-4F84-B541-8E9FA97F32C5}" type="presParOf" srcId="{0DAFD88D-D447-4DA5-B941-53AE2C2A7763}" destId="{8542620F-4724-4AAC-A229-BC8122A6B26E}" srcOrd="3" destOrd="0" presId="urn:microsoft.com/office/officeart/2005/8/layout/vList6"/>
    <dgm:cxn modelId="{B4912E68-0C10-45E6-9CAF-9ADA93BC0C58}" type="presParOf" srcId="{0DAFD88D-D447-4DA5-B941-53AE2C2A7763}" destId="{4C00A893-E22E-4898-A541-9A78531D1EA9}" srcOrd="4" destOrd="0" presId="urn:microsoft.com/office/officeart/2005/8/layout/vList6"/>
    <dgm:cxn modelId="{F37C80FF-7340-4D98-9F71-B04B24CCBA19}" type="presParOf" srcId="{4C00A893-E22E-4898-A541-9A78531D1EA9}" destId="{2750E3B2-81AA-4000-B82D-1765F71F3948}" srcOrd="0" destOrd="0" presId="urn:microsoft.com/office/officeart/2005/8/layout/vList6"/>
    <dgm:cxn modelId="{85B466A0-235A-4691-85BA-7D78CE9AF626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2000" dirty="0" smtClean="0"/>
            <a:t>Risks</a:t>
          </a:r>
          <a:endParaRPr lang="en-GB" sz="20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2000" dirty="0" smtClean="0"/>
            <a:t>Misunderstanding &amp; lack of recognition of gender &amp; women’s empowerment needs/issues;</a:t>
          </a:r>
          <a:endParaRPr lang="en-GB" sz="20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2000" dirty="0" smtClean="0"/>
            <a:t>Possible Safeguards</a:t>
          </a:r>
          <a:endParaRPr lang="en-GB" sz="20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2000" dirty="0" smtClean="0"/>
            <a:t>Create awareness based on location-specific issues;</a:t>
          </a:r>
          <a:endParaRPr lang="en-GB" sz="20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 custT="1"/>
      <dgm:spPr/>
      <dgm:t>
        <a:bodyPr/>
        <a:lstStyle/>
        <a:p>
          <a:r>
            <a:rPr lang="en-GB" sz="2000" dirty="0" smtClean="0"/>
            <a:t>Possible Indicators</a:t>
          </a:r>
          <a:endParaRPr lang="en-GB" sz="2000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1800" dirty="0" smtClean="0"/>
            <a:t>Number of decisions and actions taken that reflect gender considerations;</a:t>
          </a:r>
          <a:endParaRPr lang="en-GB" sz="18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7D481909-D483-40B5-8966-18E42145B8DF}">
      <dgm:prSet custT="1"/>
      <dgm:spPr/>
      <dgm:t>
        <a:bodyPr/>
        <a:lstStyle/>
        <a:p>
          <a:r>
            <a:rPr lang="en-US" sz="2000" dirty="0" smtClean="0"/>
            <a:t>Social exclusion in local governance structure &amp; process;</a:t>
          </a:r>
          <a:endParaRPr lang="en-GB" sz="2000" dirty="0"/>
        </a:p>
      </dgm:t>
    </dgm:pt>
    <dgm:pt modelId="{348663D5-F0A4-4032-9A10-42FAFC5E25DA}" type="parTrans" cxnId="{6D987704-801B-4943-A41A-D221CFDB87F1}">
      <dgm:prSet/>
      <dgm:spPr/>
      <dgm:t>
        <a:bodyPr/>
        <a:lstStyle/>
        <a:p>
          <a:endParaRPr lang="en-GB"/>
        </a:p>
      </dgm:t>
    </dgm:pt>
    <dgm:pt modelId="{6C8214B1-FA5F-4178-AF8B-92E45B8AE775}" type="sibTrans" cxnId="{6D987704-801B-4943-A41A-D221CFDB87F1}">
      <dgm:prSet/>
      <dgm:spPr/>
      <dgm:t>
        <a:bodyPr/>
        <a:lstStyle/>
        <a:p>
          <a:endParaRPr lang="en-GB"/>
        </a:p>
      </dgm:t>
    </dgm:pt>
    <dgm:pt modelId="{91E2AA71-165B-4102-868E-5B9FACE3612F}">
      <dgm:prSet custT="1"/>
      <dgm:spPr/>
      <dgm:t>
        <a:bodyPr/>
        <a:lstStyle/>
        <a:p>
          <a:r>
            <a:rPr lang="en-US" sz="2000" dirty="0" smtClean="0"/>
            <a:t>Biased livelihoods priorities (preference for male dominant forest based activities to female’s)</a:t>
          </a:r>
          <a:endParaRPr lang="en-GB" sz="2000" dirty="0"/>
        </a:p>
      </dgm:t>
    </dgm:pt>
    <dgm:pt modelId="{6C3E86BA-C40E-4A1F-97B2-F42AEACD61A8}" type="parTrans" cxnId="{168C8C73-BED1-450E-8EB3-9CEA4D56A39E}">
      <dgm:prSet/>
      <dgm:spPr/>
      <dgm:t>
        <a:bodyPr/>
        <a:lstStyle/>
        <a:p>
          <a:endParaRPr lang="en-GB"/>
        </a:p>
      </dgm:t>
    </dgm:pt>
    <dgm:pt modelId="{18CCF5BA-4764-4564-B680-03CBDE80CE4A}" type="sibTrans" cxnId="{168C8C73-BED1-450E-8EB3-9CEA4D56A39E}">
      <dgm:prSet/>
      <dgm:spPr/>
      <dgm:t>
        <a:bodyPr/>
        <a:lstStyle/>
        <a:p>
          <a:endParaRPr lang="en-GB"/>
        </a:p>
      </dgm:t>
    </dgm:pt>
    <dgm:pt modelId="{7248F62E-B136-41D2-9545-08FB023252EF}">
      <dgm:prSet custT="1"/>
      <dgm:spPr/>
      <dgm:t>
        <a:bodyPr/>
        <a:lstStyle/>
        <a:p>
          <a:r>
            <a:rPr lang="en-US" sz="2000" dirty="0" smtClean="0"/>
            <a:t>Establish systems for inclusion of women in decisions/activities that affect them;</a:t>
          </a:r>
          <a:endParaRPr lang="en-GB" sz="2000" dirty="0"/>
        </a:p>
      </dgm:t>
    </dgm:pt>
    <dgm:pt modelId="{EEE89F81-B246-4BF7-8914-32DE46E70C40}" type="parTrans" cxnId="{7F732126-6717-4983-832F-7AA4D37CA57F}">
      <dgm:prSet/>
      <dgm:spPr/>
      <dgm:t>
        <a:bodyPr/>
        <a:lstStyle/>
        <a:p>
          <a:endParaRPr lang="en-GB"/>
        </a:p>
      </dgm:t>
    </dgm:pt>
    <dgm:pt modelId="{6E99575F-D8DE-4923-9C72-603AA7DFEBBF}" type="sibTrans" cxnId="{7F732126-6717-4983-832F-7AA4D37CA57F}">
      <dgm:prSet/>
      <dgm:spPr/>
      <dgm:t>
        <a:bodyPr/>
        <a:lstStyle/>
        <a:p>
          <a:endParaRPr lang="en-GB"/>
        </a:p>
      </dgm:t>
    </dgm:pt>
    <dgm:pt modelId="{2FF8A0F1-D22B-4064-8C40-94F09D21F0AB}">
      <dgm:prSet custT="1"/>
      <dgm:spPr/>
      <dgm:t>
        <a:bodyPr/>
        <a:lstStyle/>
        <a:p>
          <a:endParaRPr lang="en-GB" sz="2000" dirty="0"/>
        </a:p>
      </dgm:t>
    </dgm:pt>
    <dgm:pt modelId="{94533A8C-CE99-4E36-A2C0-4AD4B97D74EE}" type="parTrans" cxnId="{73759F56-5A74-4B8D-A745-300238377272}">
      <dgm:prSet/>
      <dgm:spPr/>
      <dgm:t>
        <a:bodyPr/>
        <a:lstStyle/>
        <a:p>
          <a:endParaRPr lang="en-GB"/>
        </a:p>
      </dgm:t>
    </dgm:pt>
    <dgm:pt modelId="{D2E6A555-F7E1-42FC-A8D1-50636E561980}" type="sibTrans" cxnId="{73759F56-5A74-4B8D-A745-300238377272}">
      <dgm:prSet/>
      <dgm:spPr/>
      <dgm:t>
        <a:bodyPr/>
        <a:lstStyle/>
        <a:p>
          <a:endParaRPr lang="en-GB"/>
        </a:p>
      </dgm:t>
    </dgm:pt>
    <dgm:pt modelId="{43221C19-D20A-4D17-B4D0-E3CAAC3D96C2}">
      <dgm:prSet custT="1"/>
      <dgm:spPr/>
      <dgm:t>
        <a:bodyPr/>
        <a:lstStyle/>
        <a:p>
          <a:r>
            <a:rPr lang="en-US" sz="1800" dirty="0" smtClean="0"/>
            <a:t>Extent of involvement of women in decision making processes;</a:t>
          </a:r>
          <a:endParaRPr lang="en-GB" sz="1800" dirty="0"/>
        </a:p>
      </dgm:t>
    </dgm:pt>
    <dgm:pt modelId="{45D90A37-3255-4C7A-8BB0-2A7B05BC7544}" type="parTrans" cxnId="{2C45DDAD-CCDD-409C-BC45-2D6368AA2315}">
      <dgm:prSet/>
      <dgm:spPr/>
      <dgm:t>
        <a:bodyPr/>
        <a:lstStyle/>
        <a:p>
          <a:endParaRPr lang="en-GB"/>
        </a:p>
      </dgm:t>
    </dgm:pt>
    <dgm:pt modelId="{A7218E7A-25DD-4482-99D0-283A1EF7B2B4}" type="sibTrans" cxnId="{2C45DDAD-CCDD-409C-BC45-2D6368AA2315}">
      <dgm:prSet/>
      <dgm:spPr/>
      <dgm:t>
        <a:bodyPr/>
        <a:lstStyle/>
        <a:p>
          <a:endParaRPr lang="en-GB"/>
        </a:p>
      </dgm:t>
    </dgm:pt>
    <dgm:pt modelId="{349F2D18-B2E0-47F4-B447-017FF86B4ACB}">
      <dgm:prSet custT="1"/>
      <dgm:spPr/>
      <dgm:t>
        <a:bodyPr/>
        <a:lstStyle/>
        <a:p>
          <a:r>
            <a:rPr lang="en-US" sz="1800" dirty="0" smtClean="0"/>
            <a:t>Number of measures of gender equity promoted through the REDD+ process </a:t>
          </a:r>
          <a:endParaRPr lang="en-GB" sz="1800" dirty="0"/>
        </a:p>
      </dgm:t>
    </dgm:pt>
    <dgm:pt modelId="{A184FBCD-4020-4450-9F72-29497419D337}" type="parTrans" cxnId="{BF4402A7-63F6-4A32-A924-AC0511ECFC76}">
      <dgm:prSet/>
      <dgm:spPr/>
      <dgm:t>
        <a:bodyPr/>
        <a:lstStyle/>
        <a:p>
          <a:endParaRPr lang="en-GB"/>
        </a:p>
      </dgm:t>
    </dgm:pt>
    <dgm:pt modelId="{FF49F555-5A2D-4F56-95FD-839092B976B3}" type="sibTrans" cxnId="{BF4402A7-63F6-4A32-A924-AC0511ECFC76}">
      <dgm:prSet/>
      <dgm:spPr/>
      <dgm:t>
        <a:bodyPr/>
        <a:lstStyle/>
        <a:p>
          <a:endParaRPr lang="en-GB"/>
        </a:p>
      </dgm:t>
    </dgm:pt>
    <dgm:pt modelId="{295B67EB-94A6-4633-B2EB-D2D4F1E04E92}">
      <dgm:prSet custT="1"/>
      <dgm:spPr/>
      <dgm:t>
        <a:bodyPr/>
        <a:lstStyle/>
        <a:p>
          <a:endParaRPr lang="en-GB" sz="1800"/>
        </a:p>
      </dgm:t>
    </dgm:pt>
    <dgm:pt modelId="{8BB6E31B-4C27-47AF-B0B3-BD20687B0D67}" type="parTrans" cxnId="{A40A6F15-A745-4ED5-B45D-B1183E59F753}">
      <dgm:prSet/>
      <dgm:spPr/>
      <dgm:t>
        <a:bodyPr/>
        <a:lstStyle/>
        <a:p>
          <a:endParaRPr lang="en-GB"/>
        </a:p>
      </dgm:t>
    </dgm:pt>
    <dgm:pt modelId="{FA0FA24D-7BBA-457D-A781-1455E50C0056}" type="sibTrans" cxnId="{A40A6F15-A745-4ED5-B45D-B1183E59F753}">
      <dgm:prSet/>
      <dgm:spPr/>
      <dgm:t>
        <a:bodyPr/>
        <a:lstStyle/>
        <a:p>
          <a:endParaRPr lang="en-GB"/>
        </a:p>
      </dgm:t>
    </dgm:pt>
    <dgm:pt modelId="{C5D735B4-3B58-401D-8852-6DB7DB7665AE}">
      <dgm:prSet custT="1"/>
      <dgm:spPr/>
      <dgm:t>
        <a:bodyPr/>
        <a:lstStyle/>
        <a:p>
          <a:endParaRPr lang="en-GB" sz="2000" dirty="0"/>
        </a:p>
      </dgm:t>
    </dgm:pt>
    <dgm:pt modelId="{63959B64-5B86-47EB-B87B-DC0583A3EE97}" type="parTrans" cxnId="{405CC47E-5F85-46BF-9783-F5EB448E4170}">
      <dgm:prSet/>
      <dgm:spPr/>
      <dgm:t>
        <a:bodyPr/>
        <a:lstStyle/>
        <a:p>
          <a:endParaRPr lang="en-GB"/>
        </a:p>
      </dgm:t>
    </dgm:pt>
    <dgm:pt modelId="{6E0DD11E-4BE9-497C-8063-B0B83EEAB572}" type="sibTrans" cxnId="{405CC47E-5F85-46BF-9783-F5EB448E4170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41090" custScaleY="92381" custLinFactNeighborY="28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4722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103691" custScaleY="990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3589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41667" custLinFactNeighborX="-19444" custLinFactNeighborY="-285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388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68C8C73-BED1-450E-8EB3-9CEA4D56A39E}" srcId="{AF1867AE-3270-4D25-8716-186469E4911F}" destId="{91E2AA71-165B-4102-868E-5B9FACE3612F}" srcOrd="2" destOrd="0" parTransId="{6C3E86BA-C40E-4A1F-97B2-F42AEACD61A8}" sibTransId="{18CCF5BA-4764-4564-B680-03CBDE80CE4A}"/>
    <dgm:cxn modelId="{7F732126-6717-4983-832F-7AA4D37CA57F}" srcId="{DD5CE517-8024-4051-AD80-7882BD01C012}" destId="{7248F62E-B136-41D2-9545-08FB023252EF}" srcOrd="1" destOrd="0" parTransId="{EEE89F81-B246-4BF7-8914-32DE46E70C40}" sibTransId="{6E99575F-D8DE-4923-9C72-603AA7DFEBBF}"/>
    <dgm:cxn modelId="{73759F56-5A74-4B8D-A745-300238377272}" srcId="{DD5CE517-8024-4051-AD80-7882BD01C012}" destId="{2FF8A0F1-D22B-4064-8C40-94F09D21F0AB}" srcOrd="3" destOrd="0" parTransId="{94533A8C-CE99-4E36-A2C0-4AD4B97D74EE}" sibTransId="{D2E6A555-F7E1-42FC-A8D1-50636E561980}"/>
    <dgm:cxn modelId="{F4A8A8FE-CFEC-48DF-AC33-8B76ED941390}" type="presOf" srcId="{747DA760-CE02-48CA-AC38-AB62D1DAA5DD}" destId="{3E7C0CE3-227A-432B-B330-D9E17A981503}" srcOrd="0" destOrd="0" presId="urn:microsoft.com/office/officeart/2005/8/layout/vList6"/>
    <dgm:cxn modelId="{12DC2995-3C8F-4940-A85E-D6A6203EAD81}" type="presOf" srcId="{43221C19-D20A-4D17-B4D0-E3CAAC3D96C2}" destId="{6CD79DCF-887C-4517-8A9A-B7415611E7F2}" srcOrd="0" destOrd="1" presId="urn:microsoft.com/office/officeart/2005/8/layout/vList6"/>
    <dgm:cxn modelId="{1A1834F1-974C-4ECB-A6D0-34103A9388E7}" type="presOf" srcId="{7D481909-D483-40B5-8966-18E42145B8DF}" destId="{3E7C0CE3-227A-432B-B330-D9E17A981503}" srcOrd="0" destOrd="1" presId="urn:microsoft.com/office/officeart/2005/8/layout/vList6"/>
    <dgm:cxn modelId="{405CC47E-5F85-46BF-9783-F5EB448E4170}" srcId="{DD5CE517-8024-4051-AD80-7882BD01C012}" destId="{C5D735B4-3B58-401D-8852-6DB7DB7665AE}" srcOrd="2" destOrd="0" parTransId="{63959B64-5B86-47EB-B87B-DC0583A3EE97}" sibTransId="{6E0DD11E-4BE9-497C-8063-B0B83EEAB572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7C8C3FF9-8C14-4C39-9126-55D0448AEAD6}" type="presOf" srcId="{2FF8A0F1-D22B-4064-8C40-94F09D21F0AB}" destId="{B8A59450-BA0C-455A-A445-9458CCC1A026}" srcOrd="0" destOrd="3" presId="urn:microsoft.com/office/officeart/2005/8/layout/vList6"/>
    <dgm:cxn modelId="{6F4285BD-4CC7-4241-9366-E297E4441FA9}" type="presOf" srcId="{349F2D18-B2E0-47F4-B447-017FF86B4ACB}" destId="{6CD79DCF-887C-4517-8A9A-B7415611E7F2}" srcOrd="0" destOrd="2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6D987704-801B-4943-A41A-D221CFDB87F1}" srcId="{AF1867AE-3270-4D25-8716-186469E4911F}" destId="{7D481909-D483-40B5-8966-18E42145B8DF}" srcOrd="1" destOrd="0" parTransId="{348663D5-F0A4-4032-9A10-42FAFC5E25DA}" sibTransId="{6C8214B1-FA5F-4178-AF8B-92E45B8AE775}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4FECD035-4A23-4601-8F48-8FA6D36E4998}" type="presOf" srcId="{91E2AA71-165B-4102-868E-5B9FACE3612F}" destId="{3E7C0CE3-227A-432B-B330-D9E17A981503}" srcOrd="0" destOrd="2" presId="urn:microsoft.com/office/officeart/2005/8/layout/vList6"/>
    <dgm:cxn modelId="{269B76C6-D292-47C9-AFDF-AB19B7D58345}" type="presOf" srcId="{4674CFD0-FC1D-4B23-9CB8-D2B93B5748D1}" destId="{2750E3B2-81AA-4000-B82D-1765F71F3948}" srcOrd="0" destOrd="0" presId="urn:microsoft.com/office/officeart/2005/8/layout/vList6"/>
    <dgm:cxn modelId="{12AD56E3-63A3-4202-AA4F-7F309ACC5EE9}" type="presOf" srcId="{B99B21C6-0245-43EF-A00F-AC6075B0292D}" destId="{0DAFD88D-D447-4DA5-B941-53AE2C2A7763}" srcOrd="0" destOrd="0" presId="urn:microsoft.com/office/officeart/2005/8/layout/vList6"/>
    <dgm:cxn modelId="{87091F35-0C6E-4784-B808-12103A580B0A}" type="presOf" srcId="{C5D735B4-3B58-401D-8852-6DB7DB7665AE}" destId="{B8A59450-BA0C-455A-A445-9458CCC1A026}" srcOrd="0" destOrd="2" presId="urn:microsoft.com/office/officeart/2005/8/layout/vList6"/>
    <dgm:cxn modelId="{93A728A6-0780-4D6A-BC91-FB0B67B804EF}" type="presOf" srcId="{304E9E2B-30CC-4CC7-BDB1-A2C66F923BA0}" destId="{6CD79DCF-887C-4517-8A9A-B7415611E7F2}" srcOrd="0" destOrd="0" presId="urn:microsoft.com/office/officeart/2005/8/layout/vList6"/>
    <dgm:cxn modelId="{71A9541E-9A8B-44D3-9E98-0C0BE661FAE0}" type="presOf" srcId="{295B67EB-94A6-4633-B2EB-D2D4F1E04E92}" destId="{6CD79DCF-887C-4517-8A9A-B7415611E7F2}" srcOrd="0" destOrd="3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6F578140-6AC1-4410-B2C2-B969DDBAB6C2}" type="presOf" srcId="{7248F62E-B136-41D2-9545-08FB023252EF}" destId="{B8A59450-BA0C-455A-A445-9458CCC1A026}" srcOrd="0" destOrd="1" presId="urn:microsoft.com/office/officeart/2005/8/layout/vList6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2C45DDAD-CCDD-409C-BC45-2D6368AA2315}" srcId="{4674CFD0-FC1D-4B23-9CB8-D2B93B5748D1}" destId="{43221C19-D20A-4D17-B4D0-E3CAAC3D96C2}" srcOrd="1" destOrd="0" parTransId="{45D90A37-3255-4C7A-8BB0-2A7B05BC7544}" sibTransId="{A7218E7A-25DD-4482-99D0-283A1EF7B2B4}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D8A2BDDE-59C6-46AB-B6B3-288BD8CB543F}" type="presOf" srcId="{DD5CE517-8024-4051-AD80-7882BD01C012}" destId="{EE1B884E-0FE5-45E7-B239-560B95E7A8BA}" srcOrd="0" destOrd="0" presId="urn:microsoft.com/office/officeart/2005/8/layout/vList6"/>
    <dgm:cxn modelId="{BF4402A7-63F6-4A32-A924-AC0511ECFC76}" srcId="{4674CFD0-FC1D-4B23-9CB8-D2B93B5748D1}" destId="{349F2D18-B2E0-47F4-B447-017FF86B4ACB}" srcOrd="2" destOrd="0" parTransId="{A184FBCD-4020-4450-9F72-29497419D337}" sibTransId="{FF49F555-5A2D-4F56-95FD-839092B976B3}"/>
    <dgm:cxn modelId="{B27A6BF0-B027-4059-898E-55D84A75936E}" type="presOf" srcId="{AF1867AE-3270-4D25-8716-186469E4911F}" destId="{99038022-91FE-49AC-9D9F-72016CE9DC9B}" srcOrd="0" destOrd="0" presId="urn:microsoft.com/office/officeart/2005/8/layout/vList6"/>
    <dgm:cxn modelId="{EFCF3124-9397-4480-A1C1-5F7FB578621B}" type="presOf" srcId="{24885355-0A97-4CBC-A47D-0BF4B0B4BD0D}" destId="{B8A59450-BA0C-455A-A445-9458CCC1A026}" srcOrd="0" destOrd="0" presId="urn:microsoft.com/office/officeart/2005/8/layout/vList6"/>
    <dgm:cxn modelId="{A40A6F15-A745-4ED5-B45D-B1183E59F753}" srcId="{4674CFD0-FC1D-4B23-9CB8-D2B93B5748D1}" destId="{295B67EB-94A6-4633-B2EB-D2D4F1E04E92}" srcOrd="3" destOrd="0" parTransId="{8BB6E31B-4C27-47AF-B0B3-BD20687B0D67}" sibTransId="{FA0FA24D-7BBA-457D-A781-1455E50C0056}"/>
    <dgm:cxn modelId="{FA91E504-0428-41F5-ABAA-503C6A334589}" type="presParOf" srcId="{0DAFD88D-D447-4DA5-B941-53AE2C2A7763}" destId="{EDADC79C-6FFD-4447-AE3C-C68689DA250E}" srcOrd="0" destOrd="0" presId="urn:microsoft.com/office/officeart/2005/8/layout/vList6"/>
    <dgm:cxn modelId="{74F2F1F0-5EBE-4669-910F-5BD4AAC13A2E}" type="presParOf" srcId="{EDADC79C-6FFD-4447-AE3C-C68689DA250E}" destId="{99038022-91FE-49AC-9D9F-72016CE9DC9B}" srcOrd="0" destOrd="0" presId="urn:microsoft.com/office/officeart/2005/8/layout/vList6"/>
    <dgm:cxn modelId="{B5CFE96F-2ADE-424B-9759-227DF67BAD83}" type="presParOf" srcId="{EDADC79C-6FFD-4447-AE3C-C68689DA250E}" destId="{3E7C0CE3-227A-432B-B330-D9E17A981503}" srcOrd="1" destOrd="0" presId="urn:microsoft.com/office/officeart/2005/8/layout/vList6"/>
    <dgm:cxn modelId="{489C0CF4-FE1C-4A3B-A14F-C069B7B73DE0}" type="presParOf" srcId="{0DAFD88D-D447-4DA5-B941-53AE2C2A7763}" destId="{BB113CE4-75E6-4CDE-AF77-F92E606EA08D}" srcOrd="1" destOrd="0" presId="urn:microsoft.com/office/officeart/2005/8/layout/vList6"/>
    <dgm:cxn modelId="{7BC1C09A-E03E-4326-8790-011016583E4A}" type="presParOf" srcId="{0DAFD88D-D447-4DA5-B941-53AE2C2A7763}" destId="{D98CB089-3B1E-4850-A97A-2389D26B85EA}" srcOrd="2" destOrd="0" presId="urn:microsoft.com/office/officeart/2005/8/layout/vList6"/>
    <dgm:cxn modelId="{C4620E8A-CA16-4DFA-AD42-9B87ADD5B570}" type="presParOf" srcId="{D98CB089-3B1E-4850-A97A-2389D26B85EA}" destId="{EE1B884E-0FE5-45E7-B239-560B95E7A8BA}" srcOrd="0" destOrd="0" presId="urn:microsoft.com/office/officeart/2005/8/layout/vList6"/>
    <dgm:cxn modelId="{2CF215D7-D966-4E0A-89A0-241C00D8865A}" type="presParOf" srcId="{D98CB089-3B1E-4850-A97A-2389D26B85EA}" destId="{B8A59450-BA0C-455A-A445-9458CCC1A026}" srcOrd="1" destOrd="0" presId="urn:microsoft.com/office/officeart/2005/8/layout/vList6"/>
    <dgm:cxn modelId="{2D0DABE1-0ED3-448D-85D3-CCA589F77FB0}" type="presParOf" srcId="{0DAFD88D-D447-4DA5-B941-53AE2C2A7763}" destId="{8542620F-4724-4AAC-A229-BC8122A6B26E}" srcOrd="3" destOrd="0" presId="urn:microsoft.com/office/officeart/2005/8/layout/vList6"/>
    <dgm:cxn modelId="{683F9DFA-97BB-4723-9516-92AB7A0F766E}" type="presParOf" srcId="{0DAFD88D-D447-4DA5-B941-53AE2C2A7763}" destId="{4C00A893-E22E-4898-A541-9A78531D1EA9}" srcOrd="4" destOrd="0" presId="urn:microsoft.com/office/officeart/2005/8/layout/vList6"/>
    <dgm:cxn modelId="{37BDFB4B-882C-43FA-AF4C-7DBF48156571}" type="presParOf" srcId="{4C00A893-E22E-4898-A541-9A78531D1EA9}" destId="{2750E3B2-81AA-4000-B82D-1765F71F3948}" srcOrd="0" destOrd="0" presId="urn:microsoft.com/office/officeart/2005/8/layout/vList6"/>
    <dgm:cxn modelId="{B9E9A627-8BD1-486A-8C3D-F06B435FF0F2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99B21C6-0245-43EF-A00F-AC6075B0292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F1867AE-3270-4D25-8716-186469E4911F}">
      <dgm:prSet phldrT="[Text]" custT="1"/>
      <dgm:spPr/>
      <dgm:t>
        <a:bodyPr/>
        <a:lstStyle/>
        <a:p>
          <a:r>
            <a:rPr lang="en-GB" sz="2000" dirty="0" smtClean="0"/>
            <a:t>Risks</a:t>
          </a:r>
          <a:endParaRPr lang="en-GB" sz="2000" dirty="0"/>
        </a:p>
      </dgm:t>
    </dgm:pt>
    <dgm:pt modelId="{EEB068F8-4B00-423F-B498-E99BE6202033}" type="parTrans" cxnId="{75ACC793-2953-4D0F-B31E-FEF97E2AAB06}">
      <dgm:prSet/>
      <dgm:spPr/>
      <dgm:t>
        <a:bodyPr/>
        <a:lstStyle/>
        <a:p>
          <a:endParaRPr lang="en-GB"/>
        </a:p>
      </dgm:t>
    </dgm:pt>
    <dgm:pt modelId="{DC5A280C-B7FD-4C72-893C-6515AF134171}" type="sibTrans" cxnId="{75ACC793-2953-4D0F-B31E-FEF97E2AAB06}">
      <dgm:prSet/>
      <dgm:spPr/>
      <dgm:t>
        <a:bodyPr/>
        <a:lstStyle/>
        <a:p>
          <a:endParaRPr lang="en-GB"/>
        </a:p>
      </dgm:t>
    </dgm:pt>
    <dgm:pt modelId="{747DA760-CE02-48CA-AC38-AB62D1DAA5DD}">
      <dgm:prSet phldrT="[Text]" custT="1"/>
      <dgm:spPr/>
      <dgm:t>
        <a:bodyPr/>
        <a:lstStyle/>
        <a:p>
          <a:r>
            <a:rPr lang="en-US" sz="1800" dirty="0" smtClean="0"/>
            <a:t>Unclear benefits &amp; threat to livelihoods support system;</a:t>
          </a:r>
          <a:endParaRPr lang="en-GB" sz="1800" dirty="0"/>
        </a:p>
      </dgm:t>
    </dgm:pt>
    <dgm:pt modelId="{EE7CDF6F-FED7-4339-A9CA-E1C307002296}" type="parTrans" cxnId="{C9DAFE8D-FC40-4FCD-92C7-77C8935931A4}">
      <dgm:prSet/>
      <dgm:spPr/>
      <dgm:t>
        <a:bodyPr/>
        <a:lstStyle/>
        <a:p>
          <a:endParaRPr lang="en-GB"/>
        </a:p>
      </dgm:t>
    </dgm:pt>
    <dgm:pt modelId="{87C97799-31A2-4C2E-B06D-31DA663038DD}" type="sibTrans" cxnId="{C9DAFE8D-FC40-4FCD-92C7-77C8935931A4}">
      <dgm:prSet/>
      <dgm:spPr/>
      <dgm:t>
        <a:bodyPr/>
        <a:lstStyle/>
        <a:p>
          <a:endParaRPr lang="en-GB"/>
        </a:p>
      </dgm:t>
    </dgm:pt>
    <dgm:pt modelId="{DD5CE517-8024-4051-AD80-7882BD01C012}">
      <dgm:prSet phldrT="[Text]" custT="1"/>
      <dgm:spPr/>
      <dgm:t>
        <a:bodyPr/>
        <a:lstStyle/>
        <a:p>
          <a:r>
            <a:rPr lang="en-GB" sz="2000" dirty="0" smtClean="0"/>
            <a:t>Possible</a:t>
          </a:r>
          <a:r>
            <a:rPr lang="en-GB" sz="1800" dirty="0" smtClean="0"/>
            <a:t> Safeguards</a:t>
          </a:r>
          <a:endParaRPr lang="en-GB" sz="1800" dirty="0"/>
        </a:p>
      </dgm:t>
    </dgm:pt>
    <dgm:pt modelId="{BA9D114B-5DCA-4B19-860F-9465461DA357}" type="parTrans" cxnId="{43C764A1-093A-417D-A82B-D4D6C2CC11B9}">
      <dgm:prSet/>
      <dgm:spPr/>
      <dgm:t>
        <a:bodyPr/>
        <a:lstStyle/>
        <a:p>
          <a:endParaRPr lang="en-GB"/>
        </a:p>
      </dgm:t>
    </dgm:pt>
    <dgm:pt modelId="{0A02ADDF-684F-446F-8AE6-7C292E069F2F}" type="sibTrans" cxnId="{43C764A1-093A-417D-A82B-D4D6C2CC11B9}">
      <dgm:prSet/>
      <dgm:spPr/>
      <dgm:t>
        <a:bodyPr/>
        <a:lstStyle/>
        <a:p>
          <a:endParaRPr lang="en-GB"/>
        </a:p>
      </dgm:t>
    </dgm:pt>
    <dgm:pt modelId="{24885355-0A97-4CBC-A47D-0BF4B0B4BD0D}">
      <dgm:prSet phldrT="[Text]" custT="1"/>
      <dgm:spPr/>
      <dgm:t>
        <a:bodyPr/>
        <a:lstStyle/>
        <a:p>
          <a:r>
            <a:rPr lang="en-US" sz="1800" dirty="0" smtClean="0"/>
            <a:t>Early &amp; broad-based community mobilization &amp; engagement;</a:t>
          </a:r>
          <a:endParaRPr lang="en-GB" sz="1800" dirty="0"/>
        </a:p>
      </dgm:t>
    </dgm:pt>
    <dgm:pt modelId="{428748B2-1D29-4D09-A705-957B0BF36C30}" type="parTrans" cxnId="{3424B88C-2967-4325-8145-A1C043CA1C3D}">
      <dgm:prSet/>
      <dgm:spPr/>
      <dgm:t>
        <a:bodyPr/>
        <a:lstStyle/>
        <a:p>
          <a:endParaRPr lang="en-GB"/>
        </a:p>
      </dgm:t>
    </dgm:pt>
    <dgm:pt modelId="{FC6A2892-7D71-4C0A-A57C-2223F6915560}" type="sibTrans" cxnId="{3424B88C-2967-4325-8145-A1C043CA1C3D}">
      <dgm:prSet/>
      <dgm:spPr/>
      <dgm:t>
        <a:bodyPr/>
        <a:lstStyle/>
        <a:p>
          <a:endParaRPr lang="en-GB"/>
        </a:p>
      </dgm:t>
    </dgm:pt>
    <dgm:pt modelId="{4674CFD0-FC1D-4B23-9CB8-D2B93B5748D1}">
      <dgm:prSet phldrT="[Text]"/>
      <dgm:spPr/>
      <dgm:t>
        <a:bodyPr/>
        <a:lstStyle/>
        <a:p>
          <a:r>
            <a:rPr lang="en-GB" dirty="0" smtClean="0"/>
            <a:t>Possible Indicators</a:t>
          </a:r>
          <a:endParaRPr lang="en-GB" dirty="0"/>
        </a:p>
      </dgm:t>
    </dgm:pt>
    <dgm:pt modelId="{7BF683AF-E034-4AF1-9D3B-3C8DD7D67D42}" type="parTrans" cxnId="{60DB3C5F-D38E-40EF-9B1C-EDC35D14FBFB}">
      <dgm:prSet/>
      <dgm:spPr/>
      <dgm:t>
        <a:bodyPr/>
        <a:lstStyle/>
        <a:p>
          <a:endParaRPr lang="en-GB"/>
        </a:p>
      </dgm:t>
    </dgm:pt>
    <dgm:pt modelId="{35BA305A-AD69-4A96-80DC-79A452A75D6F}" type="sibTrans" cxnId="{60DB3C5F-D38E-40EF-9B1C-EDC35D14FBFB}">
      <dgm:prSet/>
      <dgm:spPr/>
      <dgm:t>
        <a:bodyPr/>
        <a:lstStyle/>
        <a:p>
          <a:endParaRPr lang="en-GB"/>
        </a:p>
      </dgm:t>
    </dgm:pt>
    <dgm:pt modelId="{304E9E2B-30CC-4CC7-BDB1-A2C66F923BA0}">
      <dgm:prSet phldrT="[Text]" custT="1"/>
      <dgm:spPr/>
      <dgm:t>
        <a:bodyPr/>
        <a:lstStyle/>
        <a:p>
          <a:r>
            <a:rPr lang="en-US" sz="2000" dirty="0" smtClean="0"/>
            <a:t>Number of communities signing FPIC with appropriate  implementing agencies; </a:t>
          </a:r>
          <a:endParaRPr lang="en-GB" sz="2000" dirty="0"/>
        </a:p>
      </dgm:t>
    </dgm:pt>
    <dgm:pt modelId="{7F8F27F4-DD6E-42A9-997A-F5E8455944D5}" type="parTrans" cxnId="{29673509-EC65-457B-82AB-414A72A33264}">
      <dgm:prSet/>
      <dgm:spPr/>
      <dgm:t>
        <a:bodyPr/>
        <a:lstStyle/>
        <a:p>
          <a:endParaRPr lang="en-GB"/>
        </a:p>
      </dgm:t>
    </dgm:pt>
    <dgm:pt modelId="{BFDDDDD6-6F41-4B78-A097-FA2F67C492C2}" type="sibTrans" cxnId="{29673509-EC65-457B-82AB-414A72A33264}">
      <dgm:prSet/>
      <dgm:spPr/>
      <dgm:t>
        <a:bodyPr/>
        <a:lstStyle/>
        <a:p>
          <a:endParaRPr lang="en-GB"/>
        </a:p>
      </dgm:t>
    </dgm:pt>
    <dgm:pt modelId="{33AC61D3-60AC-49FD-89B4-DBAFD5062A0C}">
      <dgm:prSet custT="1"/>
      <dgm:spPr/>
      <dgm:t>
        <a:bodyPr/>
        <a:lstStyle/>
        <a:p>
          <a:r>
            <a:rPr lang="en-US" sz="1800" dirty="0" smtClean="0"/>
            <a:t>Disrespect for local tradition;</a:t>
          </a:r>
          <a:endParaRPr lang="en-GB" sz="1800" dirty="0"/>
        </a:p>
      </dgm:t>
    </dgm:pt>
    <dgm:pt modelId="{8BDACD9E-1D6D-4991-8C33-C1A28826FADB}" type="parTrans" cxnId="{EE940B9C-92A5-4865-9416-AD03CB72641D}">
      <dgm:prSet/>
      <dgm:spPr/>
      <dgm:t>
        <a:bodyPr/>
        <a:lstStyle/>
        <a:p>
          <a:endParaRPr lang="en-GB"/>
        </a:p>
      </dgm:t>
    </dgm:pt>
    <dgm:pt modelId="{12C57215-86EF-4E2F-8EB2-064DBDC03D1B}" type="sibTrans" cxnId="{EE940B9C-92A5-4865-9416-AD03CB72641D}">
      <dgm:prSet/>
      <dgm:spPr/>
      <dgm:t>
        <a:bodyPr/>
        <a:lstStyle/>
        <a:p>
          <a:endParaRPr lang="en-GB"/>
        </a:p>
      </dgm:t>
    </dgm:pt>
    <dgm:pt modelId="{3089E367-EF64-43BA-9DFB-BBB24C7D3D51}">
      <dgm:prSet custT="1"/>
      <dgm:spPr/>
      <dgm:t>
        <a:bodyPr/>
        <a:lstStyle/>
        <a:p>
          <a:r>
            <a:rPr lang="en-US" sz="1800" dirty="0" smtClean="0"/>
            <a:t>Exclusion of sections of the community in decision making;</a:t>
          </a:r>
          <a:endParaRPr lang="en-GB" sz="1800" dirty="0"/>
        </a:p>
      </dgm:t>
    </dgm:pt>
    <dgm:pt modelId="{8319F3FD-C3EA-430B-A5DE-A5D8D9ECBC04}" type="parTrans" cxnId="{57C11CD4-CFF0-4909-8FD3-FB36123ADABD}">
      <dgm:prSet/>
      <dgm:spPr/>
      <dgm:t>
        <a:bodyPr/>
        <a:lstStyle/>
        <a:p>
          <a:endParaRPr lang="en-GB"/>
        </a:p>
      </dgm:t>
    </dgm:pt>
    <dgm:pt modelId="{51D328E6-00BE-44C9-8E42-A90BC36692B9}" type="sibTrans" cxnId="{57C11CD4-CFF0-4909-8FD3-FB36123ADABD}">
      <dgm:prSet/>
      <dgm:spPr/>
      <dgm:t>
        <a:bodyPr/>
        <a:lstStyle/>
        <a:p>
          <a:endParaRPr lang="en-GB"/>
        </a:p>
      </dgm:t>
    </dgm:pt>
    <dgm:pt modelId="{D7ADD5CA-DC96-4B72-ADF4-8615B865FC1C}">
      <dgm:prSet custT="1"/>
      <dgm:spPr/>
      <dgm:t>
        <a:bodyPr/>
        <a:lstStyle/>
        <a:p>
          <a:r>
            <a:rPr lang="en-US" sz="1800" dirty="0" smtClean="0"/>
            <a:t>Unwillingness of outsiders to sign up  MOU with clear implementation plan.</a:t>
          </a:r>
          <a:endParaRPr lang="en-GB" sz="1800" dirty="0"/>
        </a:p>
      </dgm:t>
    </dgm:pt>
    <dgm:pt modelId="{9B836FAE-EFD5-4859-9DC9-891F02CC3A40}" type="parTrans" cxnId="{1AF218E5-5F96-4B9A-B5AF-51A75D62ACB0}">
      <dgm:prSet/>
      <dgm:spPr/>
      <dgm:t>
        <a:bodyPr/>
        <a:lstStyle/>
        <a:p>
          <a:endParaRPr lang="en-GB"/>
        </a:p>
      </dgm:t>
    </dgm:pt>
    <dgm:pt modelId="{50AE9F09-26D1-4732-97D8-2F8DBEF85400}" type="sibTrans" cxnId="{1AF218E5-5F96-4B9A-B5AF-51A75D62ACB0}">
      <dgm:prSet/>
      <dgm:spPr/>
      <dgm:t>
        <a:bodyPr/>
        <a:lstStyle/>
        <a:p>
          <a:endParaRPr lang="en-GB"/>
        </a:p>
      </dgm:t>
    </dgm:pt>
    <dgm:pt modelId="{94FFE0CD-3E1B-4138-8F05-E74BD3C7134C}">
      <dgm:prSet custT="1"/>
      <dgm:spPr/>
      <dgm:t>
        <a:bodyPr/>
        <a:lstStyle/>
        <a:p>
          <a:r>
            <a:rPr lang="en-US" sz="1800" dirty="0" smtClean="0"/>
            <a:t>Clear and honest information dissemination;</a:t>
          </a:r>
          <a:endParaRPr lang="en-GB" sz="1800" dirty="0"/>
        </a:p>
      </dgm:t>
    </dgm:pt>
    <dgm:pt modelId="{5EA6F1E4-3087-40DC-A51A-BE34D17DAD1B}" type="parTrans" cxnId="{5A92C8DE-611A-4760-AB63-2388465C820D}">
      <dgm:prSet/>
      <dgm:spPr/>
      <dgm:t>
        <a:bodyPr/>
        <a:lstStyle/>
        <a:p>
          <a:endParaRPr lang="en-GB"/>
        </a:p>
      </dgm:t>
    </dgm:pt>
    <dgm:pt modelId="{3CC2930E-AE32-458C-B5F8-B1902D51AC59}" type="sibTrans" cxnId="{5A92C8DE-611A-4760-AB63-2388465C820D}">
      <dgm:prSet/>
      <dgm:spPr/>
      <dgm:t>
        <a:bodyPr/>
        <a:lstStyle/>
        <a:p>
          <a:endParaRPr lang="en-GB"/>
        </a:p>
      </dgm:t>
    </dgm:pt>
    <dgm:pt modelId="{B6E4A6CE-EB4C-457B-87F3-E0A45DBFBA1B}">
      <dgm:prSet custT="1"/>
      <dgm:spPr/>
      <dgm:t>
        <a:bodyPr/>
        <a:lstStyle/>
        <a:p>
          <a:r>
            <a:rPr lang="en-US" sz="1800" dirty="0" smtClean="0"/>
            <a:t>Respect for communities’ voices;</a:t>
          </a:r>
          <a:endParaRPr lang="en-GB" sz="1800" dirty="0"/>
        </a:p>
      </dgm:t>
    </dgm:pt>
    <dgm:pt modelId="{E70DA5ED-7DDD-4D58-8EFD-27A031C5767B}" type="parTrans" cxnId="{E9212339-D2FF-459D-BD02-A778CBE97CEB}">
      <dgm:prSet/>
      <dgm:spPr/>
      <dgm:t>
        <a:bodyPr/>
        <a:lstStyle/>
        <a:p>
          <a:endParaRPr lang="en-GB"/>
        </a:p>
      </dgm:t>
    </dgm:pt>
    <dgm:pt modelId="{46B68FBD-DE58-4826-B4CD-9DA10875506D}" type="sibTrans" cxnId="{E9212339-D2FF-459D-BD02-A778CBE97CEB}">
      <dgm:prSet/>
      <dgm:spPr/>
      <dgm:t>
        <a:bodyPr/>
        <a:lstStyle/>
        <a:p>
          <a:endParaRPr lang="en-GB"/>
        </a:p>
      </dgm:t>
    </dgm:pt>
    <dgm:pt modelId="{955B829C-49BA-438F-B3E2-7F61708ECC7F}">
      <dgm:prSet custT="1"/>
      <dgm:spPr/>
      <dgm:t>
        <a:bodyPr/>
        <a:lstStyle/>
        <a:p>
          <a:r>
            <a:rPr lang="en-US" sz="1800" dirty="0" smtClean="0"/>
            <a:t>Establish/enforce standards for trust and partnership building;</a:t>
          </a:r>
          <a:endParaRPr lang="en-GB" sz="1800" dirty="0"/>
        </a:p>
      </dgm:t>
    </dgm:pt>
    <dgm:pt modelId="{F9315DCA-F4A9-4127-92E7-54456AEB0BDF}" type="parTrans" cxnId="{8E2D0F8B-D407-406E-9B89-50A9DFA04163}">
      <dgm:prSet/>
      <dgm:spPr/>
      <dgm:t>
        <a:bodyPr/>
        <a:lstStyle/>
        <a:p>
          <a:endParaRPr lang="en-GB"/>
        </a:p>
      </dgm:t>
    </dgm:pt>
    <dgm:pt modelId="{F082E6D4-417F-44F5-B1C8-D9C084B50D19}" type="sibTrans" cxnId="{8E2D0F8B-D407-406E-9B89-50A9DFA04163}">
      <dgm:prSet/>
      <dgm:spPr/>
      <dgm:t>
        <a:bodyPr/>
        <a:lstStyle/>
        <a:p>
          <a:endParaRPr lang="en-GB"/>
        </a:p>
      </dgm:t>
    </dgm:pt>
    <dgm:pt modelId="{9A742644-ED02-4908-A099-7ED6CB949BFF}">
      <dgm:prSet custT="1"/>
      <dgm:spPr/>
      <dgm:t>
        <a:bodyPr/>
        <a:lstStyle/>
        <a:p>
          <a:r>
            <a:rPr lang="en-US" sz="1800" dirty="0" smtClean="0"/>
            <a:t>Adopt participation to develop and communicate future actions</a:t>
          </a:r>
          <a:endParaRPr lang="en-GB" sz="1800" dirty="0"/>
        </a:p>
      </dgm:t>
    </dgm:pt>
    <dgm:pt modelId="{B60BF36B-BC82-40BF-822F-93F2C7C0E833}" type="parTrans" cxnId="{42A7E104-0DDA-484B-A27B-22B8B7332770}">
      <dgm:prSet/>
      <dgm:spPr/>
      <dgm:t>
        <a:bodyPr/>
        <a:lstStyle/>
        <a:p>
          <a:endParaRPr lang="en-GB"/>
        </a:p>
      </dgm:t>
    </dgm:pt>
    <dgm:pt modelId="{8A8224CD-A244-42F0-9E0B-B3D130B6AF06}" type="sibTrans" cxnId="{42A7E104-0DDA-484B-A27B-22B8B7332770}">
      <dgm:prSet/>
      <dgm:spPr/>
      <dgm:t>
        <a:bodyPr/>
        <a:lstStyle/>
        <a:p>
          <a:endParaRPr lang="en-GB"/>
        </a:p>
      </dgm:t>
    </dgm:pt>
    <dgm:pt modelId="{A4590BD5-DFFC-4F21-A8DB-756CEE39B7A3}">
      <dgm:prSet custT="1"/>
      <dgm:spPr/>
      <dgm:t>
        <a:bodyPr/>
        <a:lstStyle/>
        <a:p>
          <a:r>
            <a:rPr lang="en-US" sz="2000" dirty="0" smtClean="0"/>
            <a:t>Degree of community ownership of the REDD+ process.</a:t>
          </a:r>
          <a:endParaRPr lang="en-GB" sz="2000" dirty="0"/>
        </a:p>
      </dgm:t>
    </dgm:pt>
    <dgm:pt modelId="{98516B1E-4022-44BD-8174-C7C8CB971302}" type="parTrans" cxnId="{4588A5A1-6C45-4A2F-8FED-7CB76C93A2FB}">
      <dgm:prSet/>
      <dgm:spPr/>
      <dgm:t>
        <a:bodyPr/>
        <a:lstStyle/>
        <a:p>
          <a:endParaRPr lang="en-GB"/>
        </a:p>
      </dgm:t>
    </dgm:pt>
    <dgm:pt modelId="{2BEC6E57-41D8-48C5-90BE-C21AE06AF4E9}" type="sibTrans" cxnId="{4588A5A1-6C45-4A2F-8FED-7CB76C93A2FB}">
      <dgm:prSet/>
      <dgm:spPr/>
      <dgm:t>
        <a:bodyPr/>
        <a:lstStyle/>
        <a:p>
          <a:endParaRPr lang="en-GB"/>
        </a:p>
      </dgm:t>
    </dgm:pt>
    <dgm:pt modelId="{F527B895-32E7-4CE6-A780-A32AE97B0431}">
      <dgm:prSet custT="1"/>
      <dgm:spPr/>
      <dgm:t>
        <a:bodyPr/>
        <a:lstStyle/>
        <a:p>
          <a:endParaRPr lang="en-GB" sz="2000"/>
        </a:p>
      </dgm:t>
    </dgm:pt>
    <dgm:pt modelId="{12C6E946-32EC-4C55-9FB5-A16955EC4AB5}" type="parTrans" cxnId="{1CCBF631-2987-4EED-B6F0-E7EC75061C89}">
      <dgm:prSet/>
      <dgm:spPr/>
      <dgm:t>
        <a:bodyPr/>
        <a:lstStyle/>
        <a:p>
          <a:endParaRPr lang="en-GB"/>
        </a:p>
      </dgm:t>
    </dgm:pt>
    <dgm:pt modelId="{54B6EE55-FC39-4DED-935A-F625F0CF9080}" type="sibTrans" cxnId="{1CCBF631-2987-4EED-B6F0-E7EC75061C89}">
      <dgm:prSet/>
      <dgm:spPr/>
      <dgm:t>
        <a:bodyPr/>
        <a:lstStyle/>
        <a:p>
          <a:endParaRPr lang="en-GB"/>
        </a:p>
      </dgm:t>
    </dgm:pt>
    <dgm:pt modelId="{0DAFD88D-D447-4DA5-B941-53AE2C2A7763}" type="pres">
      <dgm:prSet presAssocID="{B99B21C6-0245-43EF-A00F-AC6075B0292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DADC79C-6FFD-4447-AE3C-C68689DA250E}" type="pres">
      <dgm:prSet presAssocID="{AF1867AE-3270-4D25-8716-186469E4911F}" presName="linNode" presStyleCnt="0"/>
      <dgm:spPr/>
    </dgm:pt>
    <dgm:pt modelId="{99038022-91FE-49AC-9D9F-72016CE9DC9B}" type="pres">
      <dgm:prSet presAssocID="{AF1867AE-3270-4D25-8716-186469E4911F}" presName="parentShp" presStyleLbl="node1" presStyleIdx="0" presStyleCnt="3" custScaleX="37499" custScaleY="81831" custLinFactNeighborX="-4167" custLinFactNeighborY="1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7C0CE3-227A-432B-B330-D9E17A981503}" type="pres">
      <dgm:prSet presAssocID="{AF1867AE-3270-4D25-8716-186469E4911F}" presName="childShp" presStyleLbl="bgAccFollowNode1" presStyleIdx="0" presStyleCnt="3" custScaleX="1361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113CE4-75E6-4CDE-AF77-F92E606EA08D}" type="pres">
      <dgm:prSet presAssocID="{DC5A280C-B7FD-4C72-893C-6515AF134171}" presName="spacing" presStyleCnt="0"/>
      <dgm:spPr/>
    </dgm:pt>
    <dgm:pt modelId="{D98CB089-3B1E-4850-A97A-2389D26B85EA}" type="pres">
      <dgm:prSet presAssocID="{DD5CE517-8024-4051-AD80-7882BD01C012}" presName="linNode" presStyleCnt="0"/>
      <dgm:spPr/>
    </dgm:pt>
    <dgm:pt modelId="{EE1B884E-0FE5-45E7-B239-560B95E7A8BA}" type="pres">
      <dgm:prSet presAssocID="{DD5CE517-8024-4051-AD80-7882BD01C012}" presName="parentShp" presStyleLbl="node1" presStyleIdx="1" presStyleCnt="3" custScaleX="45835" custScaleY="83490" custLinFactNeighborX="-19445" custLinFactNeighborY="-76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A59450-BA0C-455A-A445-9458CCC1A026}" type="pres">
      <dgm:prSet presAssocID="{DD5CE517-8024-4051-AD80-7882BD01C012}" presName="childShp" presStyleLbl="bgAccFollowNode1" presStyleIdx="1" presStyleCnt="3" custScaleX="166667" custScaleY="98095" custLinFactNeighborX="29166" custLinFactNeighborY="-403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42620F-4724-4AAC-A229-BC8122A6B26E}" type="pres">
      <dgm:prSet presAssocID="{0A02ADDF-684F-446F-8AE6-7C292E069F2F}" presName="spacing" presStyleCnt="0"/>
      <dgm:spPr/>
    </dgm:pt>
    <dgm:pt modelId="{4C00A893-E22E-4898-A541-9A78531D1EA9}" type="pres">
      <dgm:prSet presAssocID="{4674CFD0-FC1D-4B23-9CB8-D2B93B5748D1}" presName="linNode" presStyleCnt="0"/>
      <dgm:spPr/>
    </dgm:pt>
    <dgm:pt modelId="{2750E3B2-81AA-4000-B82D-1765F71F3948}" type="pres">
      <dgm:prSet presAssocID="{4674CFD0-FC1D-4B23-9CB8-D2B93B5748D1}" presName="parentShp" presStyleLbl="node1" presStyleIdx="2" presStyleCnt="3" custScaleX="47297" custScaleY="852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79DCF-887C-4517-8A9A-B7415611E7F2}" type="pres">
      <dgm:prSet presAssocID="{4674CFD0-FC1D-4B23-9CB8-D2B93B5748D1}" presName="childShp" presStyleLbl="bgAccFollowNode1" presStyleIdx="2" presStyleCnt="3" custScaleX="1666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3BE2131-E938-4046-A3B0-81547810317D}" type="presOf" srcId="{24885355-0A97-4CBC-A47D-0BF4B0B4BD0D}" destId="{B8A59450-BA0C-455A-A445-9458CCC1A026}" srcOrd="0" destOrd="0" presId="urn:microsoft.com/office/officeart/2005/8/layout/vList6"/>
    <dgm:cxn modelId="{74E10B0C-3328-4798-92CB-7C4FB2B23D66}" type="presOf" srcId="{955B829C-49BA-438F-B3E2-7F61708ECC7F}" destId="{B8A59450-BA0C-455A-A445-9458CCC1A026}" srcOrd="0" destOrd="3" presId="urn:microsoft.com/office/officeart/2005/8/layout/vList6"/>
    <dgm:cxn modelId="{42A7E104-0DDA-484B-A27B-22B8B7332770}" srcId="{DD5CE517-8024-4051-AD80-7882BD01C012}" destId="{9A742644-ED02-4908-A099-7ED6CB949BFF}" srcOrd="4" destOrd="0" parTransId="{B60BF36B-BC82-40BF-822F-93F2C7C0E833}" sibTransId="{8A8224CD-A244-42F0-9E0B-B3D130B6AF06}"/>
    <dgm:cxn modelId="{5CAF3F00-1109-4C1C-994F-D6C98BF1C7CD}" type="presOf" srcId="{304E9E2B-30CC-4CC7-BDB1-A2C66F923BA0}" destId="{6CD79DCF-887C-4517-8A9A-B7415611E7F2}" srcOrd="0" destOrd="0" presId="urn:microsoft.com/office/officeart/2005/8/layout/vList6"/>
    <dgm:cxn modelId="{1E8D0604-1A08-4B8E-91BB-D3DB71764B05}" type="presOf" srcId="{AF1867AE-3270-4D25-8716-186469E4911F}" destId="{99038022-91FE-49AC-9D9F-72016CE9DC9B}" srcOrd="0" destOrd="0" presId="urn:microsoft.com/office/officeart/2005/8/layout/vList6"/>
    <dgm:cxn modelId="{8E2D0F8B-D407-406E-9B89-50A9DFA04163}" srcId="{DD5CE517-8024-4051-AD80-7882BD01C012}" destId="{955B829C-49BA-438F-B3E2-7F61708ECC7F}" srcOrd="3" destOrd="0" parTransId="{F9315DCA-F4A9-4127-92E7-54456AEB0BDF}" sibTransId="{F082E6D4-417F-44F5-B1C8-D9C084B50D19}"/>
    <dgm:cxn modelId="{B722B214-42A9-4358-BCBA-D77CDCBA577D}" type="presOf" srcId="{DD5CE517-8024-4051-AD80-7882BD01C012}" destId="{EE1B884E-0FE5-45E7-B239-560B95E7A8BA}" srcOrd="0" destOrd="0" presId="urn:microsoft.com/office/officeart/2005/8/layout/vList6"/>
    <dgm:cxn modelId="{1CCBF631-2987-4EED-B6F0-E7EC75061C89}" srcId="{4674CFD0-FC1D-4B23-9CB8-D2B93B5748D1}" destId="{F527B895-32E7-4CE6-A780-A32AE97B0431}" srcOrd="2" destOrd="0" parTransId="{12C6E946-32EC-4C55-9FB5-A16955EC4AB5}" sibTransId="{54B6EE55-FC39-4DED-935A-F625F0CF9080}"/>
    <dgm:cxn modelId="{75ACC793-2953-4D0F-B31E-FEF97E2AAB06}" srcId="{B99B21C6-0245-43EF-A00F-AC6075B0292D}" destId="{AF1867AE-3270-4D25-8716-186469E4911F}" srcOrd="0" destOrd="0" parTransId="{EEB068F8-4B00-423F-B498-E99BE6202033}" sibTransId="{DC5A280C-B7FD-4C72-893C-6515AF134171}"/>
    <dgm:cxn modelId="{D9166895-BB73-4B81-B7B9-CEE802116DD4}" type="presOf" srcId="{A4590BD5-DFFC-4F21-A8DB-756CEE39B7A3}" destId="{6CD79DCF-887C-4517-8A9A-B7415611E7F2}" srcOrd="0" destOrd="1" presId="urn:microsoft.com/office/officeart/2005/8/layout/vList6"/>
    <dgm:cxn modelId="{EE940B9C-92A5-4865-9416-AD03CB72641D}" srcId="{AF1867AE-3270-4D25-8716-186469E4911F}" destId="{33AC61D3-60AC-49FD-89B4-DBAFD5062A0C}" srcOrd="1" destOrd="0" parTransId="{8BDACD9E-1D6D-4991-8C33-C1A28826FADB}" sibTransId="{12C57215-86EF-4E2F-8EB2-064DBDC03D1B}"/>
    <dgm:cxn modelId="{E9212339-D2FF-459D-BD02-A778CBE97CEB}" srcId="{DD5CE517-8024-4051-AD80-7882BD01C012}" destId="{B6E4A6CE-EB4C-457B-87F3-E0A45DBFBA1B}" srcOrd="2" destOrd="0" parTransId="{E70DA5ED-7DDD-4D58-8EFD-27A031C5767B}" sibTransId="{46B68FBD-DE58-4826-B4CD-9DA10875506D}"/>
    <dgm:cxn modelId="{1B809EFA-A728-4F1A-8247-949E19087A20}" type="presOf" srcId="{B99B21C6-0245-43EF-A00F-AC6075B0292D}" destId="{0DAFD88D-D447-4DA5-B941-53AE2C2A7763}" srcOrd="0" destOrd="0" presId="urn:microsoft.com/office/officeart/2005/8/layout/vList6"/>
    <dgm:cxn modelId="{29673509-EC65-457B-82AB-414A72A33264}" srcId="{4674CFD0-FC1D-4B23-9CB8-D2B93B5748D1}" destId="{304E9E2B-30CC-4CC7-BDB1-A2C66F923BA0}" srcOrd="0" destOrd="0" parTransId="{7F8F27F4-DD6E-42A9-997A-F5E8455944D5}" sibTransId="{BFDDDDD6-6F41-4B78-A097-FA2F67C492C2}"/>
    <dgm:cxn modelId="{F344A898-74F8-4661-919E-3AB97D924DDB}" type="presOf" srcId="{9A742644-ED02-4908-A099-7ED6CB949BFF}" destId="{B8A59450-BA0C-455A-A445-9458CCC1A026}" srcOrd="0" destOrd="4" presId="urn:microsoft.com/office/officeart/2005/8/layout/vList6"/>
    <dgm:cxn modelId="{3424B88C-2967-4325-8145-A1C043CA1C3D}" srcId="{DD5CE517-8024-4051-AD80-7882BD01C012}" destId="{24885355-0A97-4CBC-A47D-0BF4B0B4BD0D}" srcOrd="0" destOrd="0" parTransId="{428748B2-1D29-4D09-A705-957B0BF36C30}" sibTransId="{FC6A2892-7D71-4C0A-A57C-2223F6915560}"/>
    <dgm:cxn modelId="{5A92C8DE-611A-4760-AB63-2388465C820D}" srcId="{DD5CE517-8024-4051-AD80-7882BD01C012}" destId="{94FFE0CD-3E1B-4138-8F05-E74BD3C7134C}" srcOrd="1" destOrd="0" parTransId="{5EA6F1E4-3087-40DC-A51A-BE34D17DAD1B}" sibTransId="{3CC2930E-AE32-458C-B5F8-B1902D51AC59}"/>
    <dgm:cxn modelId="{4C550CE2-698C-4191-877A-EB95D3C9C341}" type="presOf" srcId="{B6E4A6CE-EB4C-457B-87F3-E0A45DBFBA1B}" destId="{B8A59450-BA0C-455A-A445-9458CCC1A026}" srcOrd="0" destOrd="2" presId="urn:microsoft.com/office/officeart/2005/8/layout/vList6"/>
    <dgm:cxn modelId="{CC950C14-215E-44F6-8B75-E5107C8E68BC}" type="presOf" srcId="{D7ADD5CA-DC96-4B72-ADF4-8615B865FC1C}" destId="{3E7C0CE3-227A-432B-B330-D9E17A981503}" srcOrd="0" destOrd="3" presId="urn:microsoft.com/office/officeart/2005/8/layout/vList6"/>
    <dgm:cxn modelId="{C9DAFE8D-FC40-4FCD-92C7-77C8935931A4}" srcId="{AF1867AE-3270-4D25-8716-186469E4911F}" destId="{747DA760-CE02-48CA-AC38-AB62D1DAA5DD}" srcOrd="0" destOrd="0" parTransId="{EE7CDF6F-FED7-4339-A9CA-E1C307002296}" sibTransId="{87C97799-31A2-4C2E-B06D-31DA663038DD}"/>
    <dgm:cxn modelId="{60DB3C5F-D38E-40EF-9B1C-EDC35D14FBFB}" srcId="{B99B21C6-0245-43EF-A00F-AC6075B0292D}" destId="{4674CFD0-FC1D-4B23-9CB8-D2B93B5748D1}" srcOrd="2" destOrd="0" parTransId="{7BF683AF-E034-4AF1-9D3B-3C8DD7D67D42}" sibTransId="{35BA305A-AD69-4A96-80DC-79A452A75D6F}"/>
    <dgm:cxn modelId="{771A9B7A-D175-48B5-AEC2-9E68EE317245}" type="presOf" srcId="{F527B895-32E7-4CE6-A780-A32AE97B0431}" destId="{6CD79DCF-887C-4517-8A9A-B7415611E7F2}" srcOrd="0" destOrd="2" presId="urn:microsoft.com/office/officeart/2005/8/layout/vList6"/>
    <dgm:cxn modelId="{E37FB462-FAC0-4A61-A9D8-2A34017502A8}" type="presOf" srcId="{33AC61D3-60AC-49FD-89B4-DBAFD5062A0C}" destId="{3E7C0CE3-227A-432B-B330-D9E17A981503}" srcOrd="0" destOrd="1" presId="urn:microsoft.com/office/officeart/2005/8/layout/vList6"/>
    <dgm:cxn modelId="{57C11CD4-CFF0-4909-8FD3-FB36123ADABD}" srcId="{AF1867AE-3270-4D25-8716-186469E4911F}" destId="{3089E367-EF64-43BA-9DFB-BBB24C7D3D51}" srcOrd="2" destOrd="0" parTransId="{8319F3FD-C3EA-430B-A5DE-A5D8D9ECBC04}" sibTransId="{51D328E6-00BE-44C9-8E42-A90BC36692B9}"/>
    <dgm:cxn modelId="{1AC209D5-0634-4849-A6EA-73AC25A04896}" type="presOf" srcId="{4674CFD0-FC1D-4B23-9CB8-D2B93B5748D1}" destId="{2750E3B2-81AA-4000-B82D-1765F71F3948}" srcOrd="0" destOrd="0" presId="urn:microsoft.com/office/officeart/2005/8/layout/vList6"/>
    <dgm:cxn modelId="{7D1BA02F-7BE7-4DF6-BEEE-9041182AFA0F}" type="presOf" srcId="{747DA760-CE02-48CA-AC38-AB62D1DAA5DD}" destId="{3E7C0CE3-227A-432B-B330-D9E17A981503}" srcOrd="0" destOrd="0" presId="urn:microsoft.com/office/officeart/2005/8/layout/vList6"/>
    <dgm:cxn modelId="{4588A5A1-6C45-4A2F-8FED-7CB76C93A2FB}" srcId="{4674CFD0-FC1D-4B23-9CB8-D2B93B5748D1}" destId="{A4590BD5-DFFC-4F21-A8DB-756CEE39B7A3}" srcOrd="1" destOrd="0" parTransId="{98516B1E-4022-44BD-8174-C7C8CB971302}" sibTransId="{2BEC6E57-41D8-48C5-90BE-C21AE06AF4E9}"/>
    <dgm:cxn modelId="{1AF218E5-5F96-4B9A-B5AF-51A75D62ACB0}" srcId="{AF1867AE-3270-4D25-8716-186469E4911F}" destId="{D7ADD5CA-DC96-4B72-ADF4-8615B865FC1C}" srcOrd="3" destOrd="0" parTransId="{9B836FAE-EFD5-4859-9DC9-891F02CC3A40}" sibTransId="{50AE9F09-26D1-4732-97D8-2F8DBEF85400}"/>
    <dgm:cxn modelId="{6B14D2D0-68B3-42E0-AB11-FB0E6F352A98}" type="presOf" srcId="{3089E367-EF64-43BA-9DFB-BBB24C7D3D51}" destId="{3E7C0CE3-227A-432B-B330-D9E17A981503}" srcOrd="0" destOrd="2" presId="urn:microsoft.com/office/officeart/2005/8/layout/vList6"/>
    <dgm:cxn modelId="{43C764A1-093A-417D-A82B-D4D6C2CC11B9}" srcId="{B99B21C6-0245-43EF-A00F-AC6075B0292D}" destId="{DD5CE517-8024-4051-AD80-7882BD01C012}" srcOrd="1" destOrd="0" parTransId="{BA9D114B-5DCA-4B19-860F-9465461DA357}" sibTransId="{0A02ADDF-684F-446F-8AE6-7C292E069F2F}"/>
    <dgm:cxn modelId="{FEE4FB3C-2CC8-40FF-A9A8-DD3565F948A6}" type="presOf" srcId="{94FFE0CD-3E1B-4138-8F05-E74BD3C7134C}" destId="{B8A59450-BA0C-455A-A445-9458CCC1A026}" srcOrd="0" destOrd="1" presId="urn:microsoft.com/office/officeart/2005/8/layout/vList6"/>
    <dgm:cxn modelId="{E6983AF9-BF80-433C-AC4D-8B6B662C8FE3}" type="presParOf" srcId="{0DAFD88D-D447-4DA5-B941-53AE2C2A7763}" destId="{EDADC79C-6FFD-4447-AE3C-C68689DA250E}" srcOrd="0" destOrd="0" presId="urn:microsoft.com/office/officeart/2005/8/layout/vList6"/>
    <dgm:cxn modelId="{C37DFB32-BD7E-433F-B81F-8A22A3AAFBDE}" type="presParOf" srcId="{EDADC79C-6FFD-4447-AE3C-C68689DA250E}" destId="{99038022-91FE-49AC-9D9F-72016CE9DC9B}" srcOrd="0" destOrd="0" presId="urn:microsoft.com/office/officeart/2005/8/layout/vList6"/>
    <dgm:cxn modelId="{89BD0FA1-9A47-4A3D-A674-C1E05E509131}" type="presParOf" srcId="{EDADC79C-6FFD-4447-AE3C-C68689DA250E}" destId="{3E7C0CE3-227A-432B-B330-D9E17A981503}" srcOrd="1" destOrd="0" presId="urn:microsoft.com/office/officeart/2005/8/layout/vList6"/>
    <dgm:cxn modelId="{B548681A-A2F4-436E-B3BB-2936E5A28496}" type="presParOf" srcId="{0DAFD88D-D447-4DA5-B941-53AE2C2A7763}" destId="{BB113CE4-75E6-4CDE-AF77-F92E606EA08D}" srcOrd="1" destOrd="0" presId="urn:microsoft.com/office/officeart/2005/8/layout/vList6"/>
    <dgm:cxn modelId="{FE820C1E-0A41-481E-AFB9-A396A285E61B}" type="presParOf" srcId="{0DAFD88D-D447-4DA5-B941-53AE2C2A7763}" destId="{D98CB089-3B1E-4850-A97A-2389D26B85EA}" srcOrd="2" destOrd="0" presId="urn:microsoft.com/office/officeart/2005/8/layout/vList6"/>
    <dgm:cxn modelId="{8B64D2FA-FFFA-42DF-8EAA-C650882D20E4}" type="presParOf" srcId="{D98CB089-3B1E-4850-A97A-2389D26B85EA}" destId="{EE1B884E-0FE5-45E7-B239-560B95E7A8BA}" srcOrd="0" destOrd="0" presId="urn:microsoft.com/office/officeart/2005/8/layout/vList6"/>
    <dgm:cxn modelId="{322319A4-586E-42EC-9B30-EE99AA763C78}" type="presParOf" srcId="{D98CB089-3B1E-4850-A97A-2389D26B85EA}" destId="{B8A59450-BA0C-455A-A445-9458CCC1A026}" srcOrd="1" destOrd="0" presId="urn:microsoft.com/office/officeart/2005/8/layout/vList6"/>
    <dgm:cxn modelId="{EAF7A000-1A37-49F8-BCDC-02F9B2DFB242}" type="presParOf" srcId="{0DAFD88D-D447-4DA5-B941-53AE2C2A7763}" destId="{8542620F-4724-4AAC-A229-BC8122A6B26E}" srcOrd="3" destOrd="0" presId="urn:microsoft.com/office/officeart/2005/8/layout/vList6"/>
    <dgm:cxn modelId="{511FFE15-4592-4014-97E5-40036C492FE3}" type="presParOf" srcId="{0DAFD88D-D447-4DA5-B941-53AE2C2A7763}" destId="{4C00A893-E22E-4898-A541-9A78531D1EA9}" srcOrd="4" destOrd="0" presId="urn:microsoft.com/office/officeart/2005/8/layout/vList6"/>
    <dgm:cxn modelId="{E67DAAFB-0474-47EF-A9CD-97AA6E35E8EC}" type="presParOf" srcId="{4C00A893-E22E-4898-A541-9A78531D1EA9}" destId="{2750E3B2-81AA-4000-B82D-1765F71F3948}" srcOrd="0" destOrd="0" presId="urn:microsoft.com/office/officeart/2005/8/layout/vList6"/>
    <dgm:cxn modelId="{682871AD-153E-4D64-AE55-7ADE666456DF}" type="presParOf" srcId="{4C00A893-E22E-4898-A541-9A78531D1EA9}" destId="{6CD79DCF-887C-4517-8A9A-B7415611E7F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7C0CE3-227A-432B-B330-D9E17A981503}">
      <dsp:nvSpPr>
        <dsp:cNvPr id="0" name=""/>
        <dsp:cNvSpPr/>
      </dsp:nvSpPr>
      <dsp:spPr>
        <a:xfrm>
          <a:off x="1580133" y="72003"/>
          <a:ext cx="7132834" cy="16126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Inadequate local capacity for financial management;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Undocumented &amp; lack of clarity of guidelines &amp; procedures;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Absence of local development plan &amp; budget to guide expenditure.</a:t>
          </a:r>
          <a:endParaRPr lang="en-GB" sz="2000" kern="1200" dirty="0"/>
        </a:p>
      </dsp:txBody>
      <dsp:txXfrm>
        <a:off x="1580133" y="72003"/>
        <a:ext cx="7132834" cy="1612667"/>
      </dsp:txXfrm>
    </dsp:sp>
    <dsp:sp modelId="{99038022-91FE-49AC-9D9F-72016CE9DC9B}">
      <dsp:nvSpPr>
        <dsp:cNvPr id="0" name=""/>
        <dsp:cNvSpPr/>
      </dsp:nvSpPr>
      <dsp:spPr>
        <a:xfrm>
          <a:off x="0" y="77054"/>
          <a:ext cx="1574178" cy="1760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Risks</a:t>
          </a:r>
          <a:endParaRPr lang="en-GB" sz="2200" kern="1200" dirty="0"/>
        </a:p>
      </dsp:txBody>
      <dsp:txXfrm>
        <a:off x="0" y="77054"/>
        <a:ext cx="1574178" cy="1760957"/>
      </dsp:txXfrm>
    </dsp:sp>
    <dsp:sp modelId="{B8A59450-BA0C-455A-A445-9458CCC1A026}">
      <dsp:nvSpPr>
        <dsp:cNvPr id="0" name=""/>
        <dsp:cNvSpPr/>
      </dsp:nvSpPr>
      <dsp:spPr>
        <a:xfrm>
          <a:off x="1669988" y="1958489"/>
          <a:ext cx="6970356" cy="19463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Design a framework for inclusion of stakeholders;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Capacity building through training &amp; hands-on support;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Develop annual budget linked to implementation of community development plans.</a:t>
          </a:r>
          <a:endParaRPr lang="en-GB" sz="2000" kern="1200" dirty="0"/>
        </a:p>
      </dsp:txBody>
      <dsp:txXfrm>
        <a:off x="1669988" y="1958489"/>
        <a:ext cx="6970356" cy="1946325"/>
      </dsp:txXfrm>
    </dsp:sp>
    <dsp:sp modelId="{EE1B884E-0FE5-45E7-B239-560B95E7A8BA}">
      <dsp:nvSpPr>
        <dsp:cNvPr id="0" name=""/>
        <dsp:cNvSpPr/>
      </dsp:nvSpPr>
      <dsp:spPr>
        <a:xfrm>
          <a:off x="0" y="2046881"/>
          <a:ext cx="1597365" cy="1769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Possible Safeguards</a:t>
          </a:r>
          <a:endParaRPr lang="en-GB" sz="2200" kern="1200" dirty="0"/>
        </a:p>
      </dsp:txBody>
      <dsp:txXfrm>
        <a:off x="0" y="2046881"/>
        <a:ext cx="1597365" cy="1769540"/>
      </dsp:txXfrm>
    </dsp:sp>
    <dsp:sp modelId="{6CD79DCF-887C-4517-8A9A-B7415611E7F2}">
      <dsp:nvSpPr>
        <dsp:cNvPr id="0" name=""/>
        <dsp:cNvSpPr/>
      </dsp:nvSpPr>
      <dsp:spPr>
        <a:xfrm>
          <a:off x="1605682" y="4099447"/>
          <a:ext cx="7104653" cy="19463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Extent of involvement of the different community level stakeholders in democratic decision-making about funds management;</a:t>
          </a:r>
          <a:endParaRPr lang="en-GB" sz="20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Number of books/records created and managed to improve accountability.</a:t>
          </a:r>
          <a:endParaRPr lang="en-GB" sz="2000" kern="1200" dirty="0" smtClean="0"/>
        </a:p>
      </dsp:txBody>
      <dsp:txXfrm>
        <a:off x="1605682" y="4099447"/>
        <a:ext cx="7104653" cy="1946325"/>
      </dsp:txXfrm>
    </dsp:sp>
    <dsp:sp modelId="{2750E3B2-81AA-4000-B82D-1765F71F3948}">
      <dsp:nvSpPr>
        <dsp:cNvPr id="0" name=""/>
        <dsp:cNvSpPr/>
      </dsp:nvSpPr>
      <dsp:spPr>
        <a:xfrm>
          <a:off x="2632" y="4099447"/>
          <a:ext cx="1603049" cy="19463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Possible Indicators</a:t>
          </a:r>
          <a:endParaRPr lang="en-GB" sz="2200" kern="1200" dirty="0"/>
        </a:p>
      </dsp:txBody>
      <dsp:txXfrm>
        <a:off x="2632" y="4099447"/>
        <a:ext cx="1603049" cy="194632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7C0CE3-227A-432B-B330-D9E17A981503}">
      <dsp:nvSpPr>
        <dsp:cNvPr id="0" name=""/>
        <dsp:cNvSpPr/>
      </dsp:nvSpPr>
      <dsp:spPr>
        <a:xfrm>
          <a:off x="1771207" y="5011"/>
          <a:ext cx="7260883" cy="16598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Poverty can undermine the development process;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Natural disaster can affect the well-being of all groups;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Poor accessibility can undermine economic &amp; social growth;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Undefined benefit management system;</a:t>
          </a:r>
          <a:endParaRPr lang="en-GB" sz="2000" kern="1200" dirty="0"/>
        </a:p>
      </dsp:txBody>
      <dsp:txXfrm>
        <a:off x="1771207" y="5011"/>
        <a:ext cx="7260883" cy="1659840"/>
      </dsp:txXfrm>
    </dsp:sp>
    <dsp:sp modelId="{99038022-91FE-49AC-9D9F-72016CE9DC9B}">
      <dsp:nvSpPr>
        <dsp:cNvPr id="0" name=""/>
        <dsp:cNvSpPr/>
      </dsp:nvSpPr>
      <dsp:spPr>
        <a:xfrm>
          <a:off x="316" y="52441"/>
          <a:ext cx="1766801" cy="15333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Risks</a:t>
          </a:r>
          <a:endParaRPr lang="en-GB" sz="2000" kern="1200" dirty="0"/>
        </a:p>
      </dsp:txBody>
      <dsp:txXfrm>
        <a:off x="316" y="52441"/>
        <a:ext cx="1766801" cy="1533377"/>
      </dsp:txXfrm>
    </dsp:sp>
    <dsp:sp modelId="{B8A59450-BA0C-455A-A445-9458CCC1A026}">
      <dsp:nvSpPr>
        <dsp:cNvPr id="0" name=""/>
        <dsp:cNvSpPr/>
      </dsp:nvSpPr>
      <dsp:spPr>
        <a:xfrm>
          <a:off x="1712223" y="1830835"/>
          <a:ext cx="7324272" cy="16598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Support improvement and/or diversification of livelihoods;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Improve access road;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Establish disaster risk reduction measures;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Develop a robust benefit management system.</a:t>
          </a:r>
          <a:endParaRPr lang="en-GB" sz="2000" kern="1200" dirty="0"/>
        </a:p>
      </dsp:txBody>
      <dsp:txXfrm>
        <a:off x="1712223" y="1830835"/>
        <a:ext cx="7324272" cy="1659840"/>
      </dsp:txXfrm>
    </dsp:sp>
    <dsp:sp modelId="{EE1B884E-0FE5-45E7-B239-560B95E7A8BA}">
      <dsp:nvSpPr>
        <dsp:cNvPr id="0" name=""/>
        <dsp:cNvSpPr/>
      </dsp:nvSpPr>
      <dsp:spPr>
        <a:xfrm>
          <a:off x="0" y="1830835"/>
          <a:ext cx="1708298" cy="165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Possible Safeguards</a:t>
          </a:r>
          <a:endParaRPr lang="en-GB" sz="2000" kern="1200" dirty="0"/>
        </a:p>
      </dsp:txBody>
      <dsp:txXfrm>
        <a:off x="0" y="1830835"/>
        <a:ext cx="1708298" cy="1659840"/>
      </dsp:txXfrm>
    </dsp:sp>
    <dsp:sp modelId="{6CD79DCF-887C-4517-8A9A-B7415611E7F2}">
      <dsp:nvSpPr>
        <dsp:cNvPr id="0" name=""/>
        <dsp:cNvSpPr/>
      </dsp:nvSpPr>
      <dsp:spPr>
        <a:xfrm>
          <a:off x="1871104" y="3656660"/>
          <a:ext cx="7161876" cy="23870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Average household cash income;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Number of farmers and resource users adopting improved productivity techniques;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Extent of improvement in access to markets;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Number of appropriate responses to natural disaster;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Level of stakeholders’ satisfaction with benefits management.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800" kern="1200" dirty="0"/>
        </a:p>
      </dsp:txBody>
      <dsp:txXfrm>
        <a:off x="1871104" y="3656660"/>
        <a:ext cx="7161876" cy="2387000"/>
      </dsp:txXfrm>
    </dsp:sp>
    <dsp:sp modelId="{2750E3B2-81AA-4000-B82D-1765F71F3948}">
      <dsp:nvSpPr>
        <dsp:cNvPr id="0" name=""/>
        <dsp:cNvSpPr/>
      </dsp:nvSpPr>
      <dsp:spPr>
        <a:xfrm>
          <a:off x="0" y="3960444"/>
          <a:ext cx="1867589" cy="1779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Possible Indicators</a:t>
          </a:r>
          <a:endParaRPr lang="en-GB" sz="2000" kern="1200" dirty="0"/>
        </a:p>
      </dsp:txBody>
      <dsp:txXfrm>
        <a:off x="0" y="3960444"/>
        <a:ext cx="1867589" cy="177943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7C0CE3-227A-432B-B330-D9E17A981503}">
      <dsp:nvSpPr>
        <dsp:cNvPr id="0" name=""/>
        <dsp:cNvSpPr/>
      </dsp:nvSpPr>
      <dsp:spPr>
        <a:xfrm>
          <a:off x="1635790" y="4798"/>
          <a:ext cx="7003557" cy="19239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Lack of grievance procedure 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Investigation procedure not thorough sometimes 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Unwillingness to give feedback to, or receive feedback from other stakeholders;</a:t>
          </a:r>
          <a:endParaRPr lang="en-GB" sz="2000" kern="1200" dirty="0"/>
        </a:p>
      </dsp:txBody>
      <dsp:txXfrm>
        <a:off x="1635790" y="4798"/>
        <a:ext cx="7003557" cy="1923976"/>
      </dsp:txXfrm>
    </dsp:sp>
    <dsp:sp modelId="{99038022-91FE-49AC-9D9F-72016CE9DC9B}">
      <dsp:nvSpPr>
        <dsp:cNvPr id="0" name=""/>
        <dsp:cNvSpPr/>
      </dsp:nvSpPr>
      <dsp:spPr>
        <a:xfrm>
          <a:off x="14" y="254545"/>
          <a:ext cx="1634177" cy="1401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Risks</a:t>
          </a:r>
          <a:endParaRPr lang="en-GB" sz="2000" kern="1200" dirty="0"/>
        </a:p>
      </dsp:txBody>
      <dsp:txXfrm>
        <a:off x="14" y="254545"/>
        <a:ext cx="1634177" cy="1401630"/>
      </dsp:txXfrm>
    </dsp:sp>
    <dsp:sp modelId="{B8A59450-BA0C-455A-A445-9458CCC1A026}">
      <dsp:nvSpPr>
        <dsp:cNvPr id="0" name=""/>
        <dsp:cNvSpPr/>
      </dsp:nvSpPr>
      <dsp:spPr>
        <a:xfrm>
          <a:off x="1601138" y="2112480"/>
          <a:ext cx="7038265" cy="19106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Establish benchmark with respect to feedback and grievance mechanism;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Support community level institutional capacity building;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Develop &amp; communicate a participatory feedback grievance management protocol.</a:t>
          </a:r>
          <a:endParaRPr lang="en-GB" sz="2000" kern="1200" dirty="0"/>
        </a:p>
      </dsp:txBody>
      <dsp:txXfrm>
        <a:off x="1601138" y="2112480"/>
        <a:ext cx="7038265" cy="1910639"/>
      </dsp:txXfrm>
    </dsp:sp>
    <dsp:sp modelId="{EE1B884E-0FE5-45E7-B239-560B95E7A8BA}">
      <dsp:nvSpPr>
        <dsp:cNvPr id="0" name=""/>
        <dsp:cNvSpPr/>
      </dsp:nvSpPr>
      <dsp:spPr>
        <a:xfrm>
          <a:off x="0" y="2387146"/>
          <a:ext cx="1599582" cy="1501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Possible Safeguards</a:t>
          </a:r>
          <a:endParaRPr lang="en-GB" sz="2000" kern="1200" dirty="0"/>
        </a:p>
      </dsp:txBody>
      <dsp:txXfrm>
        <a:off x="0" y="2387146"/>
        <a:ext cx="1599582" cy="1501290"/>
      </dsp:txXfrm>
    </dsp:sp>
    <dsp:sp modelId="{6CD79DCF-887C-4517-8A9A-B7415611E7F2}">
      <dsp:nvSpPr>
        <dsp:cNvPr id="0" name=""/>
        <dsp:cNvSpPr/>
      </dsp:nvSpPr>
      <dsp:spPr>
        <a:xfrm>
          <a:off x="1614188" y="4206825"/>
          <a:ext cx="7024324" cy="18370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Number of feedback received 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Level of quality of two-way feedback received;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Number of grievances addressed;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Extent to which grievances addressed are satisfactory. </a:t>
          </a:r>
          <a:endParaRPr lang="en-GB" sz="2000" kern="1200" dirty="0"/>
        </a:p>
      </dsp:txBody>
      <dsp:txXfrm>
        <a:off x="1614188" y="4206825"/>
        <a:ext cx="7024324" cy="1837047"/>
      </dsp:txXfrm>
    </dsp:sp>
    <dsp:sp modelId="{2750E3B2-81AA-4000-B82D-1765F71F3948}">
      <dsp:nvSpPr>
        <dsp:cNvPr id="0" name=""/>
        <dsp:cNvSpPr/>
      </dsp:nvSpPr>
      <dsp:spPr>
        <a:xfrm>
          <a:off x="2447" y="4206825"/>
          <a:ext cx="1611741" cy="18370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Possible Indicators</a:t>
          </a:r>
          <a:endParaRPr lang="en-GB" sz="2000" kern="1200" dirty="0"/>
        </a:p>
      </dsp:txBody>
      <dsp:txXfrm>
        <a:off x="2447" y="4206825"/>
        <a:ext cx="1611741" cy="18370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7C0CE3-227A-432B-B330-D9E17A981503}">
      <dsp:nvSpPr>
        <dsp:cNvPr id="0" name=""/>
        <dsp:cNvSpPr/>
      </dsp:nvSpPr>
      <dsp:spPr>
        <a:xfrm>
          <a:off x="1707397" y="2397"/>
          <a:ext cx="7433429" cy="20269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Inadequate knowledge &amp; documentation of information;</a:t>
          </a:r>
          <a:endParaRPr lang="en-GB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Relevance, appropriateness of language, &amp; timeliness of message delivery;</a:t>
          </a:r>
          <a:endParaRPr lang="en-GB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Distortion of information from various sources;</a:t>
          </a:r>
          <a:endParaRPr lang="en-GB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Poor institutional &amp; electronic media networks;</a:t>
          </a:r>
          <a:endParaRPr lang="en-GB" sz="1800" kern="1200" dirty="0"/>
        </a:p>
      </dsp:txBody>
      <dsp:txXfrm>
        <a:off x="1707397" y="2397"/>
        <a:ext cx="7433429" cy="2026978"/>
      </dsp:txXfrm>
    </dsp:sp>
    <dsp:sp modelId="{99038022-91FE-49AC-9D9F-72016CE9DC9B}">
      <dsp:nvSpPr>
        <dsp:cNvPr id="0" name=""/>
        <dsp:cNvSpPr/>
      </dsp:nvSpPr>
      <dsp:spPr>
        <a:xfrm>
          <a:off x="0" y="248542"/>
          <a:ext cx="1704224" cy="1424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Risks</a:t>
          </a:r>
          <a:endParaRPr lang="en-GB" sz="1800" kern="1200" dirty="0"/>
        </a:p>
      </dsp:txBody>
      <dsp:txXfrm>
        <a:off x="0" y="248542"/>
        <a:ext cx="1704224" cy="1424072"/>
      </dsp:txXfrm>
    </dsp:sp>
    <dsp:sp modelId="{B8A59450-BA0C-455A-A445-9458CCC1A026}">
      <dsp:nvSpPr>
        <dsp:cNvPr id="0" name=""/>
        <dsp:cNvSpPr/>
      </dsp:nvSpPr>
      <dsp:spPr>
        <a:xfrm>
          <a:off x="1838878" y="2096066"/>
          <a:ext cx="7305121" cy="215382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223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50" kern="1200" dirty="0" smtClean="0"/>
            <a:t>Train communities on information documentation &amp; dissemination;</a:t>
          </a:r>
          <a:endParaRPr lang="en-GB" sz="1850" kern="1200" dirty="0"/>
        </a:p>
        <a:p>
          <a:pPr marL="171450" lvl="1" indent="-171450" algn="l" defTabSz="8223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50" kern="1200" dirty="0" smtClean="0"/>
            <a:t>Use of mixed transmission media &amp; appropriate language;</a:t>
          </a:r>
          <a:endParaRPr lang="en-GB" sz="1850" kern="1200" dirty="0"/>
        </a:p>
        <a:p>
          <a:pPr marL="171450" lvl="1" indent="-171450" algn="l" defTabSz="8223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50" kern="1200" dirty="0" smtClean="0"/>
            <a:t>Create information management protocol;</a:t>
          </a:r>
          <a:endParaRPr lang="en-GB" sz="1850" kern="1200" dirty="0"/>
        </a:p>
        <a:p>
          <a:pPr marL="171450" lvl="1" indent="-171450" algn="l" defTabSz="8223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50" kern="1200" dirty="0" smtClean="0"/>
            <a:t>Create links between communities &amp; relevant agencies;</a:t>
          </a:r>
          <a:endParaRPr lang="en-GB" sz="1850" kern="1200" dirty="0"/>
        </a:p>
        <a:p>
          <a:pPr marL="171450" lvl="1" indent="-171450" algn="l" defTabSz="8223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50" kern="1200" dirty="0" smtClean="0"/>
            <a:t>Improve telecom mast coverage;</a:t>
          </a:r>
          <a:endParaRPr lang="en-GB" sz="1850" kern="1200" dirty="0"/>
        </a:p>
      </dsp:txBody>
      <dsp:txXfrm>
        <a:off x="1838878" y="2096066"/>
        <a:ext cx="7305121" cy="2153822"/>
      </dsp:txXfrm>
    </dsp:sp>
    <dsp:sp modelId="{EE1B884E-0FE5-45E7-B239-560B95E7A8BA}">
      <dsp:nvSpPr>
        <dsp:cNvPr id="0" name=""/>
        <dsp:cNvSpPr/>
      </dsp:nvSpPr>
      <dsp:spPr>
        <a:xfrm>
          <a:off x="0" y="2433730"/>
          <a:ext cx="1832952" cy="14547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Possible Safeguards</a:t>
          </a:r>
          <a:endParaRPr lang="en-GB" sz="1800" kern="1200" dirty="0"/>
        </a:p>
      </dsp:txBody>
      <dsp:txXfrm>
        <a:off x="0" y="2433730"/>
        <a:ext cx="1832952" cy="1454704"/>
      </dsp:txXfrm>
    </dsp:sp>
    <dsp:sp modelId="{6CD79DCF-887C-4517-8A9A-B7415611E7F2}">
      <dsp:nvSpPr>
        <dsp:cNvPr id="0" name=""/>
        <dsp:cNvSpPr/>
      </dsp:nvSpPr>
      <dsp:spPr>
        <a:xfrm>
          <a:off x="1692070" y="4524498"/>
          <a:ext cx="7445621" cy="159378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Degree to which information is clearly documented;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Extent to which primary stakeholders (i.e. community groups) are aware of, and use information.</a:t>
          </a:r>
          <a:endParaRPr lang="en-GB" sz="2000" kern="1200" dirty="0"/>
        </a:p>
      </dsp:txBody>
      <dsp:txXfrm>
        <a:off x="1692070" y="4524498"/>
        <a:ext cx="7445621" cy="1593783"/>
      </dsp:txXfrm>
    </dsp:sp>
    <dsp:sp modelId="{2750E3B2-81AA-4000-B82D-1765F71F3948}">
      <dsp:nvSpPr>
        <dsp:cNvPr id="0" name=""/>
        <dsp:cNvSpPr/>
      </dsp:nvSpPr>
      <dsp:spPr>
        <a:xfrm>
          <a:off x="6308" y="4635215"/>
          <a:ext cx="1685761" cy="13723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Possible Indicators</a:t>
          </a:r>
          <a:endParaRPr lang="en-GB" sz="1800" kern="1200" dirty="0"/>
        </a:p>
      </dsp:txBody>
      <dsp:txXfrm>
        <a:off x="6308" y="4635215"/>
        <a:ext cx="1685761" cy="137234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7C0CE3-227A-432B-B330-D9E17A981503}">
      <dsp:nvSpPr>
        <dsp:cNvPr id="0" name=""/>
        <dsp:cNvSpPr/>
      </dsp:nvSpPr>
      <dsp:spPr>
        <a:xfrm>
          <a:off x="1702841" y="26142"/>
          <a:ext cx="7441158" cy="224990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Poor stakeholders identification, analysis, &amp; engagement;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Withholding information that can encourage participation;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Unclear outcomes of participation, unmanaged expectations &amp; suspicion;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Groupthink limiting independent critical thinking;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Community level exclusive decision making structure;</a:t>
          </a:r>
          <a:endParaRPr lang="en-GB" sz="1800" kern="1200" dirty="0"/>
        </a:p>
      </dsp:txBody>
      <dsp:txXfrm>
        <a:off x="1702841" y="26142"/>
        <a:ext cx="7441158" cy="2249903"/>
      </dsp:txXfrm>
    </dsp:sp>
    <dsp:sp modelId="{99038022-91FE-49AC-9D9F-72016CE9DC9B}">
      <dsp:nvSpPr>
        <dsp:cNvPr id="0" name=""/>
        <dsp:cNvSpPr/>
      </dsp:nvSpPr>
      <dsp:spPr>
        <a:xfrm>
          <a:off x="5230" y="577237"/>
          <a:ext cx="1688599" cy="1068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Risks</a:t>
          </a:r>
          <a:endParaRPr lang="en-GB" sz="2400" kern="1200" dirty="0"/>
        </a:p>
      </dsp:txBody>
      <dsp:txXfrm>
        <a:off x="5230" y="577237"/>
        <a:ext cx="1688599" cy="1068357"/>
      </dsp:txXfrm>
    </dsp:sp>
    <dsp:sp modelId="{B8A59450-BA0C-455A-A445-9458CCC1A026}">
      <dsp:nvSpPr>
        <dsp:cNvPr id="0" name=""/>
        <dsp:cNvSpPr/>
      </dsp:nvSpPr>
      <dsp:spPr>
        <a:xfrm>
          <a:off x="1703432" y="2396766"/>
          <a:ext cx="7439333" cy="20154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Conduct stakeholders analysis;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Engage stakeholders from start;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Empower stakeholders through information  and roles sharing;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Expected benefits should be clearly defined from start</a:t>
          </a:r>
          <a:endParaRPr lang="en-GB" sz="2000" kern="1200" dirty="0"/>
        </a:p>
      </dsp:txBody>
      <dsp:txXfrm>
        <a:off x="1703432" y="2396766"/>
        <a:ext cx="7439333" cy="2015466"/>
      </dsp:txXfrm>
    </dsp:sp>
    <dsp:sp modelId="{EE1B884E-0FE5-45E7-B239-560B95E7A8BA}">
      <dsp:nvSpPr>
        <dsp:cNvPr id="0" name=""/>
        <dsp:cNvSpPr/>
      </dsp:nvSpPr>
      <dsp:spPr>
        <a:xfrm>
          <a:off x="0" y="2902131"/>
          <a:ext cx="1702198" cy="8930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Possible Safeguards</a:t>
          </a:r>
          <a:endParaRPr lang="en-GB" sz="2400" kern="1200" dirty="0"/>
        </a:p>
      </dsp:txBody>
      <dsp:txXfrm>
        <a:off x="0" y="2902131"/>
        <a:ext cx="1702198" cy="893086"/>
      </dsp:txXfrm>
    </dsp:sp>
    <dsp:sp modelId="{6CD79DCF-887C-4517-8A9A-B7415611E7F2}">
      <dsp:nvSpPr>
        <dsp:cNvPr id="0" name=""/>
        <dsp:cNvSpPr/>
      </dsp:nvSpPr>
      <dsp:spPr>
        <a:xfrm>
          <a:off x="1639381" y="4544132"/>
          <a:ext cx="7504618" cy="17056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Number of interest groups at all levels participating;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Level of community engagement of vulnerable groups;</a:t>
          </a:r>
          <a:endParaRPr lang="en-GB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Extent to which all stakeholders have access to and make use of relevant information </a:t>
          </a:r>
          <a:endParaRPr lang="en-GB" sz="2000" kern="1200" dirty="0"/>
        </a:p>
      </dsp:txBody>
      <dsp:txXfrm>
        <a:off x="1639381" y="4544132"/>
        <a:ext cx="7504618" cy="1705600"/>
      </dsp:txXfrm>
    </dsp:sp>
    <dsp:sp modelId="{2750E3B2-81AA-4000-B82D-1765F71F3948}">
      <dsp:nvSpPr>
        <dsp:cNvPr id="0" name=""/>
        <dsp:cNvSpPr/>
      </dsp:nvSpPr>
      <dsp:spPr>
        <a:xfrm>
          <a:off x="0" y="4860094"/>
          <a:ext cx="1634104" cy="10765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Possible Indicators</a:t>
          </a:r>
          <a:endParaRPr lang="en-GB" sz="2400" kern="1200" dirty="0"/>
        </a:p>
      </dsp:txBody>
      <dsp:txXfrm>
        <a:off x="0" y="4860094"/>
        <a:ext cx="1634104" cy="107657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EC71E-6217-4D41-AE51-5BF913B63424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2BEA9-1727-4DEB-9EE9-A00E95167CE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8C792-3240-4E21-AD1B-9F05F0EB5E76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2379B-13E3-44EF-85DA-8557580DB1D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2379B-13E3-44EF-85DA-8557580DB1D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148D8-D1E3-4ACA-891E-05DD0652347F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2B8A9-4578-4B3B-88C5-ED9437403A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12968" cy="6120680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PGA WORKSHOP FOR </a:t>
            </a:r>
            <a:r>
              <a:rPr lang="en-GB" sz="3200" b="1" dirty="0"/>
              <a:t>REDD+ IN NIGERIA </a:t>
            </a:r>
            <a:br>
              <a:rPr lang="en-GB" sz="3200" b="1" dirty="0"/>
            </a:br>
            <a:r>
              <a:rPr lang="en-GB" sz="3200" b="1" dirty="0"/>
              <a:t/>
            </a:r>
            <a:br>
              <a:rPr lang="en-GB" sz="3200" b="1" dirty="0"/>
            </a:br>
            <a:r>
              <a:rPr lang="en-GB" sz="3200" b="1" dirty="0"/>
              <a:t>Calabar </a:t>
            </a:r>
            <a:r>
              <a:rPr lang="en-GB" sz="3200" b="1" dirty="0" smtClean="0"/>
              <a:t>Cross River State Nigeria</a:t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 </a:t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				</a:t>
            </a:r>
            <a:r>
              <a:rPr lang="en-GB" sz="2000" b="1" i="1" dirty="0" smtClean="0"/>
              <a:t>16</a:t>
            </a:r>
            <a:r>
              <a:rPr lang="en-GB" sz="2000" b="1" i="1" baseline="30000" dirty="0" smtClean="0"/>
              <a:t>th</a:t>
            </a:r>
            <a:r>
              <a:rPr lang="en-GB" sz="2000" b="1" i="1" dirty="0" smtClean="0"/>
              <a:t>-18</a:t>
            </a:r>
            <a:r>
              <a:rPr lang="en-GB" sz="2000" b="1" i="1" baseline="30000" dirty="0" smtClean="0"/>
              <a:t>th</a:t>
            </a:r>
            <a:r>
              <a:rPr lang="en-GB" sz="2000" b="1" i="1" dirty="0" smtClean="0"/>
              <a:t> January, 2013 </a:t>
            </a:r>
            <a:br>
              <a:rPr lang="en-GB" sz="2000" b="1" i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3210493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332656"/>
            <a:ext cx="1786136" cy="146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IMFORM\Documents\Bluetooth Folder\crs 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255676"/>
            <a:ext cx="1907704" cy="1775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5620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Criterion 8: Gender equality &amp; women’s empowerment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620688"/>
          <a:ext cx="896448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40960" cy="56207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Criterion 9: </a:t>
            </a:r>
            <a:r>
              <a:rPr lang="en-US" sz="2400" b="1" dirty="0"/>
              <a:t>Free, prior &amp; informed consent by local communities</a:t>
            </a:r>
            <a:endParaRPr lang="en-GB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Criterion 10: </a:t>
            </a:r>
            <a:r>
              <a:rPr lang="en-US" sz="2800" b="1" dirty="0"/>
              <a:t>.Involuntary resettlements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737320"/>
          <a:ext cx="896448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Criterion 11: </a:t>
            </a:r>
            <a:r>
              <a:rPr lang="en-US" sz="2800" b="1" dirty="0"/>
              <a:t>Traditional knowledge &amp; cultural heritage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040" y="809328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Criterion 12: </a:t>
            </a:r>
            <a:r>
              <a:rPr lang="en-US" sz="2800" b="1" dirty="0"/>
              <a:t>Equitable &amp; transparent benefit sharing 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08" y="620688"/>
          <a:ext cx="8964488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48072"/>
          </a:xfrm>
        </p:spPr>
        <p:txBody>
          <a:bodyPr>
            <a:normAutofit/>
          </a:bodyPr>
          <a:lstStyle/>
          <a:p>
            <a:r>
              <a:rPr lang="en-US" sz="2200" b="1" dirty="0" smtClean="0"/>
              <a:t>Criterion 13:</a:t>
            </a:r>
            <a:r>
              <a:rPr lang="en-US" sz="2200" b="1" dirty="0"/>
              <a:t> </a:t>
            </a:r>
            <a:r>
              <a:rPr lang="en-US" sz="2200" b="1" dirty="0" smtClean="0"/>
              <a:t>Economic </a:t>
            </a:r>
            <a:r>
              <a:rPr lang="en-US" sz="2200" b="1" dirty="0"/>
              <a:t>&amp; social well-being of all, </a:t>
            </a:r>
            <a:r>
              <a:rPr lang="en-US" sz="2200" b="1" dirty="0" smtClean="0"/>
              <a:t>including </a:t>
            </a:r>
            <a:r>
              <a:rPr lang="en-US" sz="2200" b="1" dirty="0"/>
              <a:t>vulnerable groups</a:t>
            </a:r>
            <a:endParaRPr lang="en-GB" sz="2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903649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Summary of key </a:t>
            </a:r>
            <a:r>
              <a:rPr lang="en-GB" sz="3600" b="1" smtClean="0"/>
              <a:t>governance issues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Exclusive social and forest governance practices;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Limited &amp; low level economic activity engendering poverty;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Limited </a:t>
            </a:r>
            <a:r>
              <a:rPr lang="en-GB" sz="2400" dirty="0" smtClean="0"/>
              <a:t>capacity;</a:t>
            </a:r>
            <a:endParaRPr lang="en-GB" sz="2400" dirty="0" smtClean="0"/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Land tenure issues;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Inappropriate policies;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Paucity &amp; inefficient dissemination of information;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Poor planning;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Corruption;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dirty="0" smtClean="0"/>
              <a:t>Lack of trust and apathy </a:t>
            </a:r>
            <a:r>
              <a:rPr lang="en-GB" sz="2400" smtClean="0"/>
              <a:t>towards </a:t>
            </a:r>
            <a:r>
              <a:rPr lang="en-GB" sz="2400" smtClean="0"/>
              <a:t>participation.</a:t>
            </a:r>
            <a:endParaRPr lang="en-GB" sz="2400" dirty="0" smtClean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algn="ctr">
              <a:buNone/>
            </a:pPr>
            <a:r>
              <a:rPr lang="en-GB" dirty="0" smtClean="0"/>
              <a:t>Question &amp; input time.</a:t>
            </a:r>
          </a:p>
          <a:p>
            <a:endParaRPr lang="en-GB" dirty="0" smtClean="0"/>
          </a:p>
          <a:p>
            <a:pPr algn="ctr">
              <a:buNone/>
            </a:pPr>
            <a:r>
              <a:rPr lang="en-GB" dirty="0" smtClean="0"/>
              <a:t>Thank you for listening.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5649491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Presentation of Governance Risks 	and Possible Safeguards			</a:t>
            </a:r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						</a:t>
            </a:r>
            <a:r>
              <a:rPr lang="en-US" sz="2800" b="1" dirty="0" smtClean="0"/>
              <a:t>Tony Atah</a:t>
            </a:r>
          </a:p>
          <a:p>
            <a:pPr algn="ctr">
              <a:buNone/>
            </a:pPr>
            <a:r>
              <a:rPr lang="en-GB" sz="2800" b="1" dirty="0" smtClean="0"/>
              <a:t>					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Criterion 1: Fiduciary </a:t>
            </a:r>
            <a:r>
              <a:rPr lang="en-US" sz="2800" b="1" dirty="0"/>
              <a:t>&amp; fund management systems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620688"/>
          <a:ext cx="871296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Criterion 2: </a:t>
            </a:r>
            <a:r>
              <a:rPr lang="en-GB" sz="2000" b="1" dirty="0" smtClean="0"/>
              <a:t>Responsive feedback and grievance mechanisms</a:t>
            </a:r>
            <a:endParaRPr lang="en-GB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19256" cy="648072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Criterion 3: </a:t>
            </a:r>
            <a:r>
              <a:rPr lang="en-US" sz="1800" b="1" dirty="0"/>
              <a:t>Accessibility of information &amp; active dissemination amongst stakeholders </a:t>
            </a:r>
            <a:endParaRPr lang="en-GB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692696"/>
          <a:ext cx="9144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Criterion 4: </a:t>
            </a:r>
            <a:r>
              <a:rPr lang="en-US" sz="2000" b="1" dirty="0"/>
              <a:t>Active participation of all stakeholders, incl. vulnerable groups</a:t>
            </a:r>
            <a:endParaRPr lang="en-GB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692696"/>
          <a:ext cx="914400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" y="-27384"/>
            <a:ext cx="8075240" cy="5620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Criterion 5: </a:t>
            </a:r>
            <a:r>
              <a:rPr lang="en-US" sz="2800" b="1" dirty="0"/>
              <a:t>Inter-agency coordination 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363272" cy="56207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Criterion 6: </a:t>
            </a:r>
            <a:r>
              <a:rPr lang="en-US" sz="2400" b="1" dirty="0"/>
              <a:t>Rule of law, access to justice &amp; effective remedies</a:t>
            </a:r>
            <a:endParaRPr lang="en-GB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075240" cy="562074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Criterion 7:</a:t>
            </a:r>
            <a:r>
              <a:rPr lang="en-US" sz="2800" b="1" dirty="0"/>
              <a:t> Rights of local communities  to land &amp; to carbon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62068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9038022-91FE-49AC-9D9F-72016CE9DC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3E7C0CE3-227A-432B-B330-D9E17A98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EE1B884E-0FE5-45E7-B239-560B95E7A8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8A59450-BA0C-455A-A445-9458CCC1A0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750E3B2-81AA-4000-B82D-1765F71F3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CD79DCF-887C-4517-8A9A-B7415611E7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1473</Words>
  <Application>Microsoft Office PowerPoint</Application>
  <PresentationFormat>On-screen Show (4:3)</PresentationFormat>
  <Paragraphs>214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  PGA WORKSHOP FOR REDD+ IN NIGERIA   Calabar Cross River State Nigeria         16th-18th January, 2013   </vt:lpstr>
      <vt:lpstr>Slide 2</vt:lpstr>
      <vt:lpstr>Criterion 1: Fiduciary &amp; fund management systems</vt:lpstr>
      <vt:lpstr>Criterion 2: Responsive feedback and grievance mechanisms</vt:lpstr>
      <vt:lpstr>Criterion 3: Accessibility of information &amp; active dissemination amongst stakeholders </vt:lpstr>
      <vt:lpstr>Criterion 4: Active participation of all stakeholders, incl. vulnerable groups</vt:lpstr>
      <vt:lpstr>Criterion 5: Inter-agency coordination </vt:lpstr>
      <vt:lpstr>Criterion 6: Rule of law, access to justice &amp; effective remedies</vt:lpstr>
      <vt:lpstr>Criterion 7: Rights of local communities  to land &amp; to carbon</vt:lpstr>
      <vt:lpstr>Criterion 8: Gender equality &amp; women’s empowerment</vt:lpstr>
      <vt:lpstr>Criterion 9: Free, prior &amp; informed consent by local communities</vt:lpstr>
      <vt:lpstr>Criterion 10: .Involuntary resettlements</vt:lpstr>
      <vt:lpstr>Criterion 11: Traditional knowledge &amp; cultural heritage</vt:lpstr>
      <vt:lpstr>Criterion 12: Equitable &amp; transparent benefit sharing </vt:lpstr>
      <vt:lpstr>Criterion 13: Economic &amp; social well-being of all, including vulnerable groups</vt:lpstr>
      <vt:lpstr>Summary of key governance issues</vt:lpstr>
      <vt:lpstr>Slide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EnvironmentLive</dc:creator>
  <cp:lastModifiedBy>EnvironmentLive</cp:lastModifiedBy>
  <cp:revision>94</cp:revision>
  <dcterms:created xsi:type="dcterms:W3CDTF">2013-01-15T10:53:13Z</dcterms:created>
  <dcterms:modified xsi:type="dcterms:W3CDTF">2013-01-16T10:49:40Z</dcterms:modified>
</cp:coreProperties>
</file>