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diagrams/layout2.xml" ContentType="application/vnd.openxmlformats-officedocument.drawingml.diagramLayout+xml"/>
  <Override PartName="/ppt/slideLayouts/slideLayout99.xml" ContentType="application/vnd.openxmlformats-officedocument.presentationml.slideLayout+xml"/>
  <Override PartName="/ppt/diagrams/data3.xml" ContentType="application/vnd.openxmlformats-officedocument.drawingml.diagramData+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00.xml" ContentType="application/vnd.openxmlformats-officedocument.presentationml.slideLayout+xml"/>
  <Override PartName="/ppt/diagrams/layout3.xml" ContentType="application/vnd.openxmlformats-officedocument.drawingml.diagram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1" r:id="rId2"/>
    <p:sldMasterId id="2147483795" r:id="rId3"/>
    <p:sldMasterId id="2147483783" r:id="rId4"/>
    <p:sldMasterId id="2147483819" r:id="rId5"/>
    <p:sldMasterId id="2147483831" r:id="rId6"/>
    <p:sldMasterId id="2147483807" r:id="rId7"/>
    <p:sldMasterId id="2147483735" r:id="rId8"/>
    <p:sldMasterId id="2147483698" r:id="rId9"/>
    <p:sldMasterId id="2147483660" r:id="rId10"/>
  </p:sldMasterIdLst>
  <p:notesMasterIdLst>
    <p:notesMasterId r:id="rId30"/>
  </p:notesMasterIdLst>
  <p:sldIdLst>
    <p:sldId id="256" r:id="rId11"/>
    <p:sldId id="271" r:id="rId12"/>
    <p:sldId id="265" r:id="rId13"/>
    <p:sldId id="267" r:id="rId14"/>
    <p:sldId id="275" r:id="rId15"/>
    <p:sldId id="283" r:id="rId16"/>
    <p:sldId id="273" r:id="rId17"/>
    <p:sldId id="268" r:id="rId18"/>
    <p:sldId id="278" r:id="rId19"/>
    <p:sldId id="276" r:id="rId20"/>
    <p:sldId id="287" r:id="rId21"/>
    <p:sldId id="292" r:id="rId22"/>
    <p:sldId id="281" r:id="rId23"/>
    <p:sldId id="277" r:id="rId24"/>
    <p:sldId id="280" r:id="rId25"/>
    <p:sldId id="289" r:id="rId26"/>
    <p:sldId id="290" r:id="rId27"/>
    <p:sldId id="282" r:id="rId28"/>
    <p:sldId id="25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Default Section" id="{31B01C2D-F2FB-467E-B3A4-D32C2786F360}">
          <p14:sldIdLst>
            <p14:sldId id="256"/>
            <p14:sldId id="265"/>
            <p14:sldId id="268"/>
            <p14:sldId id="267"/>
            <p14:sldId id="269"/>
            <p14:sldId id="270"/>
            <p14:sldId id="25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90500" autoAdjust="0"/>
  </p:normalViewPr>
  <p:slideViewPr>
    <p:cSldViewPr showGuides="1">
      <p:cViewPr varScale="1">
        <p:scale>
          <a:sx n="71" d="100"/>
          <a:sy n="71" d="100"/>
        </p:scale>
        <p:origin x="-113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3292DA-93AE-4F79-AFA9-C5CCC461CCEE}"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fr-CH"/>
        </a:p>
      </dgm:t>
    </dgm:pt>
    <dgm:pt modelId="{22B0FD63-F461-461E-B8E3-11760CB44D18}">
      <dgm:prSet phldrT="[Text]"/>
      <dgm:spPr/>
      <dgm:t>
        <a:bodyPr/>
        <a:lstStyle/>
        <a:p>
          <a:r>
            <a:rPr lang="en-US" dirty="0" smtClean="0"/>
            <a:t>Anonymous questionnaire, interviews, focus group discussions</a:t>
          </a:r>
          <a:endParaRPr lang="fr-CH" dirty="0"/>
        </a:p>
      </dgm:t>
    </dgm:pt>
    <dgm:pt modelId="{921157A8-8888-4CA6-836D-BEE1414C392F}" type="parTrans" cxnId="{BC2C906E-24C4-4E44-A47B-4E8104A92708}">
      <dgm:prSet/>
      <dgm:spPr/>
      <dgm:t>
        <a:bodyPr/>
        <a:lstStyle/>
        <a:p>
          <a:endParaRPr lang="fr-CH"/>
        </a:p>
      </dgm:t>
    </dgm:pt>
    <dgm:pt modelId="{4C8383F8-134E-4F02-B33D-16A81751F152}" type="sibTrans" cxnId="{BC2C906E-24C4-4E44-A47B-4E8104A92708}">
      <dgm:prSet/>
      <dgm:spPr/>
      <dgm:t>
        <a:bodyPr/>
        <a:lstStyle/>
        <a:p>
          <a:endParaRPr lang="fr-CH"/>
        </a:p>
      </dgm:t>
    </dgm:pt>
    <dgm:pt modelId="{F0EB4995-3631-4F71-A53C-F0EF99A5109C}">
      <dgm:prSet phldrT="[Text]"/>
      <dgm:spPr/>
      <dgm:t>
        <a:bodyPr/>
        <a:lstStyle/>
        <a:p>
          <a:r>
            <a:rPr lang="en-US" dirty="0" smtClean="0"/>
            <a:t>Lead</a:t>
          </a:r>
          <a:endParaRPr lang="fr-CH" dirty="0"/>
        </a:p>
      </dgm:t>
    </dgm:pt>
    <dgm:pt modelId="{005BD755-BD0B-4002-BEFC-8C84C1A0AFC3}" type="parTrans" cxnId="{ACA9B791-11E8-4D70-8772-EE63B1811090}">
      <dgm:prSet/>
      <dgm:spPr/>
      <dgm:t>
        <a:bodyPr/>
        <a:lstStyle/>
        <a:p>
          <a:endParaRPr lang="fr-CH"/>
        </a:p>
      </dgm:t>
    </dgm:pt>
    <dgm:pt modelId="{CF3A33E1-BEE7-4B71-BADE-EAC6EB8A0EE9}" type="sibTrans" cxnId="{ACA9B791-11E8-4D70-8772-EE63B1811090}">
      <dgm:prSet/>
      <dgm:spPr/>
      <dgm:t>
        <a:bodyPr/>
        <a:lstStyle/>
        <a:p>
          <a:endParaRPr lang="fr-CH"/>
        </a:p>
      </dgm:t>
    </dgm:pt>
    <dgm:pt modelId="{CC88FD89-48A1-4A96-9065-BDCCF4DC428B}">
      <dgm:prSet phldrT="[Text]"/>
      <dgm:spPr/>
      <dgm:t>
        <a:bodyPr/>
        <a:lstStyle/>
        <a:p>
          <a:r>
            <a:rPr lang="en-US" dirty="0" smtClean="0"/>
            <a:t>Periodic guidance and feedback</a:t>
          </a:r>
          <a:endParaRPr lang="fr-CH" dirty="0"/>
        </a:p>
      </dgm:t>
    </dgm:pt>
    <dgm:pt modelId="{4EA0048B-7F69-46F3-BA58-0CBBE5EE319E}" type="sibTrans" cxnId="{CA85BE6C-215D-46FD-BB71-A8DD150AA8B1}">
      <dgm:prSet/>
      <dgm:spPr/>
      <dgm:t>
        <a:bodyPr/>
        <a:lstStyle/>
        <a:p>
          <a:endParaRPr lang="fr-CH"/>
        </a:p>
      </dgm:t>
    </dgm:pt>
    <dgm:pt modelId="{AC9EC19A-F0B0-4C73-8B4C-695DDB4289D8}" type="parTrans" cxnId="{CA85BE6C-215D-46FD-BB71-A8DD150AA8B1}">
      <dgm:prSet/>
      <dgm:spPr/>
      <dgm:t>
        <a:bodyPr/>
        <a:lstStyle/>
        <a:p>
          <a:endParaRPr lang="fr-CH"/>
        </a:p>
      </dgm:t>
    </dgm:pt>
    <dgm:pt modelId="{902A27D6-295A-4EA4-9884-87435C62B5C0}" type="pres">
      <dgm:prSet presAssocID="{CA3292DA-93AE-4F79-AFA9-C5CCC461CCEE}" presName="Name0" presStyleCnt="0">
        <dgm:presLayoutVars>
          <dgm:chMax val="7"/>
          <dgm:dir/>
          <dgm:animLvl val="lvl"/>
          <dgm:resizeHandles val="exact"/>
        </dgm:presLayoutVars>
      </dgm:prSet>
      <dgm:spPr/>
      <dgm:t>
        <a:bodyPr/>
        <a:lstStyle/>
        <a:p>
          <a:endParaRPr lang="fr-CH"/>
        </a:p>
      </dgm:t>
    </dgm:pt>
    <dgm:pt modelId="{91C26D55-FAFD-432F-932D-967F1A27F4E9}" type="pres">
      <dgm:prSet presAssocID="{22B0FD63-F461-461E-B8E3-11760CB44D18}" presName="circle1" presStyleLbl="node1" presStyleIdx="0" presStyleCnt="3" custScaleX="131884" custScaleY="100845"/>
      <dgm:spPr/>
      <dgm:t>
        <a:bodyPr/>
        <a:lstStyle/>
        <a:p>
          <a:endParaRPr lang="fr-CH"/>
        </a:p>
      </dgm:t>
    </dgm:pt>
    <dgm:pt modelId="{341AE4D7-8EEB-44E1-BC83-71F112875C7A}" type="pres">
      <dgm:prSet presAssocID="{22B0FD63-F461-461E-B8E3-11760CB44D18}" presName="space" presStyleCnt="0"/>
      <dgm:spPr/>
    </dgm:pt>
    <dgm:pt modelId="{20F811A6-10BD-4C0D-B83A-6367A9AB4799}" type="pres">
      <dgm:prSet presAssocID="{22B0FD63-F461-461E-B8E3-11760CB44D18}" presName="rect1" presStyleLbl="alignAcc1" presStyleIdx="0" presStyleCnt="3"/>
      <dgm:spPr/>
      <dgm:t>
        <a:bodyPr/>
        <a:lstStyle/>
        <a:p>
          <a:endParaRPr lang="fr-CH"/>
        </a:p>
      </dgm:t>
    </dgm:pt>
    <dgm:pt modelId="{164AE68C-C353-4DE3-8E3C-BE752AC2ED40}" type="pres">
      <dgm:prSet presAssocID="{CC88FD89-48A1-4A96-9065-BDCCF4DC428B}" presName="vertSpace2" presStyleLbl="node1" presStyleIdx="0" presStyleCnt="3"/>
      <dgm:spPr/>
    </dgm:pt>
    <dgm:pt modelId="{84060877-BAEA-4F3E-9DBC-E97624392D03}" type="pres">
      <dgm:prSet presAssocID="{CC88FD89-48A1-4A96-9065-BDCCF4DC428B}" presName="circle2" presStyleLbl="node1" presStyleIdx="1" presStyleCnt="3"/>
      <dgm:spPr/>
    </dgm:pt>
    <dgm:pt modelId="{586CBD82-94F4-4883-B872-E2C6FBFAA896}" type="pres">
      <dgm:prSet presAssocID="{CC88FD89-48A1-4A96-9065-BDCCF4DC428B}" presName="rect2" presStyleLbl="alignAcc1" presStyleIdx="1" presStyleCnt="3"/>
      <dgm:spPr/>
      <dgm:t>
        <a:bodyPr/>
        <a:lstStyle/>
        <a:p>
          <a:endParaRPr lang="fr-CH"/>
        </a:p>
      </dgm:t>
    </dgm:pt>
    <dgm:pt modelId="{75491A80-257C-4DA0-BBF0-46728BE3DDD7}" type="pres">
      <dgm:prSet presAssocID="{F0EB4995-3631-4F71-A53C-F0EF99A5109C}" presName="vertSpace3" presStyleLbl="node1" presStyleIdx="1" presStyleCnt="3"/>
      <dgm:spPr/>
    </dgm:pt>
    <dgm:pt modelId="{46A02FCD-4B97-4263-83DE-FBEFFED51214}" type="pres">
      <dgm:prSet presAssocID="{F0EB4995-3631-4F71-A53C-F0EF99A5109C}" presName="circle3" presStyleLbl="node1" presStyleIdx="2" presStyleCnt="3"/>
      <dgm:spPr/>
      <dgm:t>
        <a:bodyPr/>
        <a:lstStyle/>
        <a:p>
          <a:endParaRPr lang="fr-CH"/>
        </a:p>
      </dgm:t>
    </dgm:pt>
    <dgm:pt modelId="{590D5D6B-B5DA-4B0B-82C6-110109650189}" type="pres">
      <dgm:prSet presAssocID="{F0EB4995-3631-4F71-A53C-F0EF99A5109C}" presName="rect3" presStyleLbl="alignAcc1" presStyleIdx="2" presStyleCnt="3"/>
      <dgm:spPr/>
      <dgm:t>
        <a:bodyPr/>
        <a:lstStyle/>
        <a:p>
          <a:endParaRPr lang="fr-CH"/>
        </a:p>
      </dgm:t>
    </dgm:pt>
    <dgm:pt modelId="{F5E4CD8F-9E82-4018-B513-100489F6EF8B}" type="pres">
      <dgm:prSet presAssocID="{22B0FD63-F461-461E-B8E3-11760CB44D18}" presName="rect1ParTxNoCh" presStyleLbl="alignAcc1" presStyleIdx="2" presStyleCnt="3">
        <dgm:presLayoutVars>
          <dgm:chMax val="1"/>
          <dgm:bulletEnabled val="1"/>
        </dgm:presLayoutVars>
      </dgm:prSet>
      <dgm:spPr/>
      <dgm:t>
        <a:bodyPr/>
        <a:lstStyle/>
        <a:p>
          <a:endParaRPr lang="fr-CH"/>
        </a:p>
      </dgm:t>
    </dgm:pt>
    <dgm:pt modelId="{40823BB8-1CE5-4365-8BE9-11AFD94FF3AC}" type="pres">
      <dgm:prSet presAssocID="{CC88FD89-48A1-4A96-9065-BDCCF4DC428B}" presName="rect2ParTxNoCh" presStyleLbl="alignAcc1" presStyleIdx="2" presStyleCnt="3">
        <dgm:presLayoutVars>
          <dgm:chMax val="1"/>
          <dgm:bulletEnabled val="1"/>
        </dgm:presLayoutVars>
      </dgm:prSet>
      <dgm:spPr/>
      <dgm:t>
        <a:bodyPr/>
        <a:lstStyle/>
        <a:p>
          <a:endParaRPr lang="fr-CH"/>
        </a:p>
      </dgm:t>
    </dgm:pt>
    <dgm:pt modelId="{C1D75DF6-66F7-4CEF-8884-70275C9B5AF7}" type="pres">
      <dgm:prSet presAssocID="{F0EB4995-3631-4F71-A53C-F0EF99A5109C}" presName="rect3ParTxNoCh" presStyleLbl="alignAcc1" presStyleIdx="2" presStyleCnt="3">
        <dgm:presLayoutVars>
          <dgm:chMax val="1"/>
          <dgm:bulletEnabled val="1"/>
        </dgm:presLayoutVars>
      </dgm:prSet>
      <dgm:spPr/>
      <dgm:t>
        <a:bodyPr/>
        <a:lstStyle/>
        <a:p>
          <a:endParaRPr lang="fr-CH"/>
        </a:p>
      </dgm:t>
    </dgm:pt>
  </dgm:ptLst>
  <dgm:cxnLst>
    <dgm:cxn modelId="{ACA9B791-11E8-4D70-8772-EE63B1811090}" srcId="{CA3292DA-93AE-4F79-AFA9-C5CCC461CCEE}" destId="{F0EB4995-3631-4F71-A53C-F0EF99A5109C}" srcOrd="2" destOrd="0" parTransId="{005BD755-BD0B-4002-BEFC-8C84C1A0AFC3}" sibTransId="{CF3A33E1-BEE7-4B71-BADE-EAC6EB8A0EE9}"/>
    <dgm:cxn modelId="{D65AEBC1-B184-4FFA-B077-1473FD4C495B}" type="presOf" srcId="{CA3292DA-93AE-4F79-AFA9-C5CCC461CCEE}" destId="{902A27D6-295A-4EA4-9884-87435C62B5C0}" srcOrd="0" destOrd="0" presId="urn:microsoft.com/office/officeart/2005/8/layout/target3"/>
    <dgm:cxn modelId="{BC2C906E-24C4-4E44-A47B-4E8104A92708}" srcId="{CA3292DA-93AE-4F79-AFA9-C5CCC461CCEE}" destId="{22B0FD63-F461-461E-B8E3-11760CB44D18}" srcOrd="0" destOrd="0" parTransId="{921157A8-8888-4CA6-836D-BEE1414C392F}" sibTransId="{4C8383F8-134E-4F02-B33D-16A81751F152}"/>
    <dgm:cxn modelId="{F17E47BA-D1EE-4C81-A623-68E376746DDA}" type="presOf" srcId="{F0EB4995-3631-4F71-A53C-F0EF99A5109C}" destId="{590D5D6B-B5DA-4B0B-82C6-110109650189}" srcOrd="0" destOrd="0" presId="urn:microsoft.com/office/officeart/2005/8/layout/target3"/>
    <dgm:cxn modelId="{9C16829F-D783-49E9-8A4C-D249801478E7}" type="presOf" srcId="{F0EB4995-3631-4F71-A53C-F0EF99A5109C}" destId="{C1D75DF6-66F7-4CEF-8884-70275C9B5AF7}" srcOrd="1" destOrd="0" presId="urn:microsoft.com/office/officeart/2005/8/layout/target3"/>
    <dgm:cxn modelId="{ABE3BF03-6A2C-43F9-BC42-AEB6154FFBBE}" type="presOf" srcId="{CC88FD89-48A1-4A96-9065-BDCCF4DC428B}" destId="{40823BB8-1CE5-4365-8BE9-11AFD94FF3AC}" srcOrd="1" destOrd="0" presId="urn:microsoft.com/office/officeart/2005/8/layout/target3"/>
    <dgm:cxn modelId="{EDB3B1BF-1129-46A6-978E-A8A9040AFFB2}" type="presOf" srcId="{22B0FD63-F461-461E-B8E3-11760CB44D18}" destId="{F5E4CD8F-9E82-4018-B513-100489F6EF8B}" srcOrd="1" destOrd="0" presId="urn:microsoft.com/office/officeart/2005/8/layout/target3"/>
    <dgm:cxn modelId="{CA85BE6C-215D-46FD-BB71-A8DD150AA8B1}" srcId="{CA3292DA-93AE-4F79-AFA9-C5CCC461CCEE}" destId="{CC88FD89-48A1-4A96-9065-BDCCF4DC428B}" srcOrd="1" destOrd="0" parTransId="{AC9EC19A-F0B0-4C73-8B4C-695DDB4289D8}" sibTransId="{4EA0048B-7F69-46F3-BA58-0CBBE5EE319E}"/>
    <dgm:cxn modelId="{FE88B750-AEA0-49C9-AC83-047C8171505F}" type="presOf" srcId="{CC88FD89-48A1-4A96-9065-BDCCF4DC428B}" destId="{586CBD82-94F4-4883-B872-E2C6FBFAA896}" srcOrd="0" destOrd="0" presId="urn:microsoft.com/office/officeart/2005/8/layout/target3"/>
    <dgm:cxn modelId="{2A58755A-34D5-41ED-9465-812449CD6ADC}" type="presOf" srcId="{22B0FD63-F461-461E-B8E3-11760CB44D18}" destId="{20F811A6-10BD-4C0D-B83A-6367A9AB4799}" srcOrd="0" destOrd="0" presId="urn:microsoft.com/office/officeart/2005/8/layout/target3"/>
    <dgm:cxn modelId="{F523012C-F078-4BC0-8733-EB13DAF9505A}" type="presParOf" srcId="{902A27D6-295A-4EA4-9884-87435C62B5C0}" destId="{91C26D55-FAFD-432F-932D-967F1A27F4E9}" srcOrd="0" destOrd="0" presId="urn:microsoft.com/office/officeart/2005/8/layout/target3"/>
    <dgm:cxn modelId="{258DE935-3C82-44E9-B600-AB8C1B40AF82}" type="presParOf" srcId="{902A27D6-295A-4EA4-9884-87435C62B5C0}" destId="{341AE4D7-8EEB-44E1-BC83-71F112875C7A}" srcOrd="1" destOrd="0" presId="urn:microsoft.com/office/officeart/2005/8/layout/target3"/>
    <dgm:cxn modelId="{4B0DCD9C-A989-418E-B733-8F8245797402}" type="presParOf" srcId="{902A27D6-295A-4EA4-9884-87435C62B5C0}" destId="{20F811A6-10BD-4C0D-B83A-6367A9AB4799}" srcOrd="2" destOrd="0" presId="urn:microsoft.com/office/officeart/2005/8/layout/target3"/>
    <dgm:cxn modelId="{34189F1F-1FB3-40B5-B6DC-94E72F343251}" type="presParOf" srcId="{902A27D6-295A-4EA4-9884-87435C62B5C0}" destId="{164AE68C-C353-4DE3-8E3C-BE752AC2ED40}" srcOrd="3" destOrd="0" presId="urn:microsoft.com/office/officeart/2005/8/layout/target3"/>
    <dgm:cxn modelId="{ECB04A79-003B-47BC-8CDB-E36DB82FC926}" type="presParOf" srcId="{902A27D6-295A-4EA4-9884-87435C62B5C0}" destId="{84060877-BAEA-4F3E-9DBC-E97624392D03}" srcOrd="4" destOrd="0" presId="urn:microsoft.com/office/officeart/2005/8/layout/target3"/>
    <dgm:cxn modelId="{A5F7A238-FCFB-4C1F-8F60-505BCE11178B}" type="presParOf" srcId="{902A27D6-295A-4EA4-9884-87435C62B5C0}" destId="{586CBD82-94F4-4883-B872-E2C6FBFAA896}" srcOrd="5" destOrd="0" presId="urn:microsoft.com/office/officeart/2005/8/layout/target3"/>
    <dgm:cxn modelId="{397B3E2A-D8D7-4526-AEF3-93C73C74DF3A}" type="presParOf" srcId="{902A27D6-295A-4EA4-9884-87435C62B5C0}" destId="{75491A80-257C-4DA0-BBF0-46728BE3DDD7}" srcOrd="6" destOrd="0" presId="urn:microsoft.com/office/officeart/2005/8/layout/target3"/>
    <dgm:cxn modelId="{E6CC7273-4B84-4395-8727-B58D961DE183}" type="presParOf" srcId="{902A27D6-295A-4EA4-9884-87435C62B5C0}" destId="{46A02FCD-4B97-4263-83DE-FBEFFED51214}" srcOrd="7" destOrd="0" presId="urn:microsoft.com/office/officeart/2005/8/layout/target3"/>
    <dgm:cxn modelId="{08BABA71-2340-46B0-AF50-FC4E75499CC5}" type="presParOf" srcId="{902A27D6-295A-4EA4-9884-87435C62B5C0}" destId="{590D5D6B-B5DA-4B0B-82C6-110109650189}" srcOrd="8" destOrd="0" presId="urn:microsoft.com/office/officeart/2005/8/layout/target3"/>
    <dgm:cxn modelId="{C653EEB5-FA31-4A72-A0FA-D5E25E0F82C2}" type="presParOf" srcId="{902A27D6-295A-4EA4-9884-87435C62B5C0}" destId="{F5E4CD8F-9E82-4018-B513-100489F6EF8B}" srcOrd="9" destOrd="0" presId="urn:microsoft.com/office/officeart/2005/8/layout/target3"/>
    <dgm:cxn modelId="{F04236A6-9EE7-4F02-B1A0-FC41499FB0C6}" type="presParOf" srcId="{902A27D6-295A-4EA4-9884-87435C62B5C0}" destId="{40823BB8-1CE5-4365-8BE9-11AFD94FF3AC}" srcOrd="10" destOrd="0" presId="urn:microsoft.com/office/officeart/2005/8/layout/target3"/>
    <dgm:cxn modelId="{6C501EEA-9836-4CD1-8D2A-4322C88E9332}" type="presParOf" srcId="{902A27D6-295A-4EA4-9884-87435C62B5C0}" destId="{C1D75DF6-66F7-4CEF-8884-70275C9B5AF7}" srcOrd="11"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673642-4BC0-4E38-B99A-910C4B7EB43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61FB1C8-3359-4707-9A3D-95AAC89EA33F}">
      <dgm:prSet phldrT="[Text]"/>
      <dgm:spPr/>
      <dgm:t>
        <a:bodyPr/>
        <a:lstStyle/>
        <a:p>
          <a:r>
            <a:rPr lang="en-US" dirty="0" smtClean="0"/>
            <a:t>ASSESSMENT OF INTEGRITY GAPS AND NEEDS</a:t>
          </a:r>
          <a:endParaRPr lang="en-US" dirty="0"/>
        </a:p>
      </dgm:t>
    </dgm:pt>
    <dgm:pt modelId="{67FF7900-F79F-4C5C-B7BD-345EF68E89C1}" type="parTrans" cxnId="{18E3FBBD-ABE1-4002-B9EF-B189F7902437}">
      <dgm:prSet/>
      <dgm:spPr/>
      <dgm:t>
        <a:bodyPr/>
        <a:lstStyle/>
        <a:p>
          <a:endParaRPr lang="en-US"/>
        </a:p>
      </dgm:t>
    </dgm:pt>
    <dgm:pt modelId="{35800706-EC90-4330-9D43-B2830499BF91}" type="sibTrans" cxnId="{18E3FBBD-ABE1-4002-B9EF-B189F7902437}">
      <dgm:prSet/>
      <dgm:spPr/>
      <dgm:t>
        <a:bodyPr/>
        <a:lstStyle/>
        <a:p>
          <a:endParaRPr lang="en-US"/>
        </a:p>
      </dgm:t>
    </dgm:pt>
    <dgm:pt modelId="{ED1664D5-C772-487B-A345-FC4BBE8B70ED}">
      <dgm:prSet phldrT="[Text]"/>
      <dgm:spPr/>
      <dgm:t>
        <a:bodyPr/>
        <a:lstStyle/>
        <a:p>
          <a:r>
            <a:rPr lang="en-US" dirty="0" smtClean="0"/>
            <a:t>Synthesis of perceptions</a:t>
          </a:r>
          <a:endParaRPr lang="en-US" dirty="0"/>
        </a:p>
      </dgm:t>
    </dgm:pt>
    <dgm:pt modelId="{29609E9E-A3C8-4DE4-B0A3-5022AD726DD1}" type="parTrans" cxnId="{3D34C8F4-DF98-40F7-8D94-84DDFF5274BF}">
      <dgm:prSet/>
      <dgm:spPr/>
      <dgm:t>
        <a:bodyPr/>
        <a:lstStyle/>
        <a:p>
          <a:endParaRPr lang="en-US"/>
        </a:p>
      </dgm:t>
    </dgm:pt>
    <dgm:pt modelId="{508508C9-0BA5-4F73-9CA9-5A2EDD13BBF2}" type="sibTrans" cxnId="{3D34C8F4-DF98-40F7-8D94-84DDFF5274BF}">
      <dgm:prSet/>
      <dgm:spPr/>
      <dgm:t>
        <a:bodyPr/>
        <a:lstStyle/>
        <a:p>
          <a:endParaRPr lang="en-US"/>
        </a:p>
      </dgm:t>
    </dgm:pt>
    <dgm:pt modelId="{E4A6043F-FA7F-4C98-BAB5-F63FB4DFEB1C}">
      <dgm:prSet/>
      <dgm:spPr/>
      <dgm:t>
        <a:bodyPr/>
        <a:lstStyle/>
        <a:p>
          <a:r>
            <a:rPr lang="en-US" dirty="0" smtClean="0"/>
            <a:t>Focus Group Discussions and interviews</a:t>
          </a:r>
          <a:endParaRPr lang="en-US" dirty="0"/>
        </a:p>
      </dgm:t>
    </dgm:pt>
    <dgm:pt modelId="{D5FF5BD3-71BE-4A71-943F-059D4156BF7E}" type="parTrans" cxnId="{6CA50A58-E231-4E53-B0C1-A40FE4B5D7BC}">
      <dgm:prSet/>
      <dgm:spPr/>
      <dgm:t>
        <a:bodyPr/>
        <a:lstStyle/>
        <a:p>
          <a:endParaRPr lang="en-US"/>
        </a:p>
      </dgm:t>
    </dgm:pt>
    <dgm:pt modelId="{4ED4C35D-F61E-4426-AF03-B5895EFF316D}" type="sibTrans" cxnId="{6CA50A58-E231-4E53-B0C1-A40FE4B5D7BC}">
      <dgm:prSet/>
      <dgm:spPr/>
      <dgm:t>
        <a:bodyPr/>
        <a:lstStyle/>
        <a:p>
          <a:endParaRPr lang="en-US"/>
        </a:p>
      </dgm:t>
    </dgm:pt>
    <dgm:pt modelId="{22B0B324-715D-4972-B181-789CC9E48F85}">
      <dgm:prSet/>
      <dgm:spPr/>
      <dgm:t>
        <a:bodyPr/>
        <a:lstStyle/>
        <a:p>
          <a:r>
            <a:rPr lang="en-US" dirty="0" smtClean="0"/>
            <a:t>Summaries</a:t>
          </a:r>
          <a:endParaRPr lang="en-US" dirty="0"/>
        </a:p>
      </dgm:t>
    </dgm:pt>
    <dgm:pt modelId="{48C875AD-6D05-4FE8-BC16-5E61F960DC0F}" type="parTrans" cxnId="{044B4DA7-120B-470F-AF37-C65040646BC3}">
      <dgm:prSet/>
      <dgm:spPr/>
      <dgm:t>
        <a:bodyPr/>
        <a:lstStyle/>
        <a:p>
          <a:endParaRPr lang="en-US"/>
        </a:p>
      </dgm:t>
    </dgm:pt>
    <dgm:pt modelId="{B79FA4BE-DAA3-441F-B690-E0511AE99F46}" type="sibTrans" cxnId="{044B4DA7-120B-470F-AF37-C65040646BC3}">
      <dgm:prSet/>
      <dgm:spPr/>
      <dgm:t>
        <a:bodyPr/>
        <a:lstStyle/>
        <a:p>
          <a:endParaRPr lang="en-US"/>
        </a:p>
      </dgm:t>
    </dgm:pt>
    <dgm:pt modelId="{A2DA6F0A-5221-4CC0-9FF5-8EC1EB0B6D23}">
      <dgm:prSet/>
      <dgm:spPr/>
      <dgm:t>
        <a:bodyPr/>
        <a:lstStyle/>
        <a:p>
          <a:r>
            <a:rPr lang="en-US" dirty="0" smtClean="0"/>
            <a:t>Literature review</a:t>
          </a:r>
          <a:endParaRPr lang="en-US" dirty="0"/>
        </a:p>
      </dgm:t>
    </dgm:pt>
    <dgm:pt modelId="{2BFCC9AF-80F9-42D7-AE73-F9DCE463174F}" type="parTrans" cxnId="{B36269A4-853E-44E0-8358-EC7D2D62E639}">
      <dgm:prSet/>
      <dgm:spPr/>
      <dgm:t>
        <a:bodyPr/>
        <a:lstStyle/>
        <a:p>
          <a:endParaRPr lang="en-US"/>
        </a:p>
      </dgm:t>
    </dgm:pt>
    <dgm:pt modelId="{77799356-EC37-485E-8F64-10B4431F6745}" type="sibTrans" cxnId="{B36269A4-853E-44E0-8358-EC7D2D62E639}">
      <dgm:prSet/>
      <dgm:spPr/>
      <dgm:t>
        <a:bodyPr/>
        <a:lstStyle/>
        <a:p>
          <a:endParaRPr lang="en-US"/>
        </a:p>
      </dgm:t>
    </dgm:pt>
    <dgm:pt modelId="{D963674C-9FA4-49B0-B30C-0FC3388D631E}">
      <dgm:prSet phldrT="[Text]"/>
      <dgm:spPr/>
      <dgm:t>
        <a:bodyPr/>
        <a:lstStyle/>
        <a:p>
          <a:r>
            <a:rPr lang="en-US" dirty="0" smtClean="0"/>
            <a:t>Questionnaire</a:t>
          </a:r>
          <a:endParaRPr lang="en-US" dirty="0"/>
        </a:p>
      </dgm:t>
    </dgm:pt>
    <dgm:pt modelId="{8B45DECB-F938-48E9-9095-EA45952C8C78}" type="sibTrans" cxnId="{05690BF4-3F65-492B-97F0-32C5155863FD}">
      <dgm:prSet/>
      <dgm:spPr/>
      <dgm:t>
        <a:bodyPr/>
        <a:lstStyle/>
        <a:p>
          <a:endParaRPr lang="en-US"/>
        </a:p>
      </dgm:t>
    </dgm:pt>
    <dgm:pt modelId="{D38CEB04-6A42-4403-B1EB-7246C4C540CF}" type="parTrans" cxnId="{05690BF4-3F65-492B-97F0-32C5155863FD}">
      <dgm:prSet/>
      <dgm:spPr/>
      <dgm:t>
        <a:bodyPr/>
        <a:lstStyle/>
        <a:p>
          <a:endParaRPr lang="en-US"/>
        </a:p>
      </dgm:t>
    </dgm:pt>
    <dgm:pt modelId="{52516A2B-6DA1-4BE7-9410-D0E0AEEAE6F1}">
      <dgm:prSet/>
      <dgm:spPr/>
      <dgm:t>
        <a:bodyPr/>
        <a:lstStyle/>
        <a:p>
          <a:r>
            <a:rPr lang="en-US" dirty="0" smtClean="0"/>
            <a:t>Regional Workshops</a:t>
          </a:r>
          <a:endParaRPr lang="fr-CH" dirty="0"/>
        </a:p>
      </dgm:t>
    </dgm:pt>
    <dgm:pt modelId="{3FB09543-A78B-413C-9B3D-48E88C397F9B}" type="parTrans" cxnId="{BAB6334D-5C1D-4998-ACB9-9C2EAA2FFD33}">
      <dgm:prSet/>
      <dgm:spPr/>
      <dgm:t>
        <a:bodyPr/>
        <a:lstStyle/>
        <a:p>
          <a:endParaRPr lang="fr-CH"/>
        </a:p>
      </dgm:t>
    </dgm:pt>
    <dgm:pt modelId="{67F568F8-C000-4F35-8BD7-9A81801F5564}" type="sibTrans" cxnId="{BAB6334D-5C1D-4998-ACB9-9C2EAA2FFD33}">
      <dgm:prSet/>
      <dgm:spPr/>
      <dgm:t>
        <a:bodyPr/>
        <a:lstStyle/>
        <a:p>
          <a:endParaRPr lang="fr-CH"/>
        </a:p>
      </dgm:t>
    </dgm:pt>
    <dgm:pt modelId="{1414BE9B-59B6-4852-B784-13FA57D9B4D4}">
      <dgm:prSet/>
      <dgm:spPr/>
      <dgm:t>
        <a:bodyPr/>
        <a:lstStyle/>
        <a:p>
          <a:r>
            <a:rPr lang="en-US" dirty="0" smtClean="0"/>
            <a:t>Preliminary report</a:t>
          </a:r>
          <a:endParaRPr lang="fr-CH" dirty="0"/>
        </a:p>
      </dgm:t>
    </dgm:pt>
    <dgm:pt modelId="{8EB046B7-49AE-43DD-AEE7-3A09DE436E1C}" type="parTrans" cxnId="{A5C2A8B1-E552-42D7-B238-5B0C6BCD04D8}">
      <dgm:prSet/>
      <dgm:spPr/>
      <dgm:t>
        <a:bodyPr/>
        <a:lstStyle/>
        <a:p>
          <a:endParaRPr lang="fr-CH"/>
        </a:p>
      </dgm:t>
    </dgm:pt>
    <dgm:pt modelId="{CF917504-DD1F-4DF4-B75B-F63D67EA7F7A}" type="sibTrans" cxnId="{A5C2A8B1-E552-42D7-B238-5B0C6BCD04D8}">
      <dgm:prSet/>
      <dgm:spPr/>
      <dgm:t>
        <a:bodyPr/>
        <a:lstStyle/>
        <a:p>
          <a:endParaRPr lang="fr-CH"/>
        </a:p>
      </dgm:t>
    </dgm:pt>
    <dgm:pt modelId="{20300944-7F04-4F31-945F-44166B4F70B9}">
      <dgm:prSet/>
      <dgm:spPr/>
      <dgm:t>
        <a:bodyPr/>
        <a:lstStyle/>
        <a:p>
          <a:r>
            <a:rPr lang="en-US" dirty="0" smtClean="0"/>
            <a:t>National Validation workshop</a:t>
          </a:r>
          <a:endParaRPr lang="fr-CH" dirty="0"/>
        </a:p>
      </dgm:t>
    </dgm:pt>
    <dgm:pt modelId="{F27CFE9F-F5B0-47D1-9FDF-3BAE7A6182D5}" type="parTrans" cxnId="{6D45AF00-1F7A-4F38-8220-C05FF656AE2E}">
      <dgm:prSet/>
      <dgm:spPr/>
      <dgm:t>
        <a:bodyPr/>
        <a:lstStyle/>
        <a:p>
          <a:endParaRPr lang="fr-CH"/>
        </a:p>
      </dgm:t>
    </dgm:pt>
    <dgm:pt modelId="{0616F91E-59EA-44E2-8FAA-2388E95D3DA9}" type="sibTrans" cxnId="{6D45AF00-1F7A-4F38-8220-C05FF656AE2E}">
      <dgm:prSet/>
      <dgm:spPr/>
      <dgm:t>
        <a:bodyPr/>
        <a:lstStyle/>
        <a:p>
          <a:endParaRPr lang="fr-CH"/>
        </a:p>
      </dgm:t>
    </dgm:pt>
    <dgm:pt modelId="{E4964C05-0F99-4B1F-9089-83860C405161}">
      <dgm:prSet/>
      <dgm:spPr/>
      <dgm:t>
        <a:bodyPr/>
        <a:lstStyle/>
        <a:p>
          <a:r>
            <a:rPr lang="en-US" b="1" dirty="0" smtClean="0"/>
            <a:t>Final report and integration into national REDD+ process</a:t>
          </a:r>
          <a:endParaRPr lang="fr-CH" b="1" dirty="0"/>
        </a:p>
      </dgm:t>
    </dgm:pt>
    <dgm:pt modelId="{831AA4FA-C057-4C3B-9E9F-79481FAB5D90}" type="parTrans" cxnId="{7C8A95FA-7CAA-400B-BB8F-8FF1E5B57D6A}">
      <dgm:prSet/>
      <dgm:spPr/>
      <dgm:t>
        <a:bodyPr/>
        <a:lstStyle/>
        <a:p>
          <a:endParaRPr lang="fr-CH"/>
        </a:p>
      </dgm:t>
    </dgm:pt>
    <dgm:pt modelId="{92BB8700-FC49-48F3-8276-43E14333DE02}" type="sibTrans" cxnId="{7C8A95FA-7CAA-400B-BB8F-8FF1E5B57D6A}">
      <dgm:prSet/>
      <dgm:spPr/>
      <dgm:t>
        <a:bodyPr/>
        <a:lstStyle/>
        <a:p>
          <a:endParaRPr lang="fr-CH"/>
        </a:p>
      </dgm:t>
    </dgm:pt>
    <dgm:pt modelId="{0AE156F6-A97F-4800-B311-ED2388D061E6}" type="pres">
      <dgm:prSet presAssocID="{DD673642-4BC0-4E38-B99A-910C4B7EB439}" presName="hierChild1" presStyleCnt="0">
        <dgm:presLayoutVars>
          <dgm:chPref val="1"/>
          <dgm:dir/>
          <dgm:animOne val="branch"/>
          <dgm:animLvl val="lvl"/>
          <dgm:resizeHandles/>
        </dgm:presLayoutVars>
      </dgm:prSet>
      <dgm:spPr/>
      <dgm:t>
        <a:bodyPr/>
        <a:lstStyle/>
        <a:p>
          <a:endParaRPr lang="en-US"/>
        </a:p>
      </dgm:t>
    </dgm:pt>
    <dgm:pt modelId="{88BC7BCE-9668-42CF-AFED-DA711CDCECBD}" type="pres">
      <dgm:prSet presAssocID="{B61FB1C8-3359-4707-9A3D-95AAC89EA33F}" presName="hierRoot1" presStyleCnt="0"/>
      <dgm:spPr/>
    </dgm:pt>
    <dgm:pt modelId="{CF58A6EA-1F61-4744-8B06-6B95AFA7608C}" type="pres">
      <dgm:prSet presAssocID="{B61FB1C8-3359-4707-9A3D-95AAC89EA33F}" presName="composite" presStyleCnt="0"/>
      <dgm:spPr/>
    </dgm:pt>
    <dgm:pt modelId="{80BDCEA4-9BAE-4827-B169-F3DB167379CF}" type="pres">
      <dgm:prSet presAssocID="{B61FB1C8-3359-4707-9A3D-95AAC89EA33F}" presName="background" presStyleLbl="node0" presStyleIdx="0" presStyleCnt="1"/>
      <dgm:spPr/>
    </dgm:pt>
    <dgm:pt modelId="{4C6FA51B-656B-490A-B2A4-52C6AD436A5C}" type="pres">
      <dgm:prSet presAssocID="{B61FB1C8-3359-4707-9A3D-95AAC89EA33F}" presName="text" presStyleLbl="fgAcc0" presStyleIdx="0" presStyleCnt="1" custScaleX="143667" custLinFactY="-67893" custLinFactNeighborX="-45088" custLinFactNeighborY="-100000">
        <dgm:presLayoutVars>
          <dgm:chPref val="3"/>
        </dgm:presLayoutVars>
      </dgm:prSet>
      <dgm:spPr/>
      <dgm:t>
        <a:bodyPr/>
        <a:lstStyle/>
        <a:p>
          <a:endParaRPr lang="en-US"/>
        </a:p>
      </dgm:t>
    </dgm:pt>
    <dgm:pt modelId="{EF54209F-6CBB-4087-8C92-C329A1241882}" type="pres">
      <dgm:prSet presAssocID="{B61FB1C8-3359-4707-9A3D-95AAC89EA33F}" presName="hierChild2" presStyleCnt="0"/>
      <dgm:spPr/>
    </dgm:pt>
    <dgm:pt modelId="{4C32EB9E-35DD-4CB5-B006-09001C6102AF}" type="pres">
      <dgm:prSet presAssocID="{D38CEB04-6A42-4403-B1EB-7246C4C540CF}" presName="Name10" presStyleLbl="parChTrans1D2" presStyleIdx="0" presStyleCnt="4"/>
      <dgm:spPr/>
      <dgm:t>
        <a:bodyPr/>
        <a:lstStyle/>
        <a:p>
          <a:endParaRPr lang="en-US"/>
        </a:p>
      </dgm:t>
    </dgm:pt>
    <dgm:pt modelId="{1780D11B-B2D9-4123-AF80-7F1D412CC3E8}" type="pres">
      <dgm:prSet presAssocID="{D963674C-9FA4-49B0-B30C-0FC3388D631E}" presName="hierRoot2" presStyleCnt="0"/>
      <dgm:spPr/>
    </dgm:pt>
    <dgm:pt modelId="{1F00CC63-ACA3-4701-BA72-A7F4848C0D36}" type="pres">
      <dgm:prSet presAssocID="{D963674C-9FA4-49B0-B30C-0FC3388D631E}" presName="composite2" presStyleCnt="0"/>
      <dgm:spPr/>
    </dgm:pt>
    <dgm:pt modelId="{310DB97D-3A61-467D-A2AD-93551B730A25}" type="pres">
      <dgm:prSet presAssocID="{D963674C-9FA4-49B0-B30C-0FC3388D631E}" presName="background2" presStyleLbl="node2" presStyleIdx="0" presStyleCnt="4"/>
      <dgm:spPr/>
    </dgm:pt>
    <dgm:pt modelId="{5951AE59-640A-434E-8F9D-3616FD0F480A}" type="pres">
      <dgm:prSet presAssocID="{D963674C-9FA4-49B0-B30C-0FC3388D631E}" presName="text2" presStyleLbl="fgAcc2" presStyleIdx="0" presStyleCnt="4" custLinFactX="-14655" custLinFactNeighborX="-100000" custLinFactNeighborY="-39569">
        <dgm:presLayoutVars>
          <dgm:chPref val="3"/>
        </dgm:presLayoutVars>
      </dgm:prSet>
      <dgm:spPr/>
      <dgm:t>
        <a:bodyPr/>
        <a:lstStyle/>
        <a:p>
          <a:endParaRPr lang="en-US"/>
        </a:p>
      </dgm:t>
    </dgm:pt>
    <dgm:pt modelId="{83D88264-D841-442D-B6F9-1E87929D71A3}" type="pres">
      <dgm:prSet presAssocID="{D963674C-9FA4-49B0-B30C-0FC3388D631E}" presName="hierChild3" presStyleCnt="0"/>
      <dgm:spPr/>
    </dgm:pt>
    <dgm:pt modelId="{048A08FE-934B-427E-A3E8-CB2CB065E548}" type="pres">
      <dgm:prSet presAssocID="{29609E9E-A3C8-4DE4-B0A3-5022AD726DD1}" presName="Name17" presStyleLbl="parChTrans1D3" presStyleIdx="0" presStyleCnt="2"/>
      <dgm:spPr/>
      <dgm:t>
        <a:bodyPr/>
        <a:lstStyle/>
        <a:p>
          <a:endParaRPr lang="en-US"/>
        </a:p>
      </dgm:t>
    </dgm:pt>
    <dgm:pt modelId="{EA8AE190-034D-438C-8B80-0083D132434F}" type="pres">
      <dgm:prSet presAssocID="{ED1664D5-C772-487B-A345-FC4BBE8B70ED}" presName="hierRoot3" presStyleCnt="0"/>
      <dgm:spPr/>
    </dgm:pt>
    <dgm:pt modelId="{9AD3E6BA-0B4F-4861-B647-CFDD8C153617}" type="pres">
      <dgm:prSet presAssocID="{ED1664D5-C772-487B-A345-FC4BBE8B70ED}" presName="composite3" presStyleCnt="0"/>
      <dgm:spPr/>
    </dgm:pt>
    <dgm:pt modelId="{80BB1448-9A9E-4C4A-B5E1-28DCE7D307F0}" type="pres">
      <dgm:prSet presAssocID="{ED1664D5-C772-487B-A345-FC4BBE8B70ED}" presName="background3" presStyleLbl="node3" presStyleIdx="0" presStyleCnt="2"/>
      <dgm:spPr/>
    </dgm:pt>
    <dgm:pt modelId="{5BB0EEC2-DEE3-413D-A119-E29A0CF4EC53}" type="pres">
      <dgm:prSet presAssocID="{ED1664D5-C772-487B-A345-FC4BBE8B70ED}" presName="text3" presStyleLbl="fgAcc3" presStyleIdx="0" presStyleCnt="2" custLinFactNeighborX="-78609" custLinFactNeighborY="13306">
        <dgm:presLayoutVars>
          <dgm:chPref val="3"/>
        </dgm:presLayoutVars>
      </dgm:prSet>
      <dgm:spPr/>
      <dgm:t>
        <a:bodyPr/>
        <a:lstStyle/>
        <a:p>
          <a:endParaRPr lang="en-US"/>
        </a:p>
      </dgm:t>
    </dgm:pt>
    <dgm:pt modelId="{9AF6D0C4-6A7E-4884-8023-C49192606C7D}" type="pres">
      <dgm:prSet presAssocID="{ED1664D5-C772-487B-A345-FC4BBE8B70ED}" presName="hierChild4" presStyleCnt="0"/>
      <dgm:spPr/>
    </dgm:pt>
    <dgm:pt modelId="{89430905-2ED6-481B-9FA9-35DC9CD473D1}" type="pres">
      <dgm:prSet presAssocID="{D5FF5BD3-71BE-4A71-943F-059D4156BF7E}" presName="Name10" presStyleLbl="parChTrans1D2" presStyleIdx="1" presStyleCnt="4"/>
      <dgm:spPr/>
      <dgm:t>
        <a:bodyPr/>
        <a:lstStyle/>
        <a:p>
          <a:endParaRPr lang="en-US"/>
        </a:p>
      </dgm:t>
    </dgm:pt>
    <dgm:pt modelId="{8A9567B0-0184-48D1-88D3-4721236E2631}" type="pres">
      <dgm:prSet presAssocID="{E4A6043F-FA7F-4C98-BAB5-F63FB4DFEB1C}" presName="hierRoot2" presStyleCnt="0"/>
      <dgm:spPr/>
    </dgm:pt>
    <dgm:pt modelId="{C9AFD0EE-2C25-448A-97E5-BA248577D6D0}" type="pres">
      <dgm:prSet presAssocID="{E4A6043F-FA7F-4C98-BAB5-F63FB4DFEB1C}" presName="composite2" presStyleCnt="0"/>
      <dgm:spPr/>
    </dgm:pt>
    <dgm:pt modelId="{1C62B2F0-1C5F-4CE7-9EB3-6521A5DD3E94}" type="pres">
      <dgm:prSet presAssocID="{E4A6043F-FA7F-4C98-BAB5-F63FB4DFEB1C}" presName="background2" presStyleLbl="node2" presStyleIdx="1" presStyleCnt="4"/>
      <dgm:spPr/>
    </dgm:pt>
    <dgm:pt modelId="{704AE8C0-AB1C-49A9-A318-1CC5A38A8AE2}" type="pres">
      <dgm:prSet presAssocID="{E4A6043F-FA7F-4C98-BAB5-F63FB4DFEB1C}" presName="text2" presStyleLbl="fgAcc2" presStyleIdx="1" presStyleCnt="4" custLinFactNeighborX="15442" custLinFactNeighborY="-30109">
        <dgm:presLayoutVars>
          <dgm:chPref val="3"/>
        </dgm:presLayoutVars>
      </dgm:prSet>
      <dgm:spPr/>
      <dgm:t>
        <a:bodyPr/>
        <a:lstStyle/>
        <a:p>
          <a:endParaRPr lang="en-US"/>
        </a:p>
      </dgm:t>
    </dgm:pt>
    <dgm:pt modelId="{4059DAB0-4F2E-4282-8A3E-F094561E7C7F}" type="pres">
      <dgm:prSet presAssocID="{E4A6043F-FA7F-4C98-BAB5-F63FB4DFEB1C}" presName="hierChild3" presStyleCnt="0"/>
      <dgm:spPr/>
    </dgm:pt>
    <dgm:pt modelId="{5B88D7E9-449F-46D6-A57C-C1CB1D80CA00}" type="pres">
      <dgm:prSet presAssocID="{48C875AD-6D05-4FE8-BC16-5E61F960DC0F}" presName="Name17" presStyleLbl="parChTrans1D3" presStyleIdx="1" presStyleCnt="2"/>
      <dgm:spPr/>
      <dgm:t>
        <a:bodyPr/>
        <a:lstStyle/>
        <a:p>
          <a:endParaRPr lang="en-US"/>
        </a:p>
      </dgm:t>
    </dgm:pt>
    <dgm:pt modelId="{5C26074D-19D8-4622-B055-4ADDB67A8C89}" type="pres">
      <dgm:prSet presAssocID="{22B0B324-715D-4972-B181-789CC9E48F85}" presName="hierRoot3" presStyleCnt="0"/>
      <dgm:spPr/>
    </dgm:pt>
    <dgm:pt modelId="{4888CE6F-FBF6-410A-A0B6-758E693E964F}" type="pres">
      <dgm:prSet presAssocID="{22B0B324-715D-4972-B181-789CC9E48F85}" presName="composite3" presStyleCnt="0"/>
      <dgm:spPr/>
    </dgm:pt>
    <dgm:pt modelId="{8B5649C2-5ABA-4718-A0AD-9BBBF268A591}" type="pres">
      <dgm:prSet presAssocID="{22B0B324-715D-4972-B181-789CC9E48F85}" presName="background3" presStyleLbl="node3" presStyleIdx="1" presStyleCnt="2"/>
      <dgm:spPr/>
    </dgm:pt>
    <dgm:pt modelId="{907F3E12-FD2D-44EF-93EB-F7D89D0EDD24}" type="pres">
      <dgm:prSet presAssocID="{22B0B324-715D-4972-B181-789CC9E48F85}" presName="text3" presStyleLbl="fgAcc3" presStyleIdx="1" presStyleCnt="2" custLinFactNeighborX="15442" custLinFactNeighborY="-33998">
        <dgm:presLayoutVars>
          <dgm:chPref val="3"/>
        </dgm:presLayoutVars>
      </dgm:prSet>
      <dgm:spPr/>
      <dgm:t>
        <a:bodyPr/>
        <a:lstStyle/>
        <a:p>
          <a:endParaRPr lang="en-US"/>
        </a:p>
      </dgm:t>
    </dgm:pt>
    <dgm:pt modelId="{D12BD110-B0EB-447B-BD0C-3967AE7F7D1C}" type="pres">
      <dgm:prSet presAssocID="{22B0B324-715D-4972-B181-789CC9E48F85}" presName="hierChild4" presStyleCnt="0"/>
      <dgm:spPr/>
    </dgm:pt>
    <dgm:pt modelId="{474CB681-A561-48C3-ABDE-F31A464E00DD}" type="pres">
      <dgm:prSet presAssocID="{8EB046B7-49AE-43DD-AEE7-3A09DE436E1C}" presName="Name23" presStyleLbl="parChTrans1D4" presStyleIdx="0" presStyleCnt="3"/>
      <dgm:spPr/>
      <dgm:t>
        <a:bodyPr/>
        <a:lstStyle/>
        <a:p>
          <a:endParaRPr lang="fr-CH"/>
        </a:p>
      </dgm:t>
    </dgm:pt>
    <dgm:pt modelId="{C47BFF0D-E0F1-4F83-8704-51C16FA169E0}" type="pres">
      <dgm:prSet presAssocID="{1414BE9B-59B6-4852-B784-13FA57D9B4D4}" presName="hierRoot4" presStyleCnt="0"/>
      <dgm:spPr/>
    </dgm:pt>
    <dgm:pt modelId="{06091AF0-D6C5-41D6-8C27-0D95481AEA9F}" type="pres">
      <dgm:prSet presAssocID="{1414BE9B-59B6-4852-B784-13FA57D9B4D4}" presName="composite4" presStyleCnt="0"/>
      <dgm:spPr/>
    </dgm:pt>
    <dgm:pt modelId="{5D3D8FF9-6906-4FF3-B909-BB6EF0D41661}" type="pres">
      <dgm:prSet presAssocID="{1414BE9B-59B6-4852-B784-13FA57D9B4D4}" presName="background4" presStyleLbl="node4" presStyleIdx="0" presStyleCnt="3"/>
      <dgm:spPr/>
    </dgm:pt>
    <dgm:pt modelId="{3DB9FDAF-DA20-4D7E-A752-58C4BBF1D73D}" type="pres">
      <dgm:prSet presAssocID="{1414BE9B-59B6-4852-B784-13FA57D9B4D4}" presName="text4" presStyleLbl="fgAcc4" presStyleIdx="0" presStyleCnt="3">
        <dgm:presLayoutVars>
          <dgm:chPref val="3"/>
        </dgm:presLayoutVars>
      </dgm:prSet>
      <dgm:spPr/>
      <dgm:t>
        <a:bodyPr/>
        <a:lstStyle/>
        <a:p>
          <a:endParaRPr lang="fr-CH"/>
        </a:p>
      </dgm:t>
    </dgm:pt>
    <dgm:pt modelId="{4D98CF3D-84DA-4271-80FD-274708C01D43}" type="pres">
      <dgm:prSet presAssocID="{1414BE9B-59B6-4852-B784-13FA57D9B4D4}" presName="hierChild5" presStyleCnt="0"/>
      <dgm:spPr/>
    </dgm:pt>
    <dgm:pt modelId="{4B94D386-B741-4C22-92E8-71A6BFDC0861}" type="pres">
      <dgm:prSet presAssocID="{F27CFE9F-F5B0-47D1-9FDF-3BAE7A6182D5}" presName="Name23" presStyleLbl="parChTrans1D4" presStyleIdx="1" presStyleCnt="3"/>
      <dgm:spPr/>
      <dgm:t>
        <a:bodyPr/>
        <a:lstStyle/>
        <a:p>
          <a:endParaRPr lang="fr-CH"/>
        </a:p>
      </dgm:t>
    </dgm:pt>
    <dgm:pt modelId="{A552E192-B531-4973-A335-BD3F722DA4CB}" type="pres">
      <dgm:prSet presAssocID="{20300944-7F04-4F31-945F-44166B4F70B9}" presName="hierRoot4" presStyleCnt="0"/>
      <dgm:spPr/>
    </dgm:pt>
    <dgm:pt modelId="{736F9ECB-8CCE-4164-AFC9-0F17AC832429}" type="pres">
      <dgm:prSet presAssocID="{20300944-7F04-4F31-945F-44166B4F70B9}" presName="composite4" presStyleCnt="0"/>
      <dgm:spPr/>
    </dgm:pt>
    <dgm:pt modelId="{21E9EAFB-FC38-4001-8770-8039EC0D0C98}" type="pres">
      <dgm:prSet presAssocID="{20300944-7F04-4F31-945F-44166B4F70B9}" presName="background4" presStyleLbl="node4" presStyleIdx="1" presStyleCnt="3"/>
      <dgm:spPr/>
    </dgm:pt>
    <dgm:pt modelId="{19F2A39E-1395-4668-A1E8-A46454D3D4A2}" type="pres">
      <dgm:prSet presAssocID="{20300944-7F04-4F31-945F-44166B4F70B9}" presName="text4" presStyleLbl="fgAcc4" presStyleIdx="1" presStyleCnt="3" custLinFactX="100000" custLinFactNeighborX="107685" custLinFactNeighborY="-51236">
        <dgm:presLayoutVars>
          <dgm:chPref val="3"/>
        </dgm:presLayoutVars>
      </dgm:prSet>
      <dgm:spPr/>
      <dgm:t>
        <a:bodyPr/>
        <a:lstStyle/>
        <a:p>
          <a:endParaRPr lang="fr-CH"/>
        </a:p>
      </dgm:t>
    </dgm:pt>
    <dgm:pt modelId="{A93CE675-4432-4058-9F7D-EFCF4E06BFC7}" type="pres">
      <dgm:prSet presAssocID="{20300944-7F04-4F31-945F-44166B4F70B9}" presName="hierChild5" presStyleCnt="0"/>
      <dgm:spPr/>
    </dgm:pt>
    <dgm:pt modelId="{4AE66A77-5BEF-424A-A96E-8BE85ED5FCEE}" type="pres">
      <dgm:prSet presAssocID="{831AA4FA-C057-4C3B-9E9F-79481FAB5D90}" presName="Name23" presStyleLbl="parChTrans1D4" presStyleIdx="2" presStyleCnt="3"/>
      <dgm:spPr/>
      <dgm:t>
        <a:bodyPr/>
        <a:lstStyle/>
        <a:p>
          <a:endParaRPr lang="fr-CH"/>
        </a:p>
      </dgm:t>
    </dgm:pt>
    <dgm:pt modelId="{A7F4C7E5-A72E-40A7-BA2F-BDD343CDF743}" type="pres">
      <dgm:prSet presAssocID="{E4964C05-0F99-4B1F-9089-83860C405161}" presName="hierRoot4" presStyleCnt="0"/>
      <dgm:spPr/>
    </dgm:pt>
    <dgm:pt modelId="{693FFF8D-BBDF-4B9E-B574-C2B153249922}" type="pres">
      <dgm:prSet presAssocID="{E4964C05-0F99-4B1F-9089-83860C405161}" presName="composite4" presStyleCnt="0"/>
      <dgm:spPr/>
    </dgm:pt>
    <dgm:pt modelId="{AC572F77-A857-4710-B76D-DDE205B18B0F}" type="pres">
      <dgm:prSet presAssocID="{E4964C05-0F99-4B1F-9089-83860C405161}" presName="background4" presStyleLbl="node4" presStyleIdx="2" presStyleCnt="3"/>
      <dgm:spPr/>
    </dgm:pt>
    <dgm:pt modelId="{CB88A21B-AF3E-4AA3-9179-38D678BD1BBB}" type="pres">
      <dgm:prSet presAssocID="{E4964C05-0F99-4B1F-9089-83860C405161}" presName="text4" presStyleLbl="fgAcc4" presStyleIdx="2" presStyleCnt="3" custLinFactX="100000" custLinFactNeighborX="172733" custLinFactNeighborY="-41775">
        <dgm:presLayoutVars>
          <dgm:chPref val="3"/>
        </dgm:presLayoutVars>
      </dgm:prSet>
      <dgm:spPr/>
      <dgm:t>
        <a:bodyPr/>
        <a:lstStyle/>
        <a:p>
          <a:endParaRPr lang="fr-CH"/>
        </a:p>
      </dgm:t>
    </dgm:pt>
    <dgm:pt modelId="{70A8370A-B33B-48CE-B237-15DE22D66581}" type="pres">
      <dgm:prSet presAssocID="{E4964C05-0F99-4B1F-9089-83860C405161}" presName="hierChild5" presStyleCnt="0"/>
      <dgm:spPr/>
    </dgm:pt>
    <dgm:pt modelId="{3475C102-55DE-44B9-991D-836388F971EE}" type="pres">
      <dgm:prSet presAssocID="{3FB09543-A78B-413C-9B3D-48E88C397F9B}" presName="Name10" presStyleLbl="parChTrans1D2" presStyleIdx="2" presStyleCnt="4"/>
      <dgm:spPr/>
      <dgm:t>
        <a:bodyPr/>
        <a:lstStyle/>
        <a:p>
          <a:endParaRPr lang="fr-CH"/>
        </a:p>
      </dgm:t>
    </dgm:pt>
    <dgm:pt modelId="{59F43A89-A7B7-44D2-99F3-4F4D9F1D7F43}" type="pres">
      <dgm:prSet presAssocID="{52516A2B-6DA1-4BE7-9410-D0E0AEEAE6F1}" presName="hierRoot2" presStyleCnt="0"/>
      <dgm:spPr/>
    </dgm:pt>
    <dgm:pt modelId="{3DBC4EF7-BBD6-4438-AC42-7CCC87DE0973}" type="pres">
      <dgm:prSet presAssocID="{52516A2B-6DA1-4BE7-9410-D0E0AEEAE6F1}" presName="composite2" presStyleCnt="0"/>
      <dgm:spPr/>
    </dgm:pt>
    <dgm:pt modelId="{60EDAB24-131B-4E00-876F-DD693CE54C5F}" type="pres">
      <dgm:prSet presAssocID="{52516A2B-6DA1-4BE7-9410-D0E0AEEAE6F1}" presName="background2" presStyleLbl="node2" presStyleIdx="2" presStyleCnt="4"/>
      <dgm:spPr/>
    </dgm:pt>
    <dgm:pt modelId="{3BD59677-35E1-4496-BE50-FBDED9880095}" type="pres">
      <dgm:prSet presAssocID="{52516A2B-6DA1-4BE7-9410-D0E0AEEAE6F1}" presName="text2" presStyleLbl="fgAcc2" presStyleIdx="2" presStyleCnt="4" custLinFactNeighborX="67440" custLinFactNeighborY="-11187">
        <dgm:presLayoutVars>
          <dgm:chPref val="3"/>
        </dgm:presLayoutVars>
      </dgm:prSet>
      <dgm:spPr/>
      <dgm:t>
        <a:bodyPr/>
        <a:lstStyle/>
        <a:p>
          <a:endParaRPr lang="fr-CH"/>
        </a:p>
      </dgm:t>
    </dgm:pt>
    <dgm:pt modelId="{9E8861B9-71CE-452F-93DA-3BBE114900F8}" type="pres">
      <dgm:prSet presAssocID="{52516A2B-6DA1-4BE7-9410-D0E0AEEAE6F1}" presName="hierChild3" presStyleCnt="0"/>
      <dgm:spPr/>
    </dgm:pt>
    <dgm:pt modelId="{CEF51026-447A-4FC0-B4E1-0903F5B0E337}" type="pres">
      <dgm:prSet presAssocID="{2BFCC9AF-80F9-42D7-AE73-F9DCE463174F}" presName="Name10" presStyleLbl="parChTrans1D2" presStyleIdx="3" presStyleCnt="4"/>
      <dgm:spPr/>
      <dgm:t>
        <a:bodyPr/>
        <a:lstStyle/>
        <a:p>
          <a:endParaRPr lang="en-US"/>
        </a:p>
      </dgm:t>
    </dgm:pt>
    <dgm:pt modelId="{6C135CB3-558B-4C08-922F-DAC52B945DEC}" type="pres">
      <dgm:prSet presAssocID="{A2DA6F0A-5221-4CC0-9FF5-8EC1EB0B6D23}" presName="hierRoot2" presStyleCnt="0"/>
      <dgm:spPr/>
    </dgm:pt>
    <dgm:pt modelId="{DBCFD17D-946E-45F3-BF06-2E5CC4AB1D99}" type="pres">
      <dgm:prSet presAssocID="{A2DA6F0A-5221-4CC0-9FF5-8EC1EB0B6D23}" presName="composite2" presStyleCnt="0"/>
      <dgm:spPr/>
    </dgm:pt>
    <dgm:pt modelId="{C9895548-41A5-4183-859B-823F26B57797}" type="pres">
      <dgm:prSet presAssocID="{A2DA6F0A-5221-4CC0-9FF5-8EC1EB0B6D23}" presName="background2" presStyleLbl="node2" presStyleIdx="3" presStyleCnt="4"/>
      <dgm:spPr/>
    </dgm:pt>
    <dgm:pt modelId="{57FD3090-D9C8-4488-8160-D24186DAA7C6}" type="pres">
      <dgm:prSet presAssocID="{A2DA6F0A-5221-4CC0-9FF5-8EC1EB0B6D23}" presName="text2" presStyleLbl="fgAcc2" presStyleIdx="3" presStyleCnt="4" custLinFactX="1415" custLinFactNeighborX="100000" custLinFactNeighborY="-49030">
        <dgm:presLayoutVars>
          <dgm:chPref val="3"/>
        </dgm:presLayoutVars>
      </dgm:prSet>
      <dgm:spPr/>
      <dgm:t>
        <a:bodyPr/>
        <a:lstStyle/>
        <a:p>
          <a:endParaRPr lang="en-US"/>
        </a:p>
      </dgm:t>
    </dgm:pt>
    <dgm:pt modelId="{DF081DAB-2F6F-4A35-89B2-5CE519C709CD}" type="pres">
      <dgm:prSet presAssocID="{A2DA6F0A-5221-4CC0-9FF5-8EC1EB0B6D23}" presName="hierChild3" presStyleCnt="0"/>
      <dgm:spPr/>
    </dgm:pt>
  </dgm:ptLst>
  <dgm:cxnLst>
    <dgm:cxn modelId="{F39D9013-7885-4E7C-BD9B-84A9A9F49004}" type="presOf" srcId="{D38CEB04-6A42-4403-B1EB-7246C4C540CF}" destId="{4C32EB9E-35DD-4CB5-B006-09001C6102AF}" srcOrd="0" destOrd="0" presId="urn:microsoft.com/office/officeart/2005/8/layout/hierarchy1"/>
    <dgm:cxn modelId="{B36269A4-853E-44E0-8358-EC7D2D62E639}" srcId="{B61FB1C8-3359-4707-9A3D-95AAC89EA33F}" destId="{A2DA6F0A-5221-4CC0-9FF5-8EC1EB0B6D23}" srcOrd="3" destOrd="0" parTransId="{2BFCC9AF-80F9-42D7-AE73-F9DCE463174F}" sibTransId="{77799356-EC37-485E-8F64-10B4431F6745}"/>
    <dgm:cxn modelId="{05690BF4-3F65-492B-97F0-32C5155863FD}" srcId="{B61FB1C8-3359-4707-9A3D-95AAC89EA33F}" destId="{D963674C-9FA4-49B0-B30C-0FC3388D631E}" srcOrd="0" destOrd="0" parTransId="{D38CEB04-6A42-4403-B1EB-7246C4C540CF}" sibTransId="{8B45DECB-F938-48E9-9095-EA45952C8C78}"/>
    <dgm:cxn modelId="{18E3FBBD-ABE1-4002-B9EF-B189F7902437}" srcId="{DD673642-4BC0-4E38-B99A-910C4B7EB439}" destId="{B61FB1C8-3359-4707-9A3D-95AAC89EA33F}" srcOrd="0" destOrd="0" parTransId="{67FF7900-F79F-4C5C-B7BD-345EF68E89C1}" sibTransId="{35800706-EC90-4330-9D43-B2830499BF91}"/>
    <dgm:cxn modelId="{A9752561-211A-4CF8-807A-73F0435A736F}" type="presOf" srcId="{52516A2B-6DA1-4BE7-9410-D0E0AEEAE6F1}" destId="{3BD59677-35E1-4496-BE50-FBDED9880095}" srcOrd="0" destOrd="0" presId="urn:microsoft.com/office/officeart/2005/8/layout/hierarchy1"/>
    <dgm:cxn modelId="{6D45AF00-1F7A-4F38-8220-C05FF656AE2E}" srcId="{1414BE9B-59B6-4852-B784-13FA57D9B4D4}" destId="{20300944-7F04-4F31-945F-44166B4F70B9}" srcOrd="0" destOrd="0" parTransId="{F27CFE9F-F5B0-47D1-9FDF-3BAE7A6182D5}" sibTransId="{0616F91E-59EA-44E2-8FAA-2388E95D3DA9}"/>
    <dgm:cxn modelId="{7A540FB9-D4B2-4241-9917-371729454B61}" type="presOf" srcId="{A2DA6F0A-5221-4CC0-9FF5-8EC1EB0B6D23}" destId="{57FD3090-D9C8-4488-8160-D24186DAA7C6}" srcOrd="0" destOrd="0" presId="urn:microsoft.com/office/officeart/2005/8/layout/hierarchy1"/>
    <dgm:cxn modelId="{6CA50A58-E231-4E53-B0C1-A40FE4B5D7BC}" srcId="{B61FB1C8-3359-4707-9A3D-95AAC89EA33F}" destId="{E4A6043F-FA7F-4C98-BAB5-F63FB4DFEB1C}" srcOrd="1" destOrd="0" parTransId="{D5FF5BD3-71BE-4A71-943F-059D4156BF7E}" sibTransId="{4ED4C35D-F61E-4426-AF03-B5895EFF316D}"/>
    <dgm:cxn modelId="{8393E6B6-4E42-45C2-AF9B-5767F581A200}" type="presOf" srcId="{48C875AD-6D05-4FE8-BC16-5E61F960DC0F}" destId="{5B88D7E9-449F-46D6-A57C-C1CB1D80CA00}" srcOrd="0" destOrd="0" presId="urn:microsoft.com/office/officeart/2005/8/layout/hierarchy1"/>
    <dgm:cxn modelId="{341765B0-27CD-410E-AF1D-2891F1B48835}" type="presOf" srcId="{831AA4FA-C057-4C3B-9E9F-79481FAB5D90}" destId="{4AE66A77-5BEF-424A-A96E-8BE85ED5FCEE}" srcOrd="0" destOrd="0" presId="urn:microsoft.com/office/officeart/2005/8/layout/hierarchy1"/>
    <dgm:cxn modelId="{044B4DA7-120B-470F-AF37-C65040646BC3}" srcId="{E4A6043F-FA7F-4C98-BAB5-F63FB4DFEB1C}" destId="{22B0B324-715D-4972-B181-789CC9E48F85}" srcOrd="0" destOrd="0" parTransId="{48C875AD-6D05-4FE8-BC16-5E61F960DC0F}" sibTransId="{B79FA4BE-DAA3-441F-B690-E0511AE99F46}"/>
    <dgm:cxn modelId="{19175EBB-77ED-4997-8498-AAA06B432A68}" type="presOf" srcId="{29609E9E-A3C8-4DE4-B0A3-5022AD726DD1}" destId="{048A08FE-934B-427E-A3E8-CB2CB065E548}" srcOrd="0" destOrd="0" presId="urn:microsoft.com/office/officeart/2005/8/layout/hierarchy1"/>
    <dgm:cxn modelId="{01809EED-853D-4864-A41C-FDF1B2FACEBF}" type="presOf" srcId="{20300944-7F04-4F31-945F-44166B4F70B9}" destId="{19F2A39E-1395-4668-A1E8-A46454D3D4A2}" srcOrd="0" destOrd="0" presId="urn:microsoft.com/office/officeart/2005/8/layout/hierarchy1"/>
    <dgm:cxn modelId="{1E62723C-DC36-4965-BE51-0D57A515E681}" type="presOf" srcId="{ED1664D5-C772-487B-A345-FC4BBE8B70ED}" destId="{5BB0EEC2-DEE3-413D-A119-E29A0CF4EC53}" srcOrd="0" destOrd="0" presId="urn:microsoft.com/office/officeart/2005/8/layout/hierarchy1"/>
    <dgm:cxn modelId="{64C6F499-75BD-4DF3-B3C3-BBDD8EF6500C}" type="presOf" srcId="{DD673642-4BC0-4E38-B99A-910C4B7EB439}" destId="{0AE156F6-A97F-4800-B311-ED2388D061E6}" srcOrd="0" destOrd="0" presId="urn:microsoft.com/office/officeart/2005/8/layout/hierarchy1"/>
    <dgm:cxn modelId="{96497881-9EFC-4B56-940C-602D527FC445}" type="presOf" srcId="{2BFCC9AF-80F9-42D7-AE73-F9DCE463174F}" destId="{CEF51026-447A-4FC0-B4E1-0903F5B0E337}" srcOrd="0" destOrd="0" presId="urn:microsoft.com/office/officeart/2005/8/layout/hierarchy1"/>
    <dgm:cxn modelId="{FF759713-65E4-4AFD-98DE-2EFB4921C9BD}" type="presOf" srcId="{D5FF5BD3-71BE-4A71-943F-059D4156BF7E}" destId="{89430905-2ED6-481B-9FA9-35DC9CD473D1}" srcOrd="0" destOrd="0" presId="urn:microsoft.com/office/officeart/2005/8/layout/hierarchy1"/>
    <dgm:cxn modelId="{7C8A95FA-7CAA-400B-BB8F-8FF1E5B57D6A}" srcId="{1414BE9B-59B6-4852-B784-13FA57D9B4D4}" destId="{E4964C05-0F99-4B1F-9089-83860C405161}" srcOrd="1" destOrd="0" parTransId="{831AA4FA-C057-4C3B-9E9F-79481FAB5D90}" sibTransId="{92BB8700-FC49-48F3-8276-43E14333DE02}"/>
    <dgm:cxn modelId="{E045535E-85ED-4AE4-9F47-91E206A11253}" type="presOf" srcId="{22B0B324-715D-4972-B181-789CC9E48F85}" destId="{907F3E12-FD2D-44EF-93EB-F7D89D0EDD24}" srcOrd="0" destOrd="0" presId="urn:microsoft.com/office/officeart/2005/8/layout/hierarchy1"/>
    <dgm:cxn modelId="{48CADEE8-109D-4179-B96F-7EB99653D483}" type="presOf" srcId="{B61FB1C8-3359-4707-9A3D-95AAC89EA33F}" destId="{4C6FA51B-656B-490A-B2A4-52C6AD436A5C}" srcOrd="0" destOrd="0" presId="urn:microsoft.com/office/officeart/2005/8/layout/hierarchy1"/>
    <dgm:cxn modelId="{D6852FC7-4521-4ADD-B7BF-E56A87EDE7C8}" type="presOf" srcId="{D963674C-9FA4-49B0-B30C-0FC3388D631E}" destId="{5951AE59-640A-434E-8F9D-3616FD0F480A}" srcOrd="0" destOrd="0" presId="urn:microsoft.com/office/officeart/2005/8/layout/hierarchy1"/>
    <dgm:cxn modelId="{9D98D9EE-79C0-496E-9A42-21B3463A01E4}" type="presOf" srcId="{F27CFE9F-F5B0-47D1-9FDF-3BAE7A6182D5}" destId="{4B94D386-B741-4C22-92E8-71A6BFDC0861}" srcOrd="0" destOrd="0" presId="urn:microsoft.com/office/officeart/2005/8/layout/hierarchy1"/>
    <dgm:cxn modelId="{3EAFD2B5-C28E-4EC9-A01B-A09FB53CFB42}" type="presOf" srcId="{3FB09543-A78B-413C-9B3D-48E88C397F9B}" destId="{3475C102-55DE-44B9-991D-836388F971EE}" srcOrd="0" destOrd="0" presId="urn:microsoft.com/office/officeart/2005/8/layout/hierarchy1"/>
    <dgm:cxn modelId="{3D34C8F4-DF98-40F7-8D94-84DDFF5274BF}" srcId="{D963674C-9FA4-49B0-B30C-0FC3388D631E}" destId="{ED1664D5-C772-487B-A345-FC4BBE8B70ED}" srcOrd="0" destOrd="0" parTransId="{29609E9E-A3C8-4DE4-B0A3-5022AD726DD1}" sibTransId="{508508C9-0BA5-4F73-9CA9-5A2EDD13BBF2}"/>
    <dgm:cxn modelId="{A5C2A8B1-E552-42D7-B238-5B0C6BCD04D8}" srcId="{22B0B324-715D-4972-B181-789CC9E48F85}" destId="{1414BE9B-59B6-4852-B784-13FA57D9B4D4}" srcOrd="0" destOrd="0" parTransId="{8EB046B7-49AE-43DD-AEE7-3A09DE436E1C}" sibTransId="{CF917504-DD1F-4DF4-B75B-F63D67EA7F7A}"/>
    <dgm:cxn modelId="{07CEE72E-1CEC-4B4A-8FB8-90C017FCA68B}" type="presOf" srcId="{8EB046B7-49AE-43DD-AEE7-3A09DE436E1C}" destId="{474CB681-A561-48C3-ABDE-F31A464E00DD}" srcOrd="0" destOrd="0" presId="urn:microsoft.com/office/officeart/2005/8/layout/hierarchy1"/>
    <dgm:cxn modelId="{BAB6334D-5C1D-4998-ACB9-9C2EAA2FFD33}" srcId="{B61FB1C8-3359-4707-9A3D-95AAC89EA33F}" destId="{52516A2B-6DA1-4BE7-9410-D0E0AEEAE6F1}" srcOrd="2" destOrd="0" parTransId="{3FB09543-A78B-413C-9B3D-48E88C397F9B}" sibTransId="{67F568F8-C000-4F35-8BD7-9A81801F5564}"/>
    <dgm:cxn modelId="{C324B8FA-EABE-42B8-AB84-A90DEAA48C05}" type="presOf" srcId="{1414BE9B-59B6-4852-B784-13FA57D9B4D4}" destId="{3DB9FDAF-DA20-4D7E-A752-58C4BBF1D73D}" srcOrd="0" destOrd="0" presId="urn:microsoft.com/office/officeart/2005/8/layout/hierarchy1"/>
    <dgm:cxn modelId="{4B3B2A24-265F-4A7F-8DE6-AC3D07983B71}" type="presOf" srcId="{E4964C05-0F99-4B1F-9089-83860C405161}" destId="{CB88A21B-AF3E-4AA3-9179-38D678BD1BBB}" srcOrd="0" destOrd="0" presId="urn:microsoft.com/office/officeart/2005/8/layout/hierarchy1"/>
    <dgm:cxn modelId="{2E2B850E-B7A1-4030-9A3A-85FF6F6BC728}" type="presOf" srcId="{E4A6043F-FA7F-4C98-BAB5-F63FB4DFEB1C}" destId="{704AE8C0-AB1C-49A9-A318-1CC5A38A8AE2}" srcOrd="0" destOrd="0" presId="urn:microsoft.com/office/officeart/2005/8/layout/hierarchy1"/>
    <dgm:cxn modelId="{DE530DB5-5BC0-488E-B218-36351EE1B76E}" type="presParOf" srcId="{0AE156F6-A97F-4800-B311-ED2388D061E6}" destId="{88BC7BCE-9668-42CF-AFED-DA711CDCECBD}" srcOrd="0" destOrd="0" presId="urn:microsoft.com/office/officeart/2005/8/layout/hierarchy1"/>
    <dgm:cxn modelId="{62786C8C-ACC4-4E93-8F81-7E69D0DDC204}" type="presParOf" srcId="{88BC7BCE-9668-42CF-AFED-DA711CDCECBD}" destId="{CF58A6EA-1F61-4744-8B06-6B95AFA7608C}" srcOrd="0" destOrd="0" presId="urn:microsoft.com/office/officeart/2005/8/layout/hierarchy1"/>
    <dgm:cxn modelId="{0A892FC2-F62C-4F15-83C4-0A7FF163E708}" type="presParOf" srcId="{CF58A6EA-1F61-4744-8B06-6B95AFA7608C}" destId="{80BDCEA4-9BAE-4827-B169-F3DB167379CF}" srcOrd="0" destOrd="0" presId="urn:microsoft.com/office/officeart/2005/8/layout/hierarchy1"/>
    <dgm:cxn modelId="{684FEBF0-78DE-4A61-9CA9-A9910D9DA645}" type="presParOf" srcId="{CF58A6EA-1F61-4744-8B06-6B95AFA7608C}" destId="{4C6FA51B-656B-490A-B2A4-52C6AD436A5C}" srcOrd="1" destOrd="0" presId="urn:microsoft.com/office/officeart/2005/8/layout/hierarchy1"/>
    <dgm:cxn modelId="{1D3CB80F-DFD2-4A2F-820B-D392E481EAD3}" type="presParOf" srcId="{88BC7BCE-9668-42CF-AFED-DA711CDCECBD}" destId="{EF54209F-6CBB-4087-8C92-C329A1241882}" srcOrd="1" destOrd="0" presId="urn:microsoft.com/office/officeart/2005/8/layout/hierarchy1"/>
    <dgm:cxn modelId="{9F40FDBE-CB22-4998-A930-34AAE7115B0D}" type="presParOf" srcId="{EF54209F-6CBB-4087-8C92-C329A1241882}" destId="{4C32EB9E-35DD-4CB5-B006-09001C6102AF}" srcOrd="0" destOrd="0" presId="urn:microsoft.com/office/officeart/2005/8/layout/hierarchy1"/>
    <dgm:cxn modelId="{96FEA4D5-9322-45F0-86FB-2B0B17846A65}" type="presParOf" srcId="{EF54209F-6CBB-4087-8C92-C329A1241882}" destId="{1780D11B-B2D9-4123-AF80-7F1D412CC3E8}" srcOrd="1" destOrd="0" presId="urn:microsoft.com/office/officeart/2005/8/layout/hierarchy1"/>
    <dgm:cxn modelId="{0EFF8F1A-FFAD-43E6-986B-2C2684659A3D}" type="presParOf" srcId="{1780D11B-B2D9-4123-AF80-7F1D412CC3E8}" destId="{1F00CC63-ACA3-4701-BA72-A7F4848C0D36}" srcOrd="0" destOrd="0" presId="urn:microsoft.com/office/officeart/2005/8/layout/hierarchy1"/>
    <dgm:cxn modelId="{CA7D1679-D117-4CF9-A1A2-18B139703F5D}" type="presParOf" srcId="{1F00CC63-ACA3-4701-BA72-A7F4848C0D36}" destId="{310DB97D-3A61-467D-A2AD-93551B730A25}" srcOrd="0" destOrd="0" presId="urn:microsoft.com/office/officeart/2005/8/layout/hierarchy1"/>
    <dgm:cxn modelId="{5C49F13C-F1BC-4B1F-BED2-30181E585617}" type="presParOf" srcId="{1F00CC63-ACA3-4701-BA72-A7F4848C0D36}" destId="{5951AE59-640A-434E-8F9D-3616FD0F480A}" srcOrd="1" destOrd="0" presId="urn:microsoft.com/office/officeart/2005/8/layout/hierarchy1"/>
    <dgm:cxn modelId="{90A717AD-516C-49E0-8682-EDDC770B768B}" type="presParOf" srcId="{1780D11B-B2D9-4123-AF80-7F1D412CC3E8}" destId="{83D88264-D841-442D-B6F9-1E87929D71A3}" srcOrd="1" destOrd="0" presId="urn:microsoft.com/office/officeart/2005/8/layout/hierarchy1"/>
    <dgm:cxn modelId="{226E05B3-42DB-407A-A33F-D534BE16EF24}" type="presParOf" srcId="{83D88264-D841-442D-B6F9-1E87929D71A3}" destId="{048A08FE-934B-427E-A3E8-CB2CB065E548}" srcOrd="0" destOrd="0" presId="urn:microsoft.com/office/officeart/2005/8/layout/hierarchy1"/>
    <dgm:cxn modelId="{1385E3C7-2A3A-40AB-8A77-0771CD8FD6B4}" type="presParOf" srcId="{83D88264-D841-442D-B6F9-1E87929D71A3}" destId="{EA8AE190-034D-438C-8B80-0083D132434F}" srcOrd="1" destOrd="0" presId="urn:microsoft.com/office/officeart/2005/8/layout/hierarchy1"/>
    <dgm:cxn modelId="{EC56F49E-D0A6-4D5C-A8AA-2ECCD28A451F}" type="presParOf" srcId="{EA8AE190-034D-438C-8B80-0083D132434F}" destId="{9AD3E6BA-0B4F-4861-B647-CFDD8C153617}" srcOrd="0" destOrd="0" presId="urn:microsoft.com/office/officeart/2005/8/layout/hierarchy1"/>
    <dgm:cxn modelId="{71AF507C-6194-4F27-AA1E-DD4EE6DE586D}" type="presParOf" srcId="{9AD3E6BA-0B4F-4861-B647-CFDD8C153617}" destId="{80BB1448-9A9E-4C4A-B5E1-28DCE7D307F0}" srcOrd="0" destOrd="0" presId="urn:microsoft.com/office/officeart/2005/8/layout/hierarchy1"/>
    <dgm:cxn modelId="{28722471-733D-4D2F-B689-36BEBAC682F7}" type="presParOf" srcId="{9AD3E6BA-0B4F-4861-B647-CFDD8C153617}" destId="{5BB0EEC2-DEE3-413D-A119-E29A0CF4EC53}" srcOrd="1" destOrd="0" presId="urn:microsoft.com/office/officeart/2005/8/layout/hierarchy1"/>
    <dgm:cxn modelId="{F8027336-CE2A-470C-9A20-7450EFF69D9C}" type="presParOf" srcId="{EA8AE190-034D-438C-8B80-0083D132434F}" destId="{9AF6D0C4-6A7E-4884-8023-C49192606C7D}" srcOrd="1" destOrd="0" presId="urn:microsoft.com/office/officeart/2005/8/layout/hierarchy1"/>
    <dgm:cxn modelId="{8DF9C06B-84DE-4A23-BD44-03E32786B73B}" type="presParOf" srcId="{EF54209F-6CBB-4087-8C92-C329A1241882}" destId="{89430905-2ED6-481B-9FA9-35DC9CD473D1}" srcOrd="2" destOrd="0" presId="urn:microsoft.com/office/officeart/2005/8/layout/hierarchy1"/>
    <dgm:cxn modelId="{AAF8AA84-BCD3-4FB4-985A-11461FB51AC5}" type="presParOf" srcId="{EF54209F-6CBB-4087-8C92-C329A1241882}" destId="{8A9567B0-0184-48D1-88D3-4721236E2631}" srcOrd="3" destOrd="0" presId="urn:microsoft.com/office/officeart/2005/8/layout/hierarchy1"/>
    <dgm:cxn modelId="{A8942A17-733E-4B98-BDD9-76E92F1638C4}" type="presParOf" srcId="{8A9567B0-0184-48D1-88D3-4721236E2631}" destId="{C9AFD0EE-2C25-448A-97E5-BA248577D6D0}" srcOrd="0" destOrd="0" presId="urn:microsoft.com/office/officeart/2005/8/layout/hierarchy1"/>
    <dgm:cxn modelId="{752450E6-FC33-4BDD-8CD1-6D850F0C2164}" type="presParOf" srcId="{C9AFD0EE-2C25-448A-97E5-BA248577D6D0}" destId="{1C62B2F0-1C5F-4CE7-9EB3-6521A5DD3E94}" srcOrd="0" destOrd="0" presId="urn:microsoft.com/office/officeart/2005/8/layout/hierarchy1"/>
    <dgm:cxn modelId="{CBFFA7F4-F87B-4923-A259-6A59DCEB6FFA}" type="presParOf" srcId="{C9AFD0EE-2C25-448A-97E5-BA248577D6D0}" destId="{704AE8C0-AB1C-49A9-A318-1CC5A38A8AE2}" srcOrd="1" destOrd="0" presId="urn:microsoft.com/office/officeart/2005/8/layout/hierarchy1"/>
    <dgm:cxn modelId="{47DF80F6-F573-4D54-AC40-B0E18D87B2AA}" type="presParOf" srcId="{8A9567B0-0184-48D1-88D3-4721236E2631}" destId="{4059DAB0-4F2E-4282-8A3E-F094561E7C7F}" srcOrd="1" destOrd="0" presId="urn:microsoft.com/office/officeart/2005/8/layout/hierarchy1"/>
    <dgm:cxn modelId="{4608BE97-EF66-46CE-A263-0D9B3387B8D5}" type="presParOf" srcId="{4059DAB0-4F2E-4282-8A3E-F094561E7C7F}" destId="{5B88D7E9-449F-46D6-A57C-C1CB1D80CA00}" srcOrd="0" destOrd="0" presId="urn:microsoft.com/office/officeart/2005/8/layout/hierarchy1"/>
    <dgm:cxn modelId="{B41CFD1E-5C40-4BAB-8FB8-ADF5A3546ADC}" type="presParOf" srcId="{4059DAB0-4F2E-4282-8A3E-F094561E7C7F}" destId="{5C26074D-19D8-4622-B055-4ADDB67A8C89}" srcOrd="1" destOrd="0" presId="urn:microsoft.com/office/officeart/2005/8/layout/hierarchy1"/>
    <dgm:cxn modelId="{CD4D108A-9A08-473C-A120-DC537A545B5F}" type="presParOf" srcId="{5C26074D-19D8-4622-B055-4ADDB67A8C89}" destId="{4888CE6F-FBF6-410A-A0B6-758E693E964F}" srcOrd="0" destOrd="0" presId="urn:microsoft.com/office/officeart/2005/8/layout/hierarchy1"/>
    <dgm:cxn modelId="{08535A38-756F-4F1A-B63A-21D38423A2E2}" type="presParOf" srcId="{4888CE6F-FBF6-410A-A0B6-758E693E964F}" destId="{8B5649C2-5ABA-4718-A0AD-9BBBF268A591}" srcOrd="0" destOrd="0" presId="urn:microsoft.com/office/officeart/2005/8/layout/hierarchy1"/>
    <dgm:cxn modelId="{21D59C13-8293-4C28-84E9-FB9CCB4F53C8}" type="presParOf" srcId="{4888CE6F-FBF6-410A-A0B6-758E693E964F}" destId="{907F3E12-FD2D-44EF-93EB-F7D89D0EDD24}" srcOrd="1" destOrd="0" presId="urn:microsoft.com/office/officeart/2005/8/layout/hierarchy1"/>
    <dgm:cxn modelId="{AD805212-405B-4309-AFD6-77C78C243BA1}" type="presParOf" srcId="{5C26074D-19D8-4622-B055-4ADDB67A8C89}" destId="{D12BD110-B0EB-447B-BD0C-3967AE7F7D1C}" srcOrd="1" destOrd="0" presId="urn:microsoft.com/office/officeart/2005/8/layout/hierarchy1"/>
    <dgm:cxn modelId="{6BAF218D-BEFD-4F66-9F44-FB76224740C8}" type="presParOf" srcId="{D12BD110-B0EB-447B-BD0C-3967AE7F7D1C}" destId="{474CB681-A561-48C3-ABDE-F31A464E00DD}" srcOrd="0" destOrd="0" presId="urn:microsoft.com/office/officeart/2005/8/layout/hierarchy1"/>
    <dgm:cxn modelId="{ACE28231-76ED-4692-B0D8-48E2E2CB19DE}" type="presParOf" srcId="{D12BD110-B0EB-447B-BD0C-3967AE7F7D1C}" destId="{C47BFF0D-E0F1-4F83-8704-51C16FA169E0}" srcOrd="1" destOrd="0" presId="urn:microsoft.com/office/officeart/2005/8/layout/hierarchy1"/>
    <dgm:cxn modelId="{510F2F8F-BEB4-4EF1-BD85-280DA60A96B7}" type="presParOf" srcId="{C47BFF0D-E0F1-4F83-8704-51C16FA169E0}" destId="{06091AF0-D6C5-41D6-8C27-0D95481AEA9F}" srcOrd="0" destOrd="0" presId="urn:microsoft.com/office/officeart/2005/8/layout/hierarchy1"/>
    <dgm:cxn modelId="{2FFB156F-353D-4AD9-9AD3-04D3CF0DF597}" type="presParOf" srcId="{06091AF0-D6C5-41D6-8C27-0D95481AEA9F}" destId="{5D3D8FF9-6906-4FF3-B909-BB6EF0D41661}" srcOrd="0" destOrd="0" presId="urn:microsoft.com/office/officeart/2005/8/layout/hierarchy1"/>
    <dgm:cxn modelId="{C9EE2D5C-9823-4357-855D-A64EFA08FB78}" type="presParOf" srcId="{06091AF0-D6C5-41D6-8C27-0D95481AEA9F}" destId="{3DB9FDAF-DA20-4D7E-A752-58C4BBF1D73D}" srcOrd="1" destOrd="0" presId="urn:microsoft.com/office/officeart/2005/8/layout/hierarchy1"/>
    <dgm:cxn modelId="{5DB76D26-34BD-40AF-90D4-DE5AC406C06D}" type="presParOf" srcId="{C47BFF0D-E0F1-4F83-8704-51C16FA169E0}" destId="{4D98CF3D-84DA-4271-80FD-274708C01D43}" srcOrd="1" destOrd="0" presId="urn:microsoft.com/office/officeart/2005/8/layout/hierarchy1"/>
    <dgm:cxn modelId="{5948AE02-E042-42C3-B369-D808656B2BC8}" type="presParOf" srcId="{4D98CF3D-84DA-4271-80FD-274708C01D43}" destId="{4B94D386-B741-4C22-92E8-71A6BFDC0861}" srcOrd="0" destOrd="0" presId="urn:microsoft.com/office/officeart/2005/8/layout/hierarchy1"/>
    <dgm:cxn modelId="{83111019-B70D-4C37-84DB-0AD6EA73225D}" type="presParOf" srcId="{4D98CF3D-84DA-4271-80FD-274708C01D43}" destId="{A552E192-B531-4973-A335-BD3F722DA4CB}" srcOrd="1" destOrd="0" presId="urn:microsoft.com/office/officeart/2005/8/layout/hierarchy1"/>
    <dgm:cxn modelId="{69A94F0C-1916-4B93-90B1-174FCF5F1602}" type="presParOf" srcId="{A552E192-B531-4973-A335-BD3F722DA4CB}" destId="{736F9ECB-8CCE-4164-AFC9-0F17AC832429}" srcOrd="0" destOrd="0" presId="urn:microsoft.com/office/officeart/2005/8/layout/hierarchy1"/>
    <dgm:cxn modelId="{B6119FC7-3699-4B49-A912-BBAAF9200318}" type="presParOf" srcId="{736F9ECB-8CCE-4164-AFC9-0F17AC832429}" destId="{21E9EAFB-FC38-4001-8770-8039EC0D0C98}" srcOrd="0" destOrd="0" presId="urn:microsoft.com/office/officeart/2005/8/layout/hierarchy1"/>
    <dgm:cxn modelId="{03F61758-0F46-4ADD-9634-D3C3D3A8C483}" type="presParOf" srcId="{736F9ECB-8CCE-4164-AFC9-0F17AC832429}" destId="{19F2A39E-1395-4668-A1E8-A46454D3D4A2}" srcOrd="1" destOrd="0" presId="urn:microsoft.com/office/officeart/2005/8/layout/hierarchy1"/>
    <dgm:cxn modelId="{A04A748E-7F7B-4B77-9F32-95B17F1A6D98}" type="presParOf" srcId="{A552E192-B531-4973-A335-BD3F722DA4CB}" destId="{A93CE675-4432-4058-9F7D-EFCF4E06BFC7}" srcOrd="1" destOrd="0" presId="urn:microsoft.com/office/officeart/2005/8/layout/hierarchy1"/>
    <dgm:cxn modelId="{DBE798BD-1B49-4FB3-8EFE-649DFCA12A94}" type="presParOf" srcId="{4D98CF3D-84DA-4271-80FD-274708C01D43}" destId="{4AE66A77-5BEF-424A-A96E-8BE85ED5FCEE}" srcOrd="2" destOrd="0" presId="urn:microsoft.com/office/officeart/2005/8/layout/hierarchy1"/>
    <dgm:cxn modelId="{F5FD0A6B-58CD-4F5C-8156-A784196CF49A}" type="presParOf" srcId="{4D98CF3D-84DA-4271-80FD-274708C01D43}" destId="{A7F4C7E5-A72E-40A7-BA2F-BDD343CDF743}" srcOrd="3" destOrd="0" presId="urn:microsoft.com/office/officeart/2005/8/layout/hierarchy1"/>
    <dgm:cxn modelId="{2B597A31-03E0-4D43-A49C-03851457903E}" type="presParOf" srcId="{A7F4C7E5-A72E-40A7-BA2F-BDD343CDF743}" destId="{693FFF8D-BBDF-4B9E-B574-C2B153249922}" srcOrd="0" destOrd="0" presId="urn:microsoft.com/office/officeart/2005/8/layout/hierarchy1"/>
    <dgm:cxn modelId="{DDFEAACB-0B1E-429C-8827-25CA4AE31221}" type="presParOf" srcId="{693FFF8D-BBDF-4B9E-B574-C2B153249922}" destId="{AC572F77-A857-4710-B76D-DDE205B18B0F}" srcOrd="0" destOrd="0" presId="urn:microsoft.com/office/officeart/2005/8/layout/hierarchy1"/>
    <dgm:cxn modelId="{2081CCB8-F010-427E-A7F4-01823F2DAF93}" type="presParOf" srcId="{693FFF8D-BBDF-4B9E-B574-C2B153249922}" destId="{CB88A21B-AF3E-4AA3-9179-38D678BD1BBB}" srcOrd="1" destOrd="0" presId="urn:microsoft.com/office/officeart/2005/8/layout/hierarchy1"/>
    <dgm:cxn modelId="{A72B16BC-BAD4-48DE-AD76-7422A33CBDEF}" type="presParOf" srcId="{A7F4C7E5-A72E-40A7-BA2F-BDD343CDF743}" destId="{70A8370A-B33B-48CE-B237-15DE22D66581}" srcOrd="1" destOrd="0" presId="urn:microsoft.com/office/officeart/2005/8/layout/hierarchy1"/>
    <dgm:cxn modelId="{59A62AD5-5D08-4B43-8FF7-D576A5CBEE93}" type="presParOf" srcId="{EF54209F-6CBB-4087-8C92-C329A1241882}" destId="{3475C102-55DE-44B9-991D-836388F971EE}" srcOrd="4" destOrd="0" presId="urn:microsoft.com/office/officeart/2005/8/layout/hierarchy1"/>
    <dgm:cxn modelId="{59340BF6-4D42-4135-B19D-9DAFBF3A50A7}" type="presParOf" srcId="{EF54209F-6CBB-4087-8C92-C329A1241882}" destId="{59F43A89-A7B7-44D2-99F3-4F4D9F1D7F43}" srcOrd="5" destOrd="0" presId="urn:microsoft.com/office/officeart/2005/8/layout/hierarchy1"/>
    <dgm:cxn modelId="{49A0B0D5-F062-43F1-B190-F194B1E47A19}" type="presParOf" srcId="{59F43A89-A7B7-44D2-99F3-4F4D9F1D7F43}" destId="{3DBC4EF7-BBD6-4438-AC42-7CCC87DE0973}" srcOrd="0" destOrd="0" presId="urn:microsoft.com/office/officeart/2005/8/layout/hierarchy1"/>
    <dgm:cxn modelId="{F136F6B1-C835-4780-98D8-712D5674951B}" type="presParOf" srcId="{3DBC4EF7-BBD6-4438-AC42-7CCC87DE0973}" destId="{60EDAB24-131B-4E00-876F-DD693CE54C5F}" srcOrd="0" destOrd="0" presId="urn:microsoft.com/office/officeart/2005/8/layout/hierarchy1"/>
    <dgm:cxn modelId="{B279ED79-E9C9-48B4-959E-AFBD33EF1BCE}" type="presParOf" srcId="{3DBC4EF7-BBD6-4438-AC42-7CCC87DE0973}" destId="{3BD59677-35E1-4496-BE50-FBDED9880095}" srcOrd="1" destOrd="0" presId="urn:microsoft.com/office/officeart/2005/8/layout/hierarchy1"/>
    <dgm:cxn modelId="{65426CFB-DFB9-4D0E-9085-90BCA6BF5243}" type="presParOf" srcId="{59F43A89-A7B7-44D2-99F3-4F4D9F1D7F43}" destId="{9E8861B9-71CE-452F-93DA-3BBE114900F8}" srcOrd="1" destOrd="0" presId="urn:microsoft.com/office/officeart/2005/8/layout/hierarchy1"/>
    <dgm:cxn modelId="{0FB6FB78-3554-403C-8037-B9E98CF8680A}" type="presParOf" srcId="{EF54209F-6CBB-4087-8C92-C329A1241882}" destId="{CEF51026-447A-4FC0-B4E1-0903F5B0E337}" srcOrd="6" destOrd="0" presId="urn:microsoft.com/office/officeart/2005/8/layout/hierarchy1"/>
    <dgm:cxn modelId="{F193D63E-D094-4029-8FC2-AF69DE9A27DC}" type="presParOf" srcId="{EF54209F-6CBB-4087-8C92-C329A1241882}" destId="{6C135CB3-558B-4C08-922F-DAC52B945DEC}" srcOrd="7" destOrd="0" presId="urn:microsoft.com/office/officeart/2005/8/layout/hierarchy1"/>
    <dgm:cxn modelId="{257340D3-DFFE-4F96-B79B-6359EB7DFC0D}" type="presParOf" srcId="{6C135CB3-558B-4C08-922F-DAC52B945DEC}" destId="{DBCFD17D-946E-45F3-BF06-2E5CC4AB1D99}" srcOrd="0" destOrd="0" presId="urn:microsoft.com/office/officeart/2005/8/layout/hierarchy1"/>
    <dgm:cxn modelId="{3C719980-6084-4CF5-AEEC-D0FF6E794DD9}" type="presParOf" srcId="{DBCFD17D-946E-45F3-BF06-2E5CC4AB1D99}" destId="{C9895548-41A5-4183-859B-823F26B57797}" srcOrd="0" destOrd="0" presId="urn:microsoft.com/office/officeart/2005/8/layout/hierarchy1"/>
    <dgm:cxn modelId="{CA745CE8-88AD-4F6E-A007-449A3DBB3CE2}" type="presParOf" srcId="{DBCFD17D-946E-45F3-BF06-2E5CC4AB1D99}" destId="{57FD3090-D9C8-4488-8160-D24186DAA7C6}" srcOrd="1" destOrd="0" presId="urn:microsoft.com/office/officeart/2005/8/layout/hierarchy1"/>
    <dgm:cxn modelId="{7A887E7B-B7C0-4154-A276-27EAF434815A}" type="presParOf" srcId="{6C135CB3-558B-4C08-922F-DAC52B945DEC}" destId="{DF081DAB-2F6F-4A35-89B2-5CE519C709CD}"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DD8C26-44D5-4856-B295-3732F6366783}"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075BDFF4-E29B-4BFB-AFD6-F4D16D73C254}">
      <dgm:prSet phldrT="[Text]"/>
      <dgm:spPr/>
      <dgm:t>
        <a:bodyPr/>
        <a:lstStyle/>
        <a:p>
          <a:r>
            <a:rPr lang="en-US" dirty="0" smtClean="0"/>
            <a:t>Online anonymous  survey</a:t>
          </a:r>
          <a:endParaRPr lang="en-US" dirty="0"/>
        </a:p>
      </dgm:t>
    </dgm:pt>
    <dgm:pt modelId="{F38D2708-D8E6-4EA6-8196-D9C6C7C9EC9E}" type="parTrans" cxnId="{64481001-7253-463F-96AA-74AFD88E1D33}">
      <dgm:prSet/>
      <dgm:spPr/>
      <dgm:t>
        <a:bodyPr/>
        <a:lstStyle/>
        <a:p>
          <a:endParaRPr lang="en-US"/>
        </a:p>
      </dgm:t>
    </dgm:pt>
    <dgm:pt modelId="{8C144883-97E2-483C-AE6A-6FA405D97C57}" type="sibTrans" cxnId="{64481001-7253-463F-96AA-74AFD88E1D33}">
      <dgm:prSet/>
      <dgm:spPr/>
      <dgm:t>
        <a:bodyPr/>
        <a:lstStyle/>
        <a:p>
          <a:endParaRPr lang="en-US"/>
        </a:p>
      </dgm:t>
    </dgm:pt>
    <dgm:pt modelId="{ACD404C9-183C-4037-BA37-DB8EA5F4053F}">
      <dgm:prSet phldrT="[Text]"/>
      <dgm:spPr/>
      <dgm:t>
        <a:bodyPr/>
        <a:lstStyle/>
        <a:p>
          <a:r>
            <a:rPr lang="en-US" dirty="0" smtClean="0"/>
            <a:t>ACADEMIA-10%</a:t>
          </a:r>
          <a:endParaRPr lang="en-US" dirty="0"/>
        </a:p>
      </dgm:t>
    </dgm:pt>
    <dgm:pt modelId="{4EA6FA25-00C4-4B6A-968B-3E2CE505DF26}" type="parTrans" cxnId="{679E868D-3358-4362-91F1-6F93538A6553}">
      <dgm:prSet/>
      <dgm:spPr/>
      <dgm:t>
        <a:bodyPr/>
        <a:lstStyle/>
        <a:p>
          <a:endParaRPr lang="en-US"/>
        </a:p>
      </dgm:t>
    </dgm:pt>
    <dgm:pt modelId="{F04D3122-18DF-449B-944F-560B561A7906}" type="sibTrans" cxnId="{679E868D-3358-4362-91F1-6F93538A6553}">
      <dgm:prSet/>
      <dgm:spPr/>
      <dgm:t>
        <a:bodyPr/>
        <a:lstStyle/>
        <a:p>
          <a:endParaRPr lang="en-US"/>
        </a:p>
      </dgm:t>
    </dgm:pt>
    <dgm:pt modelId="{0BC92E40-0948-47CA-8168-234E31CF8198}">
      <dgm:prSet phldrT="[Text]"/>
      <dgm:spPr/>
      <dgm:t>
        <a:bodyPr/>
        <a:lstStyle/>
        <a:p>
          <a:r>
            <a:rPr lang="en-US" dirty="0" smtClean="0"/>
            <a:t>FOREST DEPARTMENT 20%</a:t>
          </a:r>
          <a:endParaRPr lang="en-US" dirty="0"/>
        </a:p>
      </dgm:t>
    </dgm:pt>
    <dgm:pt modelId="{78C05417-3FF0-4F2C-8175-CB37E3EC6C6A}" type="parTrans" cxnId="{A62AFE73-A54D-487B-B89F-A4D84F8E5B3F}">
      <dgm:prSet/>
      <dgm:spPr/>
      <dgm:t>
        <a:bodyPr/>
        <a:lstStyle/>
        <a:p>
          <a:endParaRPr lang="en-US"/>
        </a:p>
      </dgm:t>
    </dgm:pt>
    <dgm:pt modelId="{A1A7A952-289D-41DC-A8DF-B3100D54B15F}" type="sibTrans" cxnId="{A62AFE73-A54D-487B-B89F-A4D84F8E5B3F}">
      <dgm:prSet/>
      <dgm:spPr/>
      <dgm:t>
        <a:bodyPr/>
        <a:lstStyle/>
        <a:p>
          <a:endParaRPr lang="en-US"/>
        </a:p>
      </dgm:t>
    </dgm:pt>
    <dgm:pt modelId="{D8EBBC5F-8E38-469A-9670-61CFE930637E}">
      <dgm:prSet phldrT="[Text]"/>
      <dgm:spPr/>
      <dgm:t>
        <a:bodyPr/>
        <a:lstStyle/>
        <a:p>
          <a:r>
            <a:rPr lang="en-US" dirty="0" smtClean="0"/>
            <a:t>FGD</a:t>
          </a:r>
          <a:endParaRPr lang="en-US" dirty="0"/>
        </a:p>
      </dgm:t>
    </dgm:pt>
    <dgm:pt modelId="{E0CE57EC-9F7F-48C7-ADC1-07905ED6DC76}" type="parTrans" cxnId="{D88EF695-232F-4BD4-81D2-64881D790E5F}">
      <dgm:prSet/>
      <dgm:spPr/>
      <dgm:t>
        <a:bodyPr/>
        <a:lstStyle/>
        <a:p>
          <a:endParaRPr lang="en-US"/>
        </a:p>
      </dgm:t>
    </dgm:pt>
    <dgm:pt modelId="{413667C2-95CD-4B25-8184-128DE4E55856}" type="sibTrans" cxnId="{D88EF695-232F-4BD4-81D2-64881D790E5F}">
      <dgm:prSet/>
      <dgm:spPr/>
      <dgm:t>
        <a:bodyPr/>
        <a:lstStyle/>
        <a:p>
          <a:endParaRPr lang="en-US"/>
        </a:p>
      </dgm:t>
    </dgm:pt>
    <dgm:pt modelId="{33C77D08-FE4F-4141-8F0B-C15F39454642}">
      <dgm:prSet phldrT="[Text]"/>
      <dgm:spPr/>
      <dgm:t>
        <a:bodyPr/>
        <a:lstStyle/>
        <a:p>
          <a:r>
            <a:rPr lang="en-US" dirty="0" smtClean="0"/>
            <a:t>CHT</a:t>
          </a:r>
        </a:p>
        <a:p>
          <a:r>
            <a:rPr lang="en-US" dirty="0" smtClean="0"/>
            <a:t>3</a:t>
          </a:r>
          <a:endParaRPr lang="en-US" dirty="0"/>
        </a:p>
      </dgm:t>
    </dgm:pt>
    <dgm:pt modelId="{6818A2E1-DB96-47D6-ADA6-7EB83C49ED74}" type="parTrans" cxnId="{BA394DC3-2ABB-4D2C-A750-557FAC49E915}">
      <dgm:prSet/>
      <dgm:spPr/>
      <dgm:t>
        <a:bodyPr/>
        <a:lstStyle/>
        <a:p>
          <a:endParaRPr lang="en-US"/>
        </a:p>
      </dgm:t>
    </dgm:pt>
    <dgm:pt modelId="{1CBA9123-E143-4E24-B2B7-5274B6A7D441}" type="sibTrans" cxnId="{BA394DC3-2ABB-4D2C-A750-557FAC49E915}">
      <dgm:prSet/>
      <dgm:spPr/>
      <dgm:t>
        <a:bodyPr/>
        <a:lstStyle/>
        <a:p>
          <a:endParaRPr lang="en-US"/>
        </a:p>
      </dgm:t>
    </dgm:pt>
    <dgm:pt modelId="{EBCA3BB2-ABA5-4BB5-AD50-CEDF21BB91A6}">
      <dgm:prSet/>
      <dgm:spPr/>
      <dgm:t>
        <a:bodyPr/>
        <a:lstStyle/>
        <a:p>
          <a:r>
            <a:rPr lang="en-US" dirty="0" smtClean="0"/>
            <a:t>LOCAL GOVERNMENT</a:t>
          </a:r>
        </a:p>
        <a:p>
          <a:r>
            <a:rPr lang="en-US" dirty="0" smtClean="0"/>
            <a:t>10%</a:t>
          </a:r>
          <a:endParaRPr lang="en-US" dirty="0"/>
        </a:p>
      </dgm:t>
    </dgm:pt>
    <dgm:pt modelId="{1F570C3A-B995-4A7C-9986-B34B0B497881}" type="parTrans" cxnId="{4D206DC6-A4A9-4D9C-8BB2-CEAA286D76EA}">
      <dgm:prSet/>
      <dgm:spPr/>
      <dgm:t>
        <a:bodyPr/>
        <a:lstStyle/>
        <a:p>
          <a:endParaRPr lang="en-US"/>
        </a:p>
      </dgm:t>
    </dgm:pt>
    <dgm:pt modelId="{10A3E171-8FA5-471D-999E-DF3627E8F38A}" type="sibTrans" cxnId="{4D206DC6-A4A9-4D9C-8BB2-CEAA286D76EA}">
      <dgm:prSet/>
      <dgm:spPr/>
      <dgm:t>
        <a:bodyPr/>
        <a:lstStyle/>
        <a:p>
          <a:endParaRPr lang="en-US"/>
        </a:p>
      </dgm:t>
    </dgm:pt>
    <dgm:pt modelId="{02A9A531-7C40-4402-996E-5821F57D8862}">
      <dgm:prSet/>
      <dgm:spPr/>
      <dgm:t>
        <a:bodyPr/>
        <a:lstStyle/>
        <a:p>
          <a:r>
            <a:rPr lang="en-US" dirty="0" smtClean="0"/>
            <a:t>CIVIL SOCIETY</a:t>
          </a:r>
        </a:p>
        <a:p>
          <a:r>
            <a:rPr lang="en-US" dirty="0" smtClean="0"/>
            <a:t>30%</a:t>
          </a:r>
          <a:endParaRPr lang="en-US" dirty="0"/>
        </a:p>
      </dgm:t>
    </dgm:pt>
    <dgm:pt modelId="{863D3327-26A5-4DB7-82C0-A216136B2AFB}" type="parTrans" cxnId="{BCEF8445-0EEF-46FC-A09D-5801D0AE9967}">
      <dgm:prSet/>
      <dgm:spPr/>
      <dgm:t>
        <a:bodyPr/>
        <a:lstStyle/>
        <a:p>
          <a:endParaRPr lang="en-US"/>
        </a:p>
      </dgm:t>
    </dgm:pt>
    <dgm:pt modelId="{A3AD6A62-79E1-40D4-A106-2C465E78A291}" type="sibTrans" cxnId="{BCEF8445-0EEF-46FC-A09D-5801D0AE9967}">
      <dgm:prSet/>
      <dgm:spPr/>
      <dgm:t>
        <a:bodyPr/>
        <a:lstStyle/>
        <a:p>
          <a:endParaRPr lang="en-US"/>
        </a:p>
      </dgm:t>
    </dgm:pt>
    <dgm:pt modelId="{BB0C794D-B442-4DB7-9276-CCD72B358E45}">
      <dgm:prSet/>
      <dgm:spPr/>
      <dgm:t>
        <a:bodyPr/>
        <a:lstStyle/>
        <a:p>
          <a:r>
            <a:rPr lang="en-US" dirty="0" smtClean="0"/>
            <a:t>ADMINISTRATION</a:t>
          </a:r>
        </a:p>
        <a:p>
          <a:r>
            <a:rPr lang="en-US" dirty="0" smtClean="0"/>
            <a:t>10%</a:t>
          </a:r>
          <a:endParaRPr lang="en-US" dirty="0"/>
        </a:p>
      </dgm:t>
    </dgm:pt>
    <dgm:pt modelId="{4C9A4D2A-7B38-4B55-9CE4-8C8220250A11}" type="parTrans" cxnId="{875C6A5B-59EF-4C1F-90AA-9E59F3A4B358}">
      <dgm:prSet/>
      <dgm:spPr/>
      <dgm:t>
        <a:bodyPr/>
        <a:lstStyle/>
        <a:p>
          <a:endParaRPr lang="en-US"/>
        </a:p>
      </dgm:t>
    </dgm:pt>
    <dgm:pt modelId="{2D55E890-54FA-4287-AE01-F60473AA8B73}" type="sibTrans" cxnId="{875C6A5B-59EF-4C1F-90AA-9E59F3A4B358}">
      <dgm:prSet/>
      <dgm:spPr/>
      <dgm:t>
        <a:bodyPr/>
        <a:lstStyle/>
        <a:p>
          <a:endParaRPr lang="en-US"/>
        </a:p>
      </dgm:t>
    </dgm:pt>
    <dgm:pt modelId="{28089FF3-5868-453A-BCF9-F0984250786E}">
      <dgm:prSet/>
      <dgm:spPr/>
      <dgm:t>
        <a:bodyPr/>
        <a:lstStyle/>
        <a:p>
          <a:r>
            <a:rPr lang="en-US" dirty="0" smtClean="0"/>
            <a:t>SUNDARBANS</a:t>
          </a:r>
        </a:p>
        <a:p>
          <a:r>
            <a:rPr lang="en-US" dirty="0" smtClean="0"/>
            <a:t>3</a:t>
          </a:r>
          <a:endParaRPr lang="en-US" dirty="0"/>
        </a:p>
      </dgm:t>
    </dgm:pt>
    <dgm:pt modelId="{4934AB30-E954-4417-BF5D-31BCA6F3FB99}" type="parTrans" cxnId="{CD7AE3A3-0BD3-445A-9F02-65AD2D63F61A}">
      <dgm:prSet/>
      <dgm:spPr/>
      <dgm:t>
        <a:bodyPr/>
        <a:lstStyle/>
        <a:p>
          <a:endParaRPr lang="en-US"/>
        </a:p>
      </dgm:t>
    </dgm:pt>
    <dgm:pt modelId="{056BA5F8-D239-4E78-8E82-DEC9D27FACBD}" type="sibTrans" cxnId="{CD7AE3A3-0BD3-445A-9F02-65AD2D63F61A}">
      <dgm:prSet/>
      <dgm:spPr/>
      <dgm:t>
        <a:bodyPr/>
        <a:lstStyle/>
        <a:p>
          <a:endParaRPr lang="en-US"/>
        </a:p>
      </dgm:t>
    </dgm:pt>
    <dgm:pt modelId="{3F5133AE-E53C-4881-8180-34C509416597}">
      <dgm:prSet/>
      <dgm:spPr/>
      <dgm:t>
        <a:bodyPr/>
        <a:lstStyle/>
        <a:p>
          <a:r>
            <a:rPr lang="en-US" dirty="0" smtClean="0"/>
            <a:t>SYLHET</a:t>
          </a:r>
        </a:p>
        <a:p>
          <a:r>
            <a:rPr lang="en-US" dirty="0" smtClean="0"/>
            <a:t>3</a:t>
          </a:r>
          <a:endParaRPr lang="en-US" dirty="0"/>
        </a:p>
      </dgm:t>
    </dgm:pt>
    <dgm:pt modelId="{F1A5390A-F607-4294-814C-B592EA66F0CA}" type="parTrans" cxnId="{1AB06900-22C0-4A28-A054-870C5CD4BF77}">
      <dgm:prSet/>
      <dgm:spPr/>
      <dgm:t>
        <a:bodyPr/>
        <a:lstStyle/>
        <a:p>
          <a:endParaRPr lang="en-US"/>
        </a:p>
      </dgm:t>
    </dgm:pt>
    <dgm:pt modelId="{B0407134-8B9A-4B70-B454-F76D29A19016}" type="sibTrans" cxnId="{1AB06900-22C0-4A28-A054-870C5CD4BF77}">
      <dgm:prSet/>
      <dgm:spPr/>
      <dgm:t>
        <a:bodyPr/>
        <a:lstStyle/>
        <a:p>
          <a:endParaRPr lang="en-US"/>
        </a:p>
      </dgm:t>
    </dgm:pt>
    <dgm:pt modelId="{B8153A27-DB9B-4FBC-BDA9-E8657A515E51}">
      <dgm:prSet/>
      <dgm:spPr/>
      <dgm:t>
        <a:bodyPr/>
        <a:lstStyle/>
        <a:p>
          <a:r>
            <a:rPr lang="en-US" dirty="0" smtClean="0"/>
            <a:t>INDIVIDUAL INTERVIEWS</a:t>
          </a:r>
          <a:endParaRPr lang="en-US" dirty="0"/>
        </a:p>
      </dgm:t>
    </dgm:pt>
    <dgm:pt modelId="{ED55F038-3661-4631-9ED8-DF021447E264}" type="parTrans" cxnId="{ABA8DEFA-D28C-4CF3-9D09-2340FA5202EA}">
      <dgm:prSet/>
      <dgm:spPr/>
      <dgm:t>
        <a:bodyPr/>
        <a:lstStyle/>
        <a:p>
          <a:endParaRPr lang="en-US"/>
        </a:p>
      </dgm:t>
    </dgm:pt>
    <dgm:pt modelId="{BD667957-4874-45D7-BBB2-FFD3C65989BB}" type="sibTrans" cxnId="{ABA8DEFA-D28C-4CF3-9D09-2340FA5202EA}">
      <dgm:prSet/>
      <dgm:spPr/>
      <dgm:t>
        <a:bodyPr/>
        <a:lstStyle/>
        <a:p>
          <a:endParaRPr lang="en-US"/>
        </a:p>
      </dgm:t>
    </dgm:pt>
    <dgm:pt modelId="{8FBC6FC8-2284-43D1-BA02-D65F99035D27}">
      <dgm:prSet/>
      <dgm:spPr/>
      <dgm:t>
        <a:bodyPr/>
        <a:lstStyle/>
        <a:p>
          <a:r>
            <a:rPr lang="en-US" dirty="0" smtClean="0"/>
            <a:t>CHT</a:t>
          </a:r>
        </a:p>
        <a:p>
          <a:r>
            <a:rPr lang="en-US" dirty="0" smtClean="0"/>
            <a:t>10</a:t>
          </a:r>
          <a:endParaRPr lang="en-US" dirty="0"/>
        </a:p>
      </dgm:t>
    </dgm:pt>
    <dgm:pt modelId="{F381BD84-0475-49CC-9D0C-5F1D6340AAFC}" type="parTrans" cxnId="{F63EFBD2-D5D8-43B7-8494-1B26055E95B1}">
      <dgm:prSet/>
      <dgm:spPr/>
      <dgm:t>
        <a:bodyPr/>
        <a:lstStyle/>
        <a:p>
          <a:endParaRPr lang="en-US"/>
        </a:p>
      </dgm:t>
    </dgm:pt>
    <dgm:pt modelId="{C81E0C0A-32C2-4D6A-BD44-05DF9BB204BE}" type="sibTrans" cxnId="{F63EFBD2-D5D8-43B7-8494-1B26055E95B1}">
      <dgm:prSet/>
      <dgm:spPr/>
      <dgm:t>
        <a:bodyPr/>
        <a:lstStyle/>
        <a:p>
          <a:endParaRPr lang="en-US"/>
        </a:p>
      </dgm:t>
    </dgm:pt>
    <dgm:pt modelId="{193A81E6-214E-4DB7-8706-68D7E1F788CB}">
      <dgm:prSet/>
      <dgm:spPr/>
      <dgm:t>
        <a:bodyPr/>
        <a:lstStyle/>
        <a:p>
          <a:r>
            <a:rPr lang="en-US" dirty="0" smtClean="0"/>
            <a:t>COX’S BAZAR</a:t>
          </a:r>
        </a:p>
        <a:p>
          <a:r>
            <a:rPr lang="en-US" dirty="0" smtClean="0"/>
            <a:t>10</a:t>
          </a:r>
          <a:endParaRPr lang="en-US" dirty="0"/>
        </a:p>
      </dgm:t>
    </dgm:pt>
    <dgm:pt modelId="{7300DD11-AD95-4FA9-A4B0-1313812B3B6D}" type="parTrans" cxnId="{A9705F56-6A9B-4648-B28F-281504BD2239}">
      <dgm:prSet/>
      <dgm:spPr/>
      <dgm:t>
        <a:bodyPr/>
        <a:lstStyle/>
        <a:p>
          <a:endParaRPr lang="en-US"/>
        </a:p>
      </dgm:t>
    </dgm:pt>
    <dgm:pt modelId="{50E80875-D9F2-41A1-BBFD-55D2966273C8}" type="sibTrans" cxnId="{A9705F56-6A9B-4648-B28F-281504BD2239}">
      <dgm:prSet/>
      <dgm:spPr/>
      <dgm:t>
        <a:bodyPr/>
        <a:lstStyle/>
        <a:p>
          <a:endParaRPr lang="en-US"/>
        </a:p>
      </dgm:t>
    </dgm:pt>
    <dgm:pt modelId="{3E9C059E-C3CB-4FFC-AB0E-D9DB4C82FBDC}">
      <dgm:prSet/>
      <dgm:spPr/>
      <dgm:t>
        <a:bodyPr/>
        <a:lstStyle/>
        <a:p>
          <a:r>
            <a:rPr lang="en-US" dirty="0" smtClean="0"/>
            <a:t>GREATER SYLHET</a:t>
          </a:r>
        </a:p>
        <a:p>
          <a:r>
            <a:rPr lang="en-US" smtClean="0"/>
            <a:t>20</a:t>
          </a:r>
          <a:endParaRPr lang="en-US" dirty="0"/>
        </a:p>
      </dgm:t>
    </dgm:pt>
    <dgm:pt modelId="{E09AA1AC-1F0F-4CB3-8FA3-3DD2D5E491D1}" type="parTrans" cxnId="{7654523B-F972-490D-BECB-7E2F619E1FA1}">
      <dgm:prSet/>
      <dgm:spPr/>
      <dgm:t>
        <a:bodyPr/>
        <a:lstStyle/>
        <a:p>
          <a:endParaRPr lang="en-US"/>
        </a:p>
      </dgm:t>
    </dgm:pt>
    <dgm:pt modelId="{7998AD8F-D978-42F2-A668-BC6133333AA6}" type="sibTrans" cxnId="{7654523B-F972-490D-BECB-7E2F619E1FA1}">
      <dgm:prSet/>
      <dgm:spPr/>
      <dgm:t>
        <a:bodyPr/>
        <a:lstStyle/>
        <a:p>
          <a:endParaRPr lang="en-US"/>
        </a:p>
      </dgm:t>
    </dgm:pt>
    <dgm:pt modelId="{12BDF17A-93C6-42FD-84BE-D4451F9002FF}">
      <dgm:prSet/>
      <dgm:spPr/>
      <dgm:t>
        <a:bodyPr/>
        <a:lstStyle/>
        <a:p>
          <a:r>
            <a:rPr lang="en-US" dirty="0" smtClean="0"/>
            <a:t>SUNDARBANS</a:t>
          </a:r>
        </a:p>
        <a:p>
          <a:r>
            <a:rPr lang="en-US" dirty="0" smtClean="0"/>
            <a:t>10</a:t>
          </a:r>
          <a:endParaRPr lang="en-US" dirty="0"/>
        </a:p>
      </dgm:t>
    </dgm:pt>
    <dgm:pt modelId="{0E0729F3-8DDE-49E6-ADA8-73BC1FFB1FCF}" type="parTrans" cxnId="{C6FA0EED-0C24-422B-998D-75CC1C8AE615}">
      <dgm:prSet/>
      <dgm:spPr/>
      <dgm:t>
        <a:bodyPr/>
        <a:lstStyle/>
        <a:p>
          <a:endParaRPr lang="en-US"/>
        </a:p>
      </dgm:t>
    </dgm:pt>
    <dgm:pt modelId="{8444355B-5329-4E2E-9F47-AB9D9408B9C2}" type="sibTrans" cxnId="{C6FA0EED-0C24-422B-998D-75CC1C8AE615}">
      <dgm:prSet/>
      <dgm:spPr/>
      <dgm:t>
        <a:bodyPr/>
        <a:lstStyle/>
        <a:p>
          <a:endParaRPr lang="en-US"/>
        </a:p>
      </dgm:t>
    </dgm:pt>
    <dgm:pt modelId="{F495F149-A61D-4525-8374-769A5A1A1090}">
      <dgm:prSet/>
      <dgm:spPr/>
      <dgm:t>
        <a:bodyPr/>
        <a:lstStyle/>
        <a:p>
          <a:r>
            <a:rPr lang="en-US" dirty="0" smtClean="0"/>
            <a:t>DHAKA</a:t>
          </a:r>
        </a:p>
        <a:p>
          <a:r>
            <a:rPr lang="en-US" dirty="0" smtClean="0"/>
            <a:t>20</a:t>
          </a:r>
          <a:endParaRPr lang="en-US" dirty="0"/>
        </a:p>
      </dgm:t>
    </dgm:pt>
    <dgm:pt modelId="{B0416099-A75D-42D8-BD62-F719D4C5E3A8}" type="parTrans" cxnId="{A959DBE5-EB38-4DC0-BB2F-8F6D63EA4FB9}">
      <dgm:prSet/>
      <dgm:spPr/>
      <dgm:t>
        <a:bodyPr/>
        <a:lstStyle/>
        <a:p>
          <a:endParaRPr lang="en-US"/>
        </a:p>
      </dgm:t>
    </dgm:pt>
    <dgm:pt modelId="{A834EE88-8618-4DE9-8119-EC4B9E6FBBC5}" type="sibTrans" cxnId="{A959DBE5-EB38-4DC0-BB2F-8F6D63EA4FB9}">
      <dgm:prSet/>
      <dgm:spPr/>
      <dgm:t>
        <a:bodyPr/>
        <a:lstStyle/>
        <a:p>
          <a:endParaRPr lang="en-US"/>
        </a:p>
      </dgm:t>
    </dgm:pt>
    <dgm:pt modelId="{32E3D616-1B7E-4124-A6A3-6FF47E729DCF}">
      <dgm:prSet/>
      <dgm:spPr/>
      <dgm:t>
        <a:bodyPr/>
        <a:lstStyle/>
        <a:p>
          <a:r>
            <a:rPr lang="en-US" dirty="0" smtClean="0"/>
            <a:t>STAKEHOLDER WORKSHOP</a:t>
          </a:r>
          <a:endParaRPr lang="en-US" dirty="0"/>
        </a:p>
      </dgm:t>
    </dgm:pt>
    <dgm:pt modelId="{1335B421-8D82-4919-99F3-5C28597CE46A}" type="parTrans" cxnId="{D629503F-2DA4-4427-BDF0-63A287B479BC}">
      <dgm:prSet/>
      <dgm:spPr/>
      <dgm:t>
        <a:bodyPr/>
        <a:lstStyle/>
        <a:p>
          <a:endParaRPr lang="en-US"/>
        </a:p>
      </dgm:t>
    </dgm:pt>
    <dgm:pt modelId="{9FF5AEDE-E8BF-4F14-AFC9-E8F41480B1FA}" type="sibTrans" cxnId="{D629503F-2DA4-4427-BDF0-63A287B479BC}">
      <dgm:prSet/>
      <dgm:spPr/>
      <dgm:t>
        <a:bodyPr/>
        <a:lstStyle/>
        <a:p>
          <a:endParaRPr lang="en-US"/>
        </a:p>
      </dgm:t>
    </dgm:pt>
    <dgm:pt modelId="{B6E07D3E-5C44-4C6E-950A-81E076C802C3}">
      <dgm:prSet/>
      <dgm:spPr/>
      <dgm:t>
        <a:bodyPr/>
        <a:lstStyle/>
        <a:p>
          <a:r>
            <a:rPr lang="en-US" dirty="0" smtClean="0"/>
            <a:t>SUNDARBANS</a:t>
          </a:r>
        </a:p>
        <a:p>
          <a:r>
            <a:rPr lang="en-US" dirty="0" smtClean="0"/>
            <a:t>1</a:t>
          </a:r>
          <a:endParaRPr lang="en-US" dirty="0"/>
        </a:p>
      </dgm:t>
    </dgm:pt>
    <dgm:pt modelId="{A374DCB5-4030-4A73-9CE9-3CDB327BC4B3}" type="parTrans" cxnId="{B2627330-C4DE-4A95-ABA9-D73415E2664D}">
      <dgm:prSet/>
      <dgm:spPr/>
      <dgm:t>
        <a:bodyPr/>
        <a:lstStyle/>
        <a:p>
          <a:endParaRPr lang="en-US"/>
        </a:p>
      </dgm:t>
    </dgm:pt>
    <dgm:pt modelId="{4D74FD4B-5698-49C5-B19C-B34355B1AF3A}" type="sibTrans" cxnId="{B2627330-C4DE-4A95-ABA9-D73415E2664D}">
      <dgm:prSet/>
      <dgm:spPr/>
      <dgm:t>
        <a:bodyPr/>
        <a:lstStyle/>
        <a:p>
          <a:endParaRPr lang="en-US"/>
        </a:p>
      </dgm:t>
    </dgm:pt>
    <dgm:pt modelId="{3802CDE6-1DFE-4C18-9B6F-0F9E5DCBEE60}">
      <dgm:prSet/>
      <dgm:spPr/>
      <dgm:t>
        <a:bodyPr/>
        <a:lstStyle/>
        <a:p>
          <a:r>
            <a:rPr lang="en-US" dirty="0" smtClean="0"/>
            <a:t>SYLHET</a:t>
          </a:r>
        </a:p>
        <a:p>
          <a:r>
            <a:rPr lang="en-US" dirty="0" smtClean="0"/>
            <a:t>1</a:t>
          </a:r>
          <a:endParaRPr lang="en-US" dirty="0"/>
        </a:p>
      </dgm:t>
    </dgm:pt>
    <dgm:pt modelId="{B30BEFC5-831A-4F33-B8A5-E24E63BD7D0E}" type="parTrans" cxnId="{310D506F-FF1A-469D-B491-AD2A289A8C1C}">
      <dgm:prSet/>
      <dgm:spPr/>
      <dgm:t>
        <a:bodyPr/>
        <a:lstStyle/>
        <a:p>
          <a:endParaRPr lang="en-US"/>
        </a:p>
      </dgm:t>
    </dgm:pt>
    <dgm:pt modelId="{83F0412E-49DA-4F35-91E7-3AA52104424D}" type="sibTrans" cxnId="{310D506F-FF1A-469D-B491-AD2A289A8C1C}">
      <dgm:prSet/>
      <dgm:spPr/>
      <dgm:t>
        <a:bodyPr/>
        <a:lstStyle/>
        <a:p>
          <a:endParaRPr lang="en-US"/>
        </a:p>
      </dgm:t>
    </dgm:pt>
    <dgm:pt modelId="{AFF0B037-6F3C-4BB9-8BCE-1DDF5FDE3F26}">
      <dgm:prSet/>
      <dgm:spPr/>
      <dgm:t>
        <a:bodyPr/>
        <a:lstStyle/>
        <a:p>
          <a:r>
            <a:rPr lang="en-US" dirty="0" smtClean="0"/>
            <a:t>CHT</a:t>
          </a:r>
        </a:p>
        <a:p>
          <a:r>
            <a:rPr lang="en-US" dirty="0" smtClean="0"/>
            <a:t>1</a:t>
          </a:r>
          <a:endParaRPr lang="en-US" dirty="0"/>
        </a:p>
      </dgm:t>
    </dgm:pt>
    <dgm:pt modelId="{65B4B6F3-DBFB-45AB-9504-4234A6700EFE}" type="parTrans" cxnId="{32CA4D7C-E16F-4C36-AF50-BF60CA046245}">
      <dgm:prSet/>
      <dgm:spPr/>
      <dgm:t>
        <a:bodyPr/>
        <a:lstStyle/>
        <a:p>
          <a:endParaRPr lang="en-US"/>
        </a:p>
      </dgm:t>
    </dgm:pt>
    <dgm:pt modelId="{085469D4-0AA2-48FC-AB73-D57619CAC5A2}" type="sibTrans" cxnId="{32CA4D7C-E16F-4C36-AF50-BF60CA046245}">
      <dgm:prSet/>
      <dgm:spPr/>
      <dgm:t>
        <a:bodyPr/>
        <a:lstStyle/>
        <a:p>
          <a:endParaRPr lang="en-US"/>
        </a:p>
      </dgm:t>
    </dgm:pt>
    <dgm:pt modelId="{9B6F5436-EFE0-472E-8EBC-402455272889}">
      <dgm:prSet/>
      <dgm:spPr/>
      <dgm:t>
        <a:bodyPr/>
        <a:lstStyle/>
        <a:p>
          <a:r>
            <a:rPr lang="en-US" dirty="0" smtClean="0"/>
            <a:t>SAWMILL</a:t>
          </a:r>
        </a:p>
        <a:p>
          <a:r>
            <a:rPr lang="en-US" dirty="0" smtClean="0"/>
            <a:t>10%</a:t>
          </a:r>
          <a:endParaRPr lang="en-US" dirty="0"/>
        </a:p>
      </dgm:t>
    </dgm:pt>
    <dgm:pt modelId="{42D8F107-AA8F-4E3E-A902-E883578BD4FA}" type="parTrans" cxnId="{DB9BE7A8-EE29-4517-B40B-ACAB54408249}">
      <dgm:prSet/>
      <dgm:spPr/>
      <dgm:t>
        <a:bodyPr/>
        <a:lstStyle/>
        <a:p>
          <a:endParaRPr lang="en-US"/>
        </a:p>
      </dgm:t>
    </dgm:pt>
    <dgm:pt modelId="{5C890142-5529-42A3-835C-722BAA67F676}" type="sibTrans" cxnId="{DB9BE7A8-EE29-4517-B40B-ACAB54408249}">
      <dgm:prSet/>
      <dgm:spPr/>
      <dgm:t>
        <a:bodyPr/>
        <a:lstStyle/>
        <a:p>
          <a:endParaRPr lang="en-US"/>
        </a:p>
      </dgm:t>
    </dgm:pt>
    <dgm:pt modelId="{E4781A3E-B331-48BB-BBB1-F1490BEF03E6}">
      <dgm:prSet/>
      <dgm:spPr/>
      <dgm:t>
        <a:bodyPr/>
        <a:lstStyle/>
        <a:p>
          <a:r>
            <a:rPr lang="en-US" dirty="0" smtClean="0"/>
            <a:t>FURNITURE INDUSTRY</a:t>
          </a:r>
        </a:p>
        <a:p>
          <a:r>
            <a:rPr lang="en-US" dirty="0" smtClean="0"/>
            <a:t>10%</a:t>
          </a:r>
          <a:endParaRPr lang="en-US" dirty="0"/>
        </a:p>
      </dgm:t>
    </dgm:pt>
    <dgm:pt modelId="{81A40867-4386-4641-8A72-67166669AE3A}" type="parTrans" cxnId="{FEAB4EE0-1955-4E19-AB66-F58837BCBAB0}">
      <dgm:prSet/>
      <dgm:spPr/>
      <dgm:t>
        <a:bodyPr/>
        <a:lstStyle/>
        <a:p>
          <a:endParaRPr lang="en-US"/>
        </a:p>
      </dgm:t>
    </dgm:pt>
    <dgm:pt modelId="{BC5025DD-F673-413C-8999-ABCF9CAC7DE9}" type="sibTrans" cxnId="{FEAB4EE0-1955-4E19-AB66-F58837BCBAB0}">
      <dgm:prSet/>
      <dgm:spPr/>
      <dgm:t>
        <a:bodyPr/>
        <a:lstStyle/>
        <a:p>
          <a:endParaRPr lang="en-US"/>
        </a:p>
      </dgm:t>
    </dgm:pt>
    <dgm:pt modelId="{1D7B547E-717C-424C-886C-F1E4BA8E0773}" type="pres">
      <dgm:prSet presAssocID="{03DD8C26-44D5-4856-B295-3732F6366783}" presName="diagram" presStyleCnt="0">
        <dgm:presLayoutVars>
          <dgm:chPref val="1"/>
          <dgm:dir/>
          <dgm:animOne val="branch"/>
          <dgm:animLvl val="lvl"/>
          <dgm:resizeHandles/>
        </dgm:presLayoutVars>
      </dgm:prSet>
      <dgm:spPr/>
      <dgm:t>
        <a:bodyPr/>
        <a:lstStyle/>
        <a:p>
          <a:endParaRPr lang="en-US"/>
        </a:p>
      </dgm:t>
    </dgm:pt>
    <dgm:pt modelId="{F72AFD13-83DA-47DC-BF62-C41F1A61C519}" type="pres">
      <dgm:prSet presAssocID="{075BDFF4-E29B-4BFB-AFD6-F4D16D73C254}" presName="root" presStyleCnt="0"/>
      <dgm:spPr/>
    </dgm:pt>
    <dgm:pt modelId="{D01F9F57-57E7-4AC1-9B6D-90B2924A6D83}" type="pres">
      <dgm:prSet presAssocID="{075BDFF4-E29B-4BFB-AFD6-F4D16D73C254}" presName="rootComposite" presStyleCnt="0"/>
      <dgm:spPr/>
    </dgm:pt>
    <dgm:pt modelId="{29091D60-5A19-432F-AEA1-0B87199B200E}" type="pres">
      <dgm:prSet presAssocID="{075BDFF4-E29B-4BFB-AFD6-F4D16D73C254}" presName="rootText" presStyleLbl="node1" presStyleIdx="0" presStyleCnt="4"/>
      <dgm:spPr/>
      <dgm:t>
        <a:bodyPr/>
        <a:lstStyle/>
        <a:p>
          <a:endParaRPr lang="en-US"/>
        </a:p>
      </dgm:t>
    </dgm:pt>
    <dgm:pt modelId="{FF2127BF-5913-4226-82B2-C2ABB5EC56E8}" type="pres">
      <dgm:prSet presAssocID="{075BDFF4-E29B-4BFB-AFD6-F4D16D73C254}" presName="rootConnector" presStyleLbl="node1" presStyleIdx="0" presStyleCnt="4"/>
      <dgm:spPr/>
      <dgm:t>
        <a:bodyPr/>
        <a:lstStyle/>
        <a:p>
          <a:endParaRPr lang="en-US"/>
        </a:p>
      </dgm:t>
    </dgm:pt>
    <dgm:pt modelId="{C8F2839A-B4E7-4747-ABF2-70F98673D74B}" type="pres">
      <dgm:prSet presAssocID="{075BDFF4-E29B-4BFB-AFD6-F4D16D73C254}" presName="childShape" presStyleCnt="0"/>
      <dgm:spPr/>
    </dgm:pt>
    <dgm:pt modelId="{FEB8C89C-401C-4383-9DF8-05E2CA1A1293}" type="pres">
      <dgm:prSet presAssocID="{4EA6FA25-00C4-4B6A-968B-3E2CE505DF26}" presName="Name13" presStyleLbl="parChTrans1D2" presStyleIdx="0" presStyleCnt="18"/>
      <dgm:spPr/>
      <dgm:t>
        <a:bodyPr/>
        <a:lstStyle/>
        <a:p>
          <a:endParaRPr lang="en-US"/>
        </a:p>
      </dgm:t>
    </dgm:pt>
    <dgm:pt modelId="{10B86813-F0E0-474E-A7B6-93D4B4E48F34}" type="pres">
      <dgm:prSet presAssocID="{ACD404C9-183C-4037-BA37-DB8EA5F4053F}" presName="childText" presStyleLbl="bgAcc1" presStyleIdx="0" presStyleCnt="18">
        <dgm:presLayoutVars>
          <dgm:bulletEnabled val="1"/>
        </dgm:presLayoutVars>
      </dgm:prSet>
      <dgm:spPr/>
      <dgm:t>
        <a:bodyPr/>
        <a:lstStyle/>
        <a:p>
          <a:endParaRPr lang="en-US"/>
        </a:p>
      </dgm:t>
    </dgm:pt>
    <dgm:pt modelId="{0D188492-8CD2-4F12-8B57-92090F8EC51C}" type="pres">
      <dgm:prSet presAssocID="{78C05417-3FF0-4F2C-8175-CB37E3EC6C6A}" presName="Name13" presStyleLbl="parChTrans1D2" presStyleIdx="1" presStyleCnt="18"/>
      <dgm:spPr/>
      <dgm:t>
        <a:bodyPr/>
        <a:lstStyle/>
        <a:p>
          <a:endParaRPr lang="en-US"/>
        </a:p>
      </dgm:t>
    </dgm:pt>
    <dgm:pt modelId="{88E7A286-2FF2-4F01-B8C4-5EA4C06146D3}" type="pres">
      <dgm:prSet presAssocID="{0BC92E40-0948-47CA-8168-234E31CF8198}" presName="childText" presStyleLbl="bgAcc1" presStyleIdx="1" presStyleCnt="18">
        <dgm:presLayoutVars>
          <dgm:bulletEnabled val="1"/>
        </dgm:presLayoutVars>
      </dgm:prSet>
      <dgm:spPr/>
      <dgm:t>
        <a:bodyPr/>
        <a:lstStyle/>
        <a:p>
          <a:endParaRPr lang="en-US"/>
        </a:p>
      </dgm:t>
    </dgm:pt>
    <dgm:pt modelId="{42E96B08-94C6-4810-BEA3-34EA378CFF6B}" type="pres">
      <dgm:prSet presAssocID="{1F570C3A-B995-4A7C-9986-B34B0B497881}" presName="Name13" presStyleLbl="parChTrans1D2" presStyleIdx="2" presStyleCnt="18"/>
      <dgm:spPr/>
      <dgm:t>
        <a:bodyPr/>
        <a:lstStyle/>
        <a:p>
          <a:endParaRPr lang="en-US"/>
        </a:p>
      </dgm:t>
    </dgm:pt>
    <dgm:pt modelId="{79D77550-0CCC-4B5F-B9ED-8AC961C8BBE5}" type="pres">
      <dgm:prSet presAssocID="{EBCA3BB2-ABA5-4BB5-AD50-CEDF21BB91A6}" presName="childText" presStyleLbl="bgAcc1" presStyleIdx="2" presStyleCnt="18">
        <dgm:presLayoutVars>
          <dgm:bulletEnabled val="1"/>
        </dgm:presLayoutVars>
      </dgm:prSet>
      <dgm:spPr/>
      <dgm:t>
        <a:bodyPr/>
        <a:lstStyle/>
        <a:p>
          <a:endParaRPr lang="en-US"/>
        </a:p>
      </dgm:t>
    </dgm:pt>
    <dgm:pt modelId="{EFB6A79E-65C7-4F5A-8080-A93BE8B5E2A6}" type="pres">
      <dgm:prSet presAssocID="{863D3327-26A5-4DB7-82C0-A216136B2AFB}" presName="Name13" presStyleLbl="parChTrans1D2" presStyleIdx="3" presStyleCnt="18"/>
      <dgm:spPr/>
      <dgm:t>
        <a:bodyPr/>
        <a:lstStyle/>
        <a:p>
          <a:endParaRPr lang="en-US"/>
        </a:p>
      </dgm:t>
    </dgm:pt>
    <dgm:pt modelId="{6A13D6A3-71E2-4F38-85D7-9C7BD44F377C}" type="pres">
      <dgm:prSet presAssocID="{02A9A531-7C40-4402-996E-5821F57D8862}" presName="childText" presStyleLbl="bgAcc1" presStyleIdx="3" presStyleCnt="18">
        <dgm:presLayoutVars>
          <dgm:bulletEnabled val="1"/>
        </dgm:presLayoutVars>
      </dgm:prSet>
      <dgm:spPr/>
      <dgm:t>
        <a:bodyPr/>
        <a:lstStyle/>
        <a:p>
          <a:endParaRPr lang="en-US"/>
        </a:p>
      </dgm:t>
    </dgm:pt>
    <dgm:pt modelId="{C0021E29-3CC7-45C9-B9EC-6F23B0E16E12}" type="pres">
      <dgm:prSet presAssocID="{4C9A4D2A-7B38-4B55-9CE4-8C8220250A11}" presName="Name13" presStyleLbl="parChTrans1D2" presStyleIdx="4" presStyleCnt="18"/>
      <dgm:spPr/>
      <dgm:t>
        <a:bodyPr/>
        <a:lstStyle/>
        <a:p>
          <a:endParaRPr lang="en-US"/>
        </a:p>
      </dgm:t>
    </dgm:pt>
    <dgm:pt modelId="{E70F8530-963A-4588-BAA1-50716F1DFDDB}" type="pres">
      <dgm:prSet presAssocID="{BB0C794D-B442-4DB7-9276-CCD72B358E45}" presName="childText" presStyleLbl="bgAcc1" presStyleIdx="4" presStyleCnt="18">
        <dgm:presLayoutVars>
          <dgm:bulletEnabled val="1"/>
        </dgm:presLayoutVars>
      </dgm:prSet>
      <dgm:spPr/>
      <dgm:t>
        <a:bodyPr/>
        <a:lstStyle/>
        <a:p>
          <a:endParaRPr lang="en-US"/>
        </a:p>
      </dgm:t>
    </dgm:pt>
    <dgm:pt modelId="{17D31E38-D32D-452C-AD0C-CF3557CF0AC9}" type="pres">
      <dgm:prSet presAssocID="{42D8F107-AA8F-4E3E-A902-E883578BD4FA}" presName="Name13" presStyleLbl="parChTrans1D2" presStyleIdx="5" presStyleCnt="18"/>
      <dgm:spPr/>
      <dgm:t>
        <a:bodyPr/>
        <a:lstStyle/>
        <a:p>
          <a:endParaRPr lang="en-US"/>
        </a:p>
      </dgm:t>
    </dgm:pt>
    <dgm:pt modelId="{BA3250EC-FD12-48B0-B114-2FE1CFEFC424}" type="pres">
      <dgm:prSet presAssocID="{9B6F5436-EFE0-472E-8EBC-402455272889}" presName="childText" presStyleLbl="bgAcc1" presStyleIdx="5" presStyleCnt="18">
        <dgm:presLayoutVars>
          <dgm:bulletEnabled val="1"/>
        </dgm:presLayoutVars>
      </dgm:prSet>
      <dgm:spPr/>
      <dgm:t>
        <a:bodyPr/>
        <a:lstStyle/>
        <a:p>
          <a:endParaRPr lang="en-US"/>
        </a:p>
      </dgm:t>
    </dgm:pt>
    <dgm:pt modelId="{F78D4984-CBCF-4B67-BB49-C19149C401EB}" type="pres">
      <dgm:prSet presAssocID="{81A40867-4386-4641-8A72-67166669AE3A}" presName="Name13" presStyleLbl="parChTrans1D2" presStyleIdx="6" presStyleCnt="18"/>
      <dgm:spPr/>
      <dgm:t>
        <a:bodyPr/>
        <a:lstStyle/>
        <a:p>
          <a:endParaRPr lang="en-US"/>
        </a:p>
      </dgm:t>
    </dgm:pt>
    <dgm:pt modelId="{D4D92B10-72D4-4178-BF0E-86B2866C68ED}" type="pres">
      <dgm:prSet presAssocID="{E4781A3E-B331-48BB-BBB1-F1490BEF03E6}" presName="childText" presStyleLbl="bgAcc1" presStyleIdx="6" presStyleCnt="18">
        <dgm:presLayoutVars>
          <dgm:bulletEnabled val="1"/>
        </dgm:presLayoutVars>
      </dgm:prSet>
      <dgm:spPr/>
      <dgm:t>
        <a:bodyPr/>
        <a:lstStyle/>
        <a:p>
          <a:endParaRPr lang="en-US"/>
        </a:p>
      </dgm:t>
    </dgm:pt>
    <dgm:pt modelId="{411AA0FC-9BAC-4CB1-BE95-284BEF5D7D0A}" type="pres">
      <dgm:prSet presAssocID="{D8EBBC5F-8E38-469A-9670-61CFE930637E}" presName="root" presStyleCnt="0"/>
      <dgm:spPr/>
    </dgm:pt>
    <dgm:pt modelId="{02519519-247D-480A-A761-3CBBC1B4BEC3}" type="pres">
      <dgm:prSet presAssocID="{D8EBBC5F-8E38-469A-9670-61CFE930637E}" presName="rootComposite" presStyleCnt="0"/>
      <dgm:spPr/>
    </dgm:pt>
    <dgm:pt modelId="{A5A4DD25-F65D-4CEE-BF51-6D1434773CDE}" type="pres">
      <dgm:prSet presAssocID="{D8EBBC5F-8E38-469A-9670-61CFE930637E}" presName="rootText" presStyleLbl="node1" presStyleIdx="1" presStyleCnt="4"/>
      <dgm:spPr/>
      <dgm:t>
        <a:bodyPr/>
        <a:lstStyle/>
        <a:p>
          <a:endParaRPr lang="en-US"/>
        </a:p>
      </dgm:t>
    </dgm:pt>
    <dgm:pt modelId="{3DED0514-E2EC-4364-98A1-DE5B11C1361B}" type="pres">
      <dgm:prSet presAssocID="{D8EBBC5F-8E38-469A-9670-61CFE930637E}" presName="rootConnector" presStyleLbl="node1" presStyleIdx="1" presStyleCnt="4"/>
      <dgm:spPr/>
      <dgm:t>
        <a:bodyPr/>
        <a:lstStyle/>
        <a:p>
          <a:endParaRPr lang="en-US"/>
        </a:p>
      </dgm:t>
    </dgm:pt>
    <dgm:pt modelId="{F813803F-5C1F-4BD5-9854-29809C65CE97}" type="pres">
      <dgm:prSet presAssocID="{D8EBBC5F-8E38-469A-9670-61CFE930637E}" presName="childShape" presStyleCnt="0"/>
      <dgm:spPr/>
    </dgm:pt>
    <dgm:pt modelId="{4F6B4B80-B3EB-45FD-8DF2-5E9C7ADF4EAE}" type="pres">
      <dgm:prSet presAssocID="{6818A2E1-DB96-47D6-ADA6-7EB83C49ED74}" presName="Name13" presStyleLbl="parChTrans1D2" presStyleIdx="7" presStyleCnt="18"/>
      <dgm:spPr/>
      <dgm:t>
        <a:bodyPr/>
        <a:lstStyle/>
        <a:p>
          <a:endParaRPr lang="en-US"/>
        </a:p>
      </dgm:t>
    </dgm:pt>
    <dgm:pt modelId="{08BD1120-ADB4-4629-9F53-0A000EF07628}" type="pres">
      <dgm:prSet presAssocID="{33C77D08-FE4F-4141-8F0B-C15F39454642}" presName="childText" presStyleLbl="bgAcc1" presStyleIdx="7" presStyleCnt="18">
        <dgm:presLayoutVars>
          <dgm:bulletEnabled val="1"/>
        </dgm:presLayoutVars>
      </dgm:prSet>
      <dgm:spPr/>
      <dgm:t>
        <a:bodyPr/>
        <a:lstStyle/>
        <a:p>
          <a:endParaRPr lang="en-US"/>
        </a:p>
      </dgm:t>
    </dgm:pt>
    <dgm:pt modelId="{3C482468-B3FB-4F17-AD93-67DBC3CD3818}" type="pres">
      <dgm:prSet presAssocID="{4934AB30-E954-4417-BF5D-31BCA6F3FB99}" presName="Name13" presStyleLbl="parChTrans1D2" presStyleIdx="8" presStyleCnt="18"/>
      <dgm:spPr/>
      <dgm:t>
        <a:bodyPr/>
        <a:lstStyle/>
        <a:p>
          <a:endParaRPr lang="en-US"/>
        </a:p>
      </dgm:t>
    </dgm:pt>
    <dgm:pt modelId="{F99CA687-1FB9-488C-8000-D89CEDDD8033}" type="pres">
      <dgm:prSet presAssocID="{28089FF3-5868-453A-BCF9-F0984250786E}" presName="childText" presStyleLbl="bgAcc1" presStyleIdx="8" presStyleCnt="18">
        <dgm:presLayoutVars>
          <dgm:bulletEnabled val="1"/>
        </dgm:presLayoutVars>
      </dgm:prSet>
      <dgm:spPr/>
      <dgm:t>
        <a:bodyPr/>
        <a:lstStyle/>
        <a:p>
          <a:endParaRPr lang="en-US"/>
        </a:p>
      </dgm:t>
    </dgm:pt>
    <dgm:pt modelId="{9474A859-6CEF-4895-BBB8-31F537C7D22D}" type="pres">
      <dgm:prSet presAssocID="{F1A5390A-F607-4294-814C-B592EA66F0CA}" presName="Name13" presStyleLbl="parChTrans1D2" presStyleIdx="9" presStyleCnt="18"/>
      <dgm:spPr/>
      <dgm:t>
        <a:bodyPr/>
        <a:lstStyle/>
        <a:p>
          <a:endParaRPr lang="en-US"/>
        </a:p>
      </dgm:t>
    </dgm:pt>
    <dgm:pt modelId="{9BDDA204-72BB-4CB2-9F43-8506B0929E3C}" type="pres">
      <dgm:prSet presAssocID="{3F5133AE-E53C-4881-8180-34C509416597}" presName="childText" presStyleLbl="bgAcc1" presStyleIdx="9" presStyleCnt="18">
        <dgm:presLayoutVars>
          <dgm:bulletEnabled val="1"/>
        </dgm:presLayoutVars>
      </dgm:prSet>
      <dgm:spPr/>
      <dgm:t>
        <a:bodyPr/>
        <a:lstStyle/>
        <a:p>
          <a:endParaRPr lang="en-US"/>
        </a:p>
      </dgm:t>
    </dgm:pt>
    <dgm:pt modelId="{D812F8DB-37EF-4F32-BEFE-97CC44E1C9FD}" type="pres">
      <dgm:prSet presAssocID="{B8153A27-DB9B-4FBC-BDA9-E8657A515E51}" presName="root" presStyleCnt="0"/>
      <dgm:spPr/>
    </dgm:pt>
    <dgm:pt modelId="{5898A833-858C-45A0-A2AF-C1FCF7BA22DD}" type="pres">
      <dgm:prSet presAssocID="{B8153A27-DB9B-4FBC-BDA9-E8657A515E51}" presName="rootComposite" presStyleCnt="0"/>
      <dgm:spPr/>
    </dgm:pt>
    <dgm:pt modelId="{C7D334A2-9CA8-4640-AD32-E303C86CB200}" type="pres">
      <dgm:prSet presAssocID="{B8153A27-DB9B-4FBC-BDA9-E8657A515E51}" presName="rootText" presStyleLbl="node1" presStyleIdx="2" presStyleCnt="4"/>
      <dgm:spPr/>
      <dgm:t>
        <a:bodyPr/>
        <a:lstStyle/>
        <a:p>
          <a:endParaRPr lang="en-US"/>
        </a:p>
      </dgm:t>
    </dgm:pt>
    <dgm:pt modelId="{B0427CE5-4454-41DB-B86C-2989ADE9FFF8}" type="pres">
      <dgm:prSet presAssocID="{B8153A27-DB9B-4FBC-BDA9-E8657A515E51}" presName="rootConnector" presStyleLbl="node1" presStyleIdx="2" presStyleCnt="4"/>
      <dgm:spPr/>
      <dgm:t>
        <a:bodyPr/>
        <a:lstStyle/>
        <a:p>
          <a:endParaRPr lang="en-US"/>
        </a:p>
      </dgm:t>
    </dgm:pt>
    <dgm:pt modelId="{46193E53-5AB5-42AF-ADFD-AE1DBAB19A76}" type="pres">
      <dgm:prSet presAssocID="{B8153A27-DB9B-4FBC-BDA9-E8657A515E51}" presName="childShape" presStyleCnt="0"/>
      <dgm:spPr/>
    </dgm:pt>
    <dgm:pt modelId="{75503F2B-2B1B-4413-A8B9-E14F3B570036}" type="pres">
      <dgm:prSet presAssocID="{F381BD84-0475-49CC-9D0C-5F1D6340AAFC}" presName="Name13" presStyleLbl="parChTrans1D2" presStyleIdx="10" presStyleCnt="18"/>
      <dgm:spPr/>
      <dgm:t>
        <a:bodyPr/>
        <a:lstStyle/>
        <a:p>
          <a:endParaRPr lang="en-US"/>
        </a:p>
      </dgm:t>
    </dgm:pt>
    <dgm:pt modelId="{2B7A5644-0340-491F-9AB8-E6C033C771B1}" type="pres">
      <dgm:prSet presAssocID="{8FBC6FC8-2284-43D1-BA02-D65F99035D27}" presName="childText" presStyleLbl="bgAcc1" presStyleIdx="10" presStyleCnt="18">
        <dgm:presLayoutVars>
          <dgm:bulletEnabled val="1"/>
        </dgm:presLayoutVars>
      </dgm:prSet>
      <dgm:spPr/>
      <dgm:t>
        <a:bodyPr/>
        <a:lstStyle/>
        <a:p>
          <a:endParaRPr lang="en-US"/>
        </a:p>
      </dgm:t>
    </dgm:pt>
    <dgm:pt modelId="{444D3991-DBAE-4CFD-994F-E88E74DFC7C3}" type="pres">
      <dgm:prSet presAssocID="{7300DD11-AD95-4FA9-A4B0-1313812B3B6D}" presName="Name13" presStyleLbl="parChTrans1D2" presStyleIdx="11" presStyleCnt="18"/>
      <dgm:spPr/>
      <dgm:t>
        <a:bodyPr/>
        <a:lstStyle/>
        <a:p>
          <a:endParaRPr lang="en-US"/>
        </a:p>
      </dgm:t>
    </dgm:pt>
    <dgm:pt modelId="{17196517-0264-4AF4-8783-258C05C1848C}" type="pres">
      <dgm:prSet presAssocID="{193A81E6-214E-4DB7-8706-68D7E1F788CB}" presName="childText" presStyleLbl="bgAcc1" presStyleIdx="11" presStyleCnt="18">
        <dgm:presLayoutVars>
          <dgm:bulletEnabled val="1"/>
        </dgm:presLayoutVars>
      </dgm:prSet>
      <dgm:spPr/>
      <dgm:t>
        <a:bodyPr/>
        <a:lstStyle/>
        <a:p>
          <a:endParaRPr lang="en-US"/>
        </a:p>
      </dgm:t>
    </dgm:pt>
    <dgm:pt modelId="{FBA84387-0E39-4D3B-835E-6B78DEC5E8AD}" type="pres">
      <dgm:prSet presAssocID="{0E0729F3-8DDE-49E6-ADA8-73BC1FFB1FCF}" presName="Name13" presStyleLbl="parChTrans1D2" presStyleIdx="12" presStyleCnt="18"/>
      <dgm:spPr/>
      <dgm:t>
        <a:bodyPr/>
        <a:lstStyle/>
        <a:p>
          <a:endParaRPr lang="en-US"/>
        </a:p>
      </dgm:t>
    </dgm:pt>
    <dgm:pt modelId="{75E71CD3-56CE-47FC-BFDD-1BBA91A891F4}" type="pres">
      <dgm:prSet presAssocID="{12BDF17A-93C6-42FD-84BE-D4451F9002FF}" presName="childText" presStyleLbl="bgAcc1" presStyleIdx="12" presStyleCnt="18">
        <dgm:presLayoutVars>
          <dgm:bulletEnabled val="1"/>
        </dgm:presLayoutVars>
      </dgm:prSet>
      <dgm:spPr/>
      <dgm:t>
        <a:bodyPr/>
        <a:lstStyle/>
        <a:p>
          <a:endParaRPr lang="en-US"/>
        </a:p>
      </dgm:t>
    </dgm:pt>
    <dgm:pt modelId="{DD16D48C-F76E-4BFB-875D-6D806289F071}" type="pres">
      <dgm:prSet presAssocID="{E09AA1AC-1F0F-4CB3-8FA3-3DD2D5E491D1}" presName="Name13" presStyleLbl="parChTrans1D2" presStyleIdx="13" presStyleCnt="18"/>
      <dgm:spPr/>
      <dgm:t>
        <a:bodyPr/>
        <a:lstStyle/>
        <a:p>
          <a:endParaRPr lang="en-US"/>
        </a:p>
      </dgm:t>
    </dgm:pt>
    <dgm:pt modelId="{8ABA698B-17D7-4952-97EA-E670A4B3D5BD}" type="pres">
      <dgm:prSet presAssocID="{3E9C059E-C3CB-4FFC-AB0E-D9DB4C82FBDC}" presName="childText" presStyleLbl="bgAcc1" presStyleIdx="13" presStyleCnt="18">
        <dgm:presLayoutVars>
          <dgm:bulletEnabled val="1"/>
        </dgm:presLayoutVars>
      </dgm:prSet>
      <dgm:spPr/>
      <dgm:t>
        <a:bodyPr/>
        <a:lstStyle/>
        <a:p>
          <a:endParaRPr lang="en-US"/>
        </a:p>
      </dgm:t>
    </dgm:pt>
    <dgm:pt modelId="{66AA466C-533C-4F03-BB5A-4E93E4458D7E}" type="pres">
      <dgm:prSet presAssocID="{B0416099-A75D-42D8-BD62-F719D4C5E3A8}" presName="Name13" presStyleLbl="parChTrans1D2" presStyleIdx="14" presStyleCnt="18"/>
      <dgm:spPr/>
      <dgm:t>
        <a:bodyPr/>
        <a:lstStyle/>
        <a:p>
          <a:endParaRPr lang="en-US"/>
        </a:p>
      </dgm:t>
    </dgm:pt>
    <dgm:pt modelId="{30131AA3-D6E4-4637-9FDC-BC111B3A3DC6}" type="pres">
      <dgm:prSet presAssocID="{F495F149-A61D-4525-8374-769A5A1A1090}" presName="childText" presStyleLbl="bgAcc1" presStyleIdx="14" presStyleCnt="18">
        <dgm:presLayoutVars>
          <dgm:bulletEnabled val="1"/>
        </dgm:presLayoutVars>
      </dgm:prSet>
      <dgm:spPr/>
      <dgm:t>
        <a:bodyPr/>
        <a:lstStyle/>
        <a:p>
          <a:endParaRPr lang="en-US"/>
        </a:p>
      </dgm:t>
    </dgm:pt>
    <dgm:pt modelId="{4805566A-5C88-4E46-828F-EC50A405C2E0}" type="pres">
      <dgm:prSet presAssocID="{32E3D616-1B7E-4124-A6A3-6FF47E729DCF}" presName="root" presStyleCnt="0"/>
      <dgm:spPr/>
    </dgm:pt>
    <dgm:pt modelId="{5AD37FF5-1144-44A5-A22C-24F541398CB5}" type="pres">
      <dgm:prSet presAssocID="{32E3D616-1B7E-4124-A6A3-6FF47E729DCF}" presName="rootComposite" presStyleCnt="0"/>
      <dgm:spPr/>
    </dgm:pt>
    <dgm:pt modelId="{3E88D2EC-A3C0-4B28-8716-B6D6237DC577}" type="pres">
      <dgm:prSet presAssocID="{32E3D616-1B7E-4124-A6A3-6FF47E729DCF}" presName="rootText" presStyleLbl="node1" presStyleIdx="3" presStyleCnt="4"/>
      <dgm:spPr/>
      <dgm:t>
        <a:bodyPr/>
        <a:lstStyle/>
        <a:p>
          <a:endParaRPr lang="en-US"/>
        </a:p>
      </dgm:t>
    </dgm:pt>
    <dgm:pt modelId="{80D7CF5D-2F15-409F-8147-4BDAEF96D890}" type="pres">
      <dgm:prSet presAssocID="{32E3D616-1B7E-4124-A6A3-6FF47E729DCF}" presName="rootConnector" presStyleLbl="node1" presStyleIdx="3" presStyleCnt="4"/>
      <dgm:spPr/>
      <dgm:t>
        <a:bodyPr/>
        <a:lstStyle/>
        <a:p>
          <a:endParaRPr lang="en-US"/>
        </a:p>
      </dgm:t>
    </dgm:pt>
    <dgm:pt modelId="{92487AD4-4202-48D2-88CA-B495A9F13FE3}" type="pres">
      <dgm:prSet presAssocID="{32E3D616-1B7E-4124-A6A3-6FF47E729DCF}" presName="childShape" presStyleCnt="0"/>
      <dgm:spPr/>
    </dgm:pt>
    <dgm:pt modelId="{E14B525E-60C7-4AC9-B351-865E9D5D98A4}" type="pres">
      <dgm:prSet presAssocID="{B30BEFC5-831A-4F33-B8A5-E24E63BD7D0E}" presName="Name13" presStyleLbl="parChTrans1D2" presStyleIdx="15" presStyleCnt="18"/>
      <dgm:spPr/>
      <dgm:t>
        <a:bodyPr/>
        <a:lstStyle/>
        <a:p>
          <a:endParaRPr lang="en-US"/>
        </a:p>
      </dgm:t>
    </dgm:pt>
    <dgm:pt modelId="{830202E9-5621-4DE0-AF79-E566695D6E55}" type="pres">
      <dgm:prSet presAssocID="{3802CDE6-1DFE-4C18-9B6F-0F9E5DCBEE60}" presName="childText" presStyleLbl="bgAcc1" presStyleIdx="15" presStyleCnt="18">
        <dgm:presLayoutVars>
          <dgm:bulletEnabled val="1"/>
        </dgm:presLayoutVars>
      </dgm:prSet>
      <dgm:spPr/>
      <dgm:t>
        <a:bodyPr/>
        <a:lstStyle/>
        <a:p>
          <a:endParaRPr lang="en-US"/>
        </a:p>
      </dgm:t>
    </dgm:pt>
    <dgm:pt modelId="{9B8B9F5E-D781-4ED6-9FF4-0CE263A4E1EC}" type="pres">
      <dgm:prSet presAssocID="{65B4B6F3-DBFB-45AB-9504-4234A6700EFE}" presName="Name13" presStyleLbl="parChTrans1D2" presStyleIdx="16" presStyleCnt="18"/>
      <dgm:spPr/>
      <dgm:t>
        <a:bodyPr/>
        <a:lstStyle/>
        <a:p>
          <a:endParaRPr lang="en-US"/>
        </a:p>
      </dgm:t>
    </dgm:pt>
    <dgm:pt modelId="{1624A92D-1612-4CF5-978D-9A5F8034DF13}" type="pres">
      <dgm:prSet presAssocID="{AFF0B037-6F3C-4BB9-8BCE-1DDF5FDE3F26}" presName="childText" presStyleLbl="bgAcc1" presStyleIdx="16" presStyleCnt="18">
        <dgm:presLayoutVars>
          <dgm:bulletEnabled val="1"/>
        </dgm:presLayoutVars>
      </dgm:prSet>
      <dgm:spPr/>
      <dgm:t>
        <a:bodyPr/>
        <a:lstStyle/>
        <a:p>
          <a:endParaRPr lang="en-US"/>
        </a:p>
      </dgm:t>
    </dgm:pt>
    <dgm:pt modelId="{87625691-C199-4D5C-85D2-A701BC73A670}" type="pres">
      <dgm:prSet presAssocID="{A374DCB5-4030-4A73-9CE9-3CDB327BC4B3}" presName="Name13" presStyleLbl="parChTrans1D2" presStyleIdx="17" presStyleCnt="18"/>
      <dgm:spPr/>
      <dgm:t>
        <a:bodyPr/>
        <a:lstStyle/>
        <a:p>
          <a:endParaRPr lang="en-US"/>
        </a:p>
      </dgm:t>
    </dgm:pt>
    <dgm:pt modelId="{EC00E18E-DB8B-41C2-B7C9-1C14793D0299}" type="pres">
      <dgm:prSet presAssocID="{B6E07D3E-5C44-4C6E-950A-81E076C802C3}" presName="childText" presStyleLbl="bgAcc1" presStyleIdx="17" presStyleCnt="18">
        <dgm:presLayoutVars>
          <dgm:bulletEnabled val="1"/>
        </dgm:presLayoutVars>
      </dgm:prSet>
      <dgm:spPr/>
      <dgm:t>
        <a:bodyPr/>
        <a:lstStyle/>
        <a:p>
          <a:endParaRPr lang="en-US"/>
        </a:p>
      </dgm:t>
    </dgm:pt>
  </dgm:ptLst>
  <dgm:cxnLst>
    <dgm:cxn modelId="{5C7C3E29-E4B3-4C6C-A8A1-1E5196207540}" type="presOf" srcId="{7300DD11-AD95-4FA9-A4B0-1313812B3B6D}" destId="{444D3991-DBAE-4CFD-994F-E88E74DFC7C3}" srcOrd="0" destOrd="0" presId="urn:microsoft.com/office/officeart/2005/8/layout/hierarchy3"/>
    <dgm:cxn modelId="{4C6CCACF-C930-45DD-B1BB-44D6EA4D7CF3}" type="presOf" srcId="{B8153A27-DB9B-4FBC-BDA9-E8657A515E51}" destId="{B0427CE5-4454-41DB-B86C-2989ADE9FFF8}" srcOrd="1" destOrd="0" presId="urn:microsoft.com/office/officeart/2005/8/layout/hierarchy3"/>
    <dgm:cxn modelId="{CF926170-9E71-4D32-A013-B20CCEB92A8D}" type="presOf" srcId="{E09AA1AC-1F0F-4CB3-8FA3-3DD2D5E491D1}" destId="{DD16D48C-F76E-4BFB-875D-6D806289F071}" srcOrd="0" destOrd="0" presId="urn:microsoft.com/office/officeart/2005/8/layout/hierarchy3"/>
    <dgm:cxn modelId="{F63EFBD2-D5D8-43B7-8494-1B26055E95B1}" srcId="{B8153A27-DB9B-4FBC-BDA9-E8657A515E51}" destId="{8FBC6FC8-2284-43D1-BA02-D65F99035D27}" srcOrd="0" destOrd="0" parTransId="{F381BD84-0475-49CC-9D0C-5F1D6340AAFC}" sibTransId="{C81E0C0A-32C2-4D6A-BD44-05DF9BB204BE}"/>
    <dgm:cxn modelId="{D88EF695-232F-4BD4-81D2-64881D790E5F}" srcId="{03DD8C26-44D5-4856-B295-3732F6366783}" destId="{D8EBBC5F-8E38-469A-9670-61CFE930637E}" srcOrd="1" destOrd="0" parTransId="{E0CE57EC-9F7F-48C7-ADC1-07905ED6DC76}" sibTransId="{413667C2-95CD-4B25-8184-128DE4E55856}"/>
    <dgm:cxn modelId="{4D206DC6-A4A9-4D9C-8BB2-CEAA286D76EA}" srcId="{075BDFF4-E29B-4BFB-AFD6-F4D16D73C254}" destId="{EBCA3BB2-ABA5-4BB5-AD50-CEDF21BB91A6}" srcOrd="2" destOrd="0" parTransId="{1F570C3A-B995-4A7C-9986-B34B0B497881}" sibTransId="{10A3E171-8FA5-471D-999E-DF3627E8F38A}"/>
    <dgm:cxn modelId="{DE8DD331-CFCD-4E52-A6FF-755CBB2B924A}" type="presOf" srcId="{12BDF17A-93C6-42FD-84BE-D4451F9002FF}" destId="{75E71CD3-56CE-47FC-BFDD-1BBA91A891F4}" srcOrd="0" destOrd="0" presId="urn:microsoft.com/office/officeart/2005/8/layout/hierarchy3"/>
    <dgm:cxn modelId="{A61B8ECA-BBD0-4ED1-8F9B-B63796E3CE81}" type="presOf" srcId="{075BDFF4-E29B-4BFB-AFD6-F4D16D73C254}" destId="{29091D60-5A19-432F-AEA1-0B87199B200E}" srcOrd="0" destOrd="0" presId="urn:microsoft.com/office/officeart/2005/8/layout/hierarchy3"/>
    <dgm:cxn modelId="{76FED62C-7926-4E62-98C1-DA49643D4C10}" type="presOf" srcId="{B0416099-A75D-42D8-BD62-F719D4C5E3A8}" destId="{66AA466C-533C-4F03-BB5A-4E93E4458D7E}" srcOrd="0" destOrd="0" presId="urn:microsoft.com/office/officeart/2005/8/layout/hierarchy3"/>
    <dgm:cxn modelId="{487244FD-B0F5-4EB0-91B2-38C2BBFA4351}" type="presOf" srcId="{B8153A27-DB9B-4FBC-BDA9-E8657A515E51}" destId="{C7D334A2-9CA8-4640-AD32-E303C86CB200}" srcOrd="0" destOrd="0" presId="urn:microsoft.com/office/officeart/2005/8/layout/hierarchy3"/>
    <dgm:cxn modelId="{4477E4CB-3863-4F1B-9B5E-C35920221DEA}" type="presOf" srcId="{65B4B6F3-DBFB-45AB-9504-4234A6700EFE}" destId="{9B8B9F5E-D781-4ED6-9FF4-0CE263A4E1EC}" srcOrd="0" destOrd="0" presId="urn:microsoft.com/office/officeart/2005/8/layout/hierarchy3"/>
    <dgm:cxn modelId="{A51E0073-78E6-465A-9481-9DEDB34E6178}" type="presOf" srcId="{02A9A531-7C40-4402-996E-5821F57D8862}" destId="{6A13D6A3-71E2-4F38-85D7-9C7BD44F377C}" srcOrd="0" destOrd="0" presId="urn:microsoft.com/office/officeart/2005/8/layout/hierarchy3"/>
    <dgm:cxn modelId="{B1F9E0DC-5C12-42EC-BDCF-211A0D175125}" type="presOf" srcId="{A374DCB5-4030-4A73-9CE9-3CDB327BC4B3}" destId="{87625691-C199-4D5C-85D2-A701BC73A670}" srcOrd="0" destOrd="0" presId="urn:microsoft.com/office/officeart/2005/8/layout/hierarchy3"/>
    <dgm:cxn modelId="{CFBFC885-1F27-4712-8377-C3FF7DB1A45A}" type="presOf" srcId="{1F570C3A-B995-4A7C-9986-B34B0B497881}" destId="{42E96B08-94C6-4810-BEA3-34EA378CFF6B}" srcOrd="0" destOrd="0" presId="urn:microsoft.com/office/officeart/2005/8/layout/hierarchy3"/>
    <dgm:cxn modelId="{BA394DC3-2ABB-4D2C-A750-557FAC49E915}" srcId="{D8EBBC5F-8E38-469A-9670-61CFE930637E}" destId="{33C77D08-FE4F-4141-8F0B-C15F39454642}" srcOrd="0" destOrd="0" parTransId="{6818A2E1-DB96-47D6-ADA6-7EB83C49ED74}" sibTransId="{1CBA9123-E143-4E24-B2B7-5274B6A7D441}"/>
    <dgm:cxn modelId="{06159CE9-57E5-4DBF-B162-DFC32FB282FE}" type="presOf" srcId="{32E3D616-1B7E-4124-A6A3-6FF47E729DCF}" destId="{80D7CF5D-2F15-409F-8147-4BDAEF96D890}" srcOrd="1" destOrd="0" presId="urn:microsoft.com/office/officeart/2005/8/layout/hierarchy3"/>
    <dgm:cxn modelId="{A9705F56-6A9B-4648-B28F-281504BD2239}" srcId="{B8153A27-DB9B-4FBC-BDA9-E8657A515E51}" destId="{193A81E6-214E-4DB7-8706-68D7E1F788CB}" srcOrd="1" destOrd="0" parTransId="{7300DD11-AD95-4FA9-A4B0-1313812B3B6D}" sibTransId="{50E80875-D9F2-41A1-BBFD-55D2966273C8}"/>
    <dgm:cxn modelId="{FEAB4EE0-1955-4E19-AB66-F58837BCBAB0}" srcId="{075BDFF4-E29B-4BFB-AFD6-F4D16D73C254}" destId="{E4781A3E-B331-48BB-BBB1-F1490BEF03E6}" srcOrd="6" destOrd="0" parTransId="{81A40867-4386-4641-8A72-67166669AE3A}" sibTransId="{BC5025DD-F673-413C-8999-ABCF9CAC7DE9}"/>
    <dgm:cxn modelId="{8111688E-2A19-4FC7-993F-4FD0EAC22EBE}" type="presOf" srcId="{4934AB30-E954-4417-BF5D-31BCA6F3FB99}" destId="{3C482468-B3FB-4F17-AD93-67DBC3CD3818}" srcOrd="0" destOrd="0" presId="urn:microsoft.com/office/officeart/2005/8/layout/hierarchy3"/>
    <dgm:cxn modelId="{6925E08D-FDAE-4832-94A1-E85BDFEEAF9A}" type="presOf" srcId="{78C05417-3FF0-4F2C-8175-CB37E3EC6C6A}" destId="{0D188492-8CD2-4F12-8B57-92090F8EC51C}" srcOrd="0" destOrd="0" presId="urn:microsoft.com/office/officeart/2005/8/layout/hierarchy3"/>
    <dgm:cxn modelId="{C6FA0EED-0C24-422B-998D-75CC1C8AE615}" srcId="{B8153A27-DB9B-4FBC-BDA9-E8657A515E51}" destId="{12BDF17A-93C6-42FD-84BE-D4451F9002FF}" srcOrd="2" destOrd="0" parTransId="{0E0729F3-8DDE-49E6-ADA8-73BC1FFB1FCF}" sibTransId="{8444355B-5329-4E2E-9F47-AB9D9408B9C2}"/>
    <dgm:cxn modelId="{BB1515D5-8EC1-4C7A-990E-17F9999C0FD3}" type="presOf" srcId="{863D3327-26A5-4DB7-82C0-A216136B2AFB}" destId="{EFB6A79E-65C7-4F5A-8080-A93BE8B5E2A6}" srcOrd="0" destOrd="0" presId="urn:microsoft.com/office/officeart/2005/8/layout/hierarchy3"/>
    <dgm:cxn modelId="{B2627330-C4DE-4A95-ABA9-D73415E2664D}" srcId="{32E3D616-1B7E-4124-A6A3-6FF47E729DCF}" destId="{B6E07D3E-5C44-4C6E-950A-81E076C802C3}" srcOrd="2" destOrd="0" parTransId="{A374DCB5-4030-4A73-9CE9-3CDB327BC4B3}" sibTransId="{4D74FD4B-5698-49C5-B19C-B34355B1AF3A}"/>
    <dgm:cxn modelId="{768EB65C-3B41-4612-B065-C47A235FE95D}" type="presOf" srcId="{32E3D616-1B7E-4124-A6A3-6FF47E729DCF}" destId="{3E88D2EC-A3C0-4B28-8716-B6D6237DC577}" srcOrd="0" destOrd="0" presId="urn:microsoft.com/office/officeart/2005/8/layout/hierarchy3"/>
    <dgm:cxn modelId="{AE58EA8A-76DC-48A6-B18A-D366084F7E38}" type="presOf" srcId="{E4781A3E-B331-48BB-BBB1-F1490BEF03E6}" destId="{D4D92B10-72D4-4178-BF0E-86B2866C68ED}" srcOrd="0" destOrd="0" presId="urn:microsoft.com/office/officeart/2005/8/layout/hierarchy3"/>
    <dgm:cxn modelId="{D629503F-2DA4-4427-BDF0-63A287B479BC}" srcId="{03DD8C26-44D5-4856-B295-3732F6366783}" destId="{32E3D616-1B7E-4124-A6A3-6FF47E729DCF}" srcOrd="3" destOrd="0" parTransId="{1335B421-8D82-4919-99F3-5C28597CE46A}" sibTransId="{9FF5AEDE-E8BF-4F14-AFC9-E8F41480B1FA}"/>
    <dgm:cxn modelId="{972B8C3A-8403-465C-A5AB-EA98055C2938}" type="presOf" srcId="{8FBC6FC8-2284-43D1-BA02-D65F99035D27}" destId="{2B7A5644-0340-491F-9AB8-E6C033C771B1}" srcOrd="0" destOrd="0" presId="urn:microsoft.com/office/officeart/2005/8/layout/hierarchy3"/>
    <dgm:cxn modelId="{ABA8DEFA-D28C-4CF3-9D09-2340FA5202EA}" srcId="{03DD8C26-44D5-4856-B295-3732F6366783}" destId="{B8153A27-DB9B-4FBC-BDA9-E8657A515E51}" srcOrd="2" destOrd="0" parTransId="{ED55F038-3661-4631-9ED8-DF021447E264}" sibTransId="{BD667957-4874-45D7-BBB2-FFD3C65989BB}"/>
    <dgm:cxn modelId="{922CA5AC-18D3-4814-8027-94A9A18CA3BC}" type="presOf" srcId="{6818A2E1-DB96-47D6-ADA6-7EB83C49ED74}" destId="{4F6B4B80-B3EB-45FD-8DF2-5E9C7ADF4EAE}" srcOrd="0" destOrd="0" presId="urn:microsoft.com/office/officeart/2005/8/layout/hierarchy3"/>
    <dgm:cxn modelId="{D0A3EACE-755C-4481-84A2-59FF8C625963}" type="presOf" srcId="{3802CDE6-1DFE-4C18-9B6F-0F9E5DCBEE60}" destId="{830202E9-5621-4DE0-AF79-E566695D6E55}" srcOrd="0" destOrd="0" presId="urn:microsoft.com/office/officeart/2005/8/layout/hierarchy3"/>
    <dgm:cxn modelId="{063EDF5A-DFF8-4230-A67B-5A7CE2372D3D}" type="presOf" srcId="{F495F149-A61D-4525-8374-769A5A1A1090}" destId="{30131AA3-D6E4-4637-9FDC-BC111B3A3DC6}" srcOrd="0" destOrd="0" presId="urn:microsoft.com/office/officeart/2005/8/layout/hierarchy3"/>
    <dgm:cxn modelId="{16E7BD79-849B-4B62-BCD3-1672DB7E3905}" type="presOf" srcId="{193A81E6-214E-4DB7-8706-68D7E1F788CB}" destId="{17196517-0264-4AF4-8783-258C05C1848C}" srcOrd="0" destOrd="0" presId="urn:microsoft.com/office/officeart/2005/8/layout/hierarchy3"/>
    <dgm:cxn modelId="{CD7AE3A3-0BD3-445A-9F02-65AD2D63F61A}" srcId="{D8EBBC5F-8E38-469A-9670-61CFE930637E}" destId="{28089FF3-5868-453A-BCF9-F0984250786E}" srcOrd="1" destOrd="0" parTransId="{4934AB30-E954-4417-BF5D-31BCA6F3FB99}" sibTransId="{056BA5F8-D239-4E78-8E82-DEC9D27FACBD}"/>
    <dgm:cxn modelId="{ADFB56B9-F548-4AF1-9D68-F841C5893602}" type="presOf" srcId="{B6E07D3E-5C44-4C6E-950A-81E076C802C3}" destId="{EC00E18E-DB8B-41C2-B7C9-1C14793D0299}" srcOrd="0" destOrd="0" presId="urn:microsoft.com/office/officeart/2005/8/layout/hierarchy3"/>
    <dgm:cxn modelId="{5A79AC38-C1E9-4D65-B00E-8EF80598A421}" type="presOf" srcId="{3E9C059E-C3CB-4FFC-AB0E-D9DB4C82FBDC}" destId="{8ABA698B-17D7-4952-97EA-E670A4B3D5BD}" srcOrd="0" destOrd="0" presId="urn:microsoft.com/office/officeart/2005/8/layout/hierarchy3"/>
    <dgm:cxn modelId="{310D506F-FF1A-469D-B491-AD2A289A8C1C}" srcId="{32E3D616-1B7E-4124-A6A3-6FF47E729DCF}" destId="{3802CDE6-1DFE-4C18-9B6F-0F9E5DCBEE60}" srcOrd="0" destOrd="0" parTransId="{B30BEFC5-831A-4F33-B8A5-E24E63BD7D0E}" sibTransId="{83F0412E-49DA-4F35-91E7-3AA52104424D}"/>
    <dgm:cxn modelId="{9990ECDE-9DE5-4CE7-AEA1-C33B43D05AE6}" type="presOf" srcId="{03DD8C26-44D5-4856-B295-3732F6366783}" destId="{1D7B547E-717C-424C-886C-F1E4BA8E0773}" srcOrd="0" destOrd="0" presId="urn:microsoft.com/office/officeart/2005/8/layout/hierarchy3"/>
    <dgm:cxn modelId="{9A12B1C9-AEFB-47C0-A63E-B2DABF635C56}" type="presOf" srcId="{33C77D08-FE4F-4141-8F0B-C15F39454642}" destId="{08BD1120-ADB4-4629-9F53-0A000EF07628}" srcOrd="0" destOrd="0" presId="urn:microsoft.com/office/officeart/2005/8/layout/hierarchy3"/>
    <dgm:cxn modelId="{DB9BE7A8-EE29-4517-B40B-ACAB54408249}" srcId="{075BDFF4-E29B-4BFB-AFD6-F4D16D73C254}" destId="{9B6F5436-EFE0-472E-8EBC-402455272889}" srcOrd="5" destOrd="0" parTransId="{42D8F107-AA8F-4E3E-A902-E883578BD4FA}" sibTransId="{5C890142-5529-42A3-835C-722BAA67F676}"/>
    <dgm:cxn modelId="{DC19BE82-6B88-4EE3-A9FB-43EC64E1FAB3}" type="presOf" srcId="{0BC92E40-0948-47CA-8168-234E31CF8198}" destId="{88E7A286-2FF2-4F01-B8C4-5EA4C06146D3}" srcOrd="0" destOrd="0" presId="urn:microsoft.com/office/officeart/2005/8/layout/hierarchy3"/>
    <dgm:cxn modelId="{3782C77D-8884-4B45-A99A-C3A3D7EEC250}" type="presOf" srcId="{F1A5390A-F607-4294-814C-B592EA66F0CA}" destId="{9474A859-6CEF-4895-BBB8-31F537C7D22D}" srcOrd="0" destOrd="0" presId="urn:microsoft.com/office/officeart/2005/8/layout/hierarchy3"/>
    <dgm:cxn modelId="{A62AFE73-A54D-487B-B89F-A4D84F8E5B3F}" srcId="{075BDFF4-E29B-4BFB-AFD6-F4D16D73C254}" destId="{0BC92E40-0948-47CA-8168-234E31CF8198}" srcOrd="1" destOrd="0" parTransId="{78C05417-3FF0-4F2C-8175-CB37E3EC6C6A}" sibTransId="{A1A7A952-289D-41DC-A8DF-B3100D54B15F}"/>
    <dgm:cxn modelId="{679E868D-3358-4362-91F1-6F93538A6553}" srcId="{075BDFF4-E29B-4BFB-AFD6-F4D16D73C254}" destId="{ACD404C9-183C-4037-BA37-DB8EA5F4053F}" srcOrd="0" destOrd="0" parTransId="{4EA6FA25-00C4-4B6A-968B-3E2CE505DF26}" sibTransId="{F04D3122-18DF-449B-944F-560B561A7906}"/>
    <dgm:cxn modelId="{95F06D04-A91D-4638-BB1B-4669FCDD39A2}" type="presOf" srcId="{81A40867-4386-4641-8A72-67166669AE3A}" destId="{F78D4984-CBCF-4B67-BB49-C19149C401EB}" srcOrd="0" destOrd="0" presId="urn:microsoft.com/office/officeart/2005/8/layout/hierarchy3"/>
    <dgm:cxn modelId="{19AD2CFB-0142-4CFE-83A4-45A1E3E316B4}" type="presOf" srcId="{D8EBBC5F-8E38-469A-9670-61CFE930637E}" destId="{3DED0514-E2EC-4364-98A1-DE5B11C1361B}" srcOrd="1" destOrd="0" presId="urn:microsoft.com/office/officeart/2005/8/layout/hierarchy3"/>
    <dgm:cxn modelId="{D0A1BE43-0D44-4DFF-99B1-C89486F62E92}" type="presOf" srcId="{0E0729F3-8DDE-49E6-ADA8-73BC1FFB1FCF}" destId="{FBA84387-0E39-4D3B-835E-6B78DEC5E8AD}" srcOrd="0" destOrd="0" presId="urn:microsoft.com/office/officeart/2005/8/layout/hierarchy3"/>
    <dgm:cxn modelId="{32CA4D7C-E16F-4C36-AF50-BF60CA046245}" srcId="{32E3D616-1B7E-4124-A6A3-6FF47E729DCF}" destId="{AFF0B037-6F3C-4BB9-8BCE-1DDF5FDE3F26}" srcOrd="1" destOrd="0" parTransId="{65B4B6F3-DBFB-45AB-9504-4234A6700EFE}" sibTransId="{085469D4-0AA2-48FC-AB73-D57619CAC5A2}"/>
    <dgm:cxn modelId="{A959DBE5-EB38-4DC0-BB2F-8F6D63EA4FB9}" srcId="{B8153A27-DB9B-4FBC-BDA9-E8657A515E51}" destId="{F495F149-A61D-4525-8374-769A5A1A1090}" srcOrd="4" destOrd="0" parTransId="{B0416099-A75D-42D8-BD62-F719D4C5E3A8}" sibTransId="{A834EE88-8618-4DE9-8119-EC4B9E6FBBC5}"/>
    <dgm:cxn modelId="{A20FEBB1-1548-42D9-BDC7-35F72D65DE87}" type="presOf" srcId="{F381BD84-0475-49CC-9D0C-5F1D6340AAFC}" destId="{75503F2B-2B1B-4413-A8B9-E14F3B570036}" srcOrd="0" destOrd="0" presId="urn:microsoft.com/office/officeart/2005/8/layout/hierarchy3"/>
    <dgm:cxn modelId="{A49AFF49-5338-4557-AC53-B1342CECD974}" type="presOf" srcId="{ACD404C9-183C-4037-BA37-DB8EA5F4053F}" destId="{10B86813-F0E0-474E-A7B6-93D4B4E48F34}" srcOrd="0" destOrd="0" presId="urn:microsoft.com/office/officeart/2005/8/layout/hierarchy3"/>
    <dgm:cxn modelId="{875C6A5B-59EF-4C1F-90AA-9E59F3A4B358}" srcId="{075BDFF4-E29B-4BFB-AFD6-F4D16D73C254}" destId="{BB0C794D-B442-4DB7-9276-CCD72B358E45}" srcOrd="4" destOrd="0" parTransId="{4C9A4D2A-7B38-4B55-9CE4-8C8220250A11}" sibTransId="{2D55E890-54FA-4287-AE01-F60473AA8B73}"/>
    <dgm:cxn modelId="{48913AE2-9D5C-4722-BF3C-890E63C69839}" type="presOf" srcId="{AFF0B037-6F3C-4BB9-8BCE-1DDF5FDE3F26}" destId="{1624A92D-1612-4CF5-978D-9A5F8034DF13}" srcOrd="0" destOrd="0" presId="urn:microsoft.com/office/officeart/2005/8/layout/hierarchy3"/>
    <dgm:cxn modelId="{373A5A8B-008D-4001-A4BF-671F3B3099A4}" type="presOf" srcId="{42D8F107-AA8F-4E3E-A902-E883578BD4FA}" destId="{17D31E38-D32D-452C-AD0C-CF3557CF0AC9}" srcOrd="0" destOrd="0" presId="urn:microsoft.com/office/officeart/2005/8/layout/hierarchy3"/>
    <dgm:cxn modelId="{CE47BBD2-D6EE-41EC-8A57-C63A639C2AC6}" type="presOf" srcId="{075BDFF4-E29B-4BFB-AFD6-F4D16D73C254}" destId="{FF2127BF-5913-4226-82B2-C2ABB5EC56E8}" srcOrd="1" destOrd="0" presId="urn:microsoft.com/office/officeart/2005/8/layout/hierarchy3"/>
    <dgm:cxn modelId="{64481001-7253-463F-96AA-74AFD88E1D33}" srcId="{03DD8C26-44D5-4856-B295-3732F6366783}" destId="{075BDFF4-E29B-4BFB-AFD6-F4D16D73C254}" srcOrd="0" destOrd="0" parTransId="{F38D2708-D8E6-4EA6-8196-D9C6C7C9EC9E}" sibTransId="{8C144883-97E2-483C-AE6A-6FA405D97C57}"/>
    <dgm:cxn modelId="{1AB06900-22C0-4A28-A054-870C5CD4BF77}" srcId="{D8EBBC5F-8E38-469A-9670-61CFE930637E}" destId="{3F5133AE-E53C-4881-8180-34C509416597}" srcOrd="2" destOrd="0" parTransId="{F1A5390A-F607-4294-814C-B592EA66F0CA}" sibTransId="{B0407134-8B9A-4B70-B454-F76D29A19016}"/>
    <dgm:cxn modelId="{7654523B-F972-490D-BECB-7E2F619E1FA1}" srcId="{B8153A27-DB9B-4FBC-BDA9-E8657A515E51}" destId="{3E9C059E-C3CB-4FFC-AB0E-D9DB4C82FBDC}" srcOrd="3" destOrd="0" parTransId="{E09AA1AC-1F0F-4CB3-8FA3-3DD2D5E491D1}" sibTransId="{7998AD8F-D978-42F2-A668-BC6133333AA6}"/>
    <dgm:cxn modelId="{E6E1F5B7-4C49-4F65-93C4-497F855D9FAC}" type="presOf" srcId="{D8EBBC5F-8E38-469A-9670-61CFE930637E}" destId="{A5A4DD25-F65D-4CEE-BF51-6D1434773CDE}" srcOrd="0" destOrd="0" presId="urn:microsoft.com/office/officeart/2005/8/layout/hierarchy3"/>
    <dgm:cxn modelId="{5A067020-E150-48AD-8EB4-BE15860C71AE}" type="presOf" srcId="{EBCA3BB2-ABA5-4BB5-AD50-CEDF21BB91A6}" destId="{79D77550-0CCC-4B5F-B9ED-8AC961C8BBE5}" srcOrd="0" destOrd="0" presId="urn:microsoft.com/office/officeart/2005/8/layout/hierarchy3"/>
    <dgm:cxn modelId="{D293243E-2671-40FD-9BA4-D21E565E2A8D}" type="presOf" srcId="{4EA6FA25-00C4-4B6A-968B-3E2CE505DF26}" destId="{FEB8C89C-401C-4383-9DF8-05E2CA1A1293}" srcOrd="0" destOrd="0" presId="urn:microsoft.com/office/officeart/2005/8/layout/hierarchy3"/>
    <dgm:cxn modelId="{5FBC3D08-78FA-4656-9D68-427052D8C42F}" type="presOf" srcId="{9B6F5436-EFE0-472E-8EBC-402455272889}" destId="{BA3250EC-FD12-48B0-B114-2FE1CFEFC424}" srcOrd="0" destOrd="0" presId="urn:microsoft.com/office/officeart/2005/8/layout/hierarchy3"/>
    <dgm:cxn modelId="{B5B3F28B-5A66-42ED-98E2-BA54FA00E8A7}" type="presOf" srcId="{3F5133AE-E53C-4881-8180-34C509416597}" destId="{9BDDA204-72BB-4CB2-9F43-8506B0929E3C}" srcOrd="0" destOrd="0" presId="urn:microsoft.com/office/officeart/2005/8/layout/hierarchy3"/>
    <dgm:cxn modelId="{CB59412B-FC29-4AE5-A7A3-66715EEFE3ED}" type="presOf" srcId="{BB0C794D-B442-4DB7-9276-CCD72B358E45}" destId="{E70F8530-963A-4588-BAA1-50716F1DFDDB}" srcOrd="0" destOrd="0" presId="urn:microsoft.com/office/officeart/2005/8/layout/hierarchy3"/>
    <dgm:cxn modelId="{CCBF6C34-D79D-4682-B68F-302174686039}" type="presOf" srcId="{4C9A4D2A-7B38-4B55-9CE4-8C8220250A11}" destId="{C0021E29-3CC7-45C9-B9EC-6F23B0E16E12}" srcOrd="0" destOrd="0" presId="urn:microsoft.com/office/officeart/2005/8/layout/hierarchy3"/>
    <dgm:cxn modelId="{0FF96FB9-5F09-4CC2-A2A6-C5DEAF720AE7}" type="presOf" srcId="{28089FF3-5868-453A-BCF9-F0984250786E}" destId="{F99CA687-1FB9-488C-8000-D89CEDDD8033}" srcOrd="0" destOrd="0" presId="urn:microsoft.com/office/officeart/2005/8/layout/hierarchy3"/>
    <dgm:cxn modelId="{BE276F06-69C0-42E2-8C76-12141760724B}" type="presOf" srcId="{B30BEFC5-831A-4F33-B8A5-E24E63BD7D0E}" destId="{E14B525E-60C7-4AC9-B351-865E9D5D98A4}" srcOrd="0" destOrd="0" presId="urn:microsoft.com/office/officeart/2005/8/layout/hierarchy3"/>
    <dgm:cxn modelId="{BCEF8445-0EEF-46FC-A09D-5801D0AE9967}" srcId="{075BDFF4-E29B-4BFB-AFD6-F4D16D73C254}" destId="{02A9A531-7C40-4402-996E-5821F57D8862}" srcOrd="3" destOrd="0" parTransId="{863D3327-26A5-4DB7-82C0-A216136B2AFB}" sibTransId="{A3AD6A62-79E1-40D4-A106-2C465E78A291}"/>
    <dgm:cxn modelId="{687F34D4-1049-44AC-8B0B-825FD9F86402}" type="presParOf" srcId="{1D7B547E-717C-424C-886C-F1E4BA8E0773}" destId="{F72AFD13-83DA-47DC-BF62-C41F1A61C519}" srcOrd="0" destOrd="0" presId="urn:microsoft.com/office/officeart/2005/8/layout/hierarchy3"/>
    <dgm:cxn modelId="{B156CECB-0920-44AD-B9A7-A5A44C65B387}" type="presParOf" srcId="{F72AFD13-83DA-47DC-BF62-C41F1A61C519}" destId="{D01F9F57-57E7-4AC1-9B6D-90B2924A6D83}" srcOrd="0" destOrd="0" presId="urn:microsoft.com/office/officeart/2005/8/layout/hierarchy3"/>
    <dgm:cxn modelId="{6C12A4FB-4EAA-4C79-80BE-7E272ABDD2FC}" type="presParOf" srcId="{D01F9F57-57E7-4AC1-9B6D-90B2924A6D83}" destId="{29091D60-5A19-432F-AEA1-0B87199B200E}" srcOrd="0" destOrd="0" presId="urn:microsoft.com/office/officeart/2005/8/layout/hierarchy3"/>
    <dgm:cxn modelId="{21C02CD2-2AB2-49CB-B0E6-D253EB8F7717}" type="presParOf" srcId="{D01F9F57-57E7-4AC1-9B6D-90B2924A6D83}" destId="{FF2127BF-5913-4226-82B2-C2ABB5EC56E8}" srcOrd="1" destOrd="0" presId="urn:microsoft.com/office/officeart/2005/8/layout/hierarchy3"/>
    <dgm:cxn modelId="{07379692-DEA9-444B-99EB-FB8D74915AF8}" type="presParOf" srcId="{F72AFD13-83DA-47DC-BF62-C41F1A61C519}" destId="{C8F2839A-B4E7-4747-ABF2-70F98673D74B}" srcOrd="1" destOrd="0" presId="urn:microsoft.com/office/officeart/2005/8/layout/hierarchy3"/>
    <dgm:cxn modelId="{77C74AC1-42A9-41CE-B809-F41FA4C24B81}" type="presParOf" srcId="{C8F2839A-B4E7-4747-ABF2-70F98673D74B}" destId="{FEB8C89C-401C-4383-9DF8-05E2CA1A1293}" srcOrd="0" destOrd="0" presId="urn:microsoft.com/office/officeart/2005/8/layout/hierarchy3"/>
    <dgm:cxn modelId="{54978803-AE50-4BE0-8E44-97374BBF9169}" type="presParOf" srcId="{C8F2839A-B4E7-4747-ABF2-70F98673D74B}" destId="{10B86813-F0E0-474E-A7B6-93D4B4E48F34}" srcOrd="1" destOrd="0" presId="urn:microsoft.com/office/officeart/2005/8/layout/hierarchy3"/>
    <dgm:cxn modelId="{41E5661A-E6A5-4E8F-B47C-5D321EF41AB2}" type="presParOf" srcId="{C8F2839A-B4E7-4747-ABF2-70F98673D74B}" destId="{0D188492-8CD2-4F12-8B57-92090F8EC51C}" srcOrd="2" destOrd="0" presId="urn:microsoft.com/office/officeart/2005/8/layout/hierarchy3"/>
    <dgm:cxn modelId="{C029E785-CFC5-49B5-AD0C-D54076891311}" type="presParOf" srcId="{C8F2839A-B4E7-4747-ABF2-70F98673D74B}" destId="{88E7A286-2FF2-4F01-B8C4-5EA4C06146D3}" srcOrd="3" destOrd="0" presId="urn:microsoft.com/office/officeart/2005/8/layout/hierarchy3"/>
    <dgm:cxn modelId="{6AAC59D4-219D-43CE-92C1-072FDF7D1E68}" type="presParOf" srcId="{C8F2839A-B4E7-4747-ABF2-70F98673D74B}" destId="{42E96B08-94C6-4810-BEA3-34EA378CFF6B}" srcOrd="4" destOrd="0" presId="urn:microsoft.com/office/officeart/2005/8/layout/hierarchy3"/>
    <dgm:cxn modelId="{01A14B3F-D1AE-4948-9910-3846F932EB8F}" type="presParOf" srcId="{C8F2839A-B4E7-4747-ABF2-70F98673D74B}" destId="{79D77550-0CCC-4B5F-B9ED-8AC961C8BBE5}" srcOrd="5" destOrd="0" presId="urn:microsoft.com/office/officeart/2005/8/layout/hierarchy3"/>
    <dgm:cxn modelId="{415589A8-BC1B-408A-B67C-7820B9EB5AF1}" type="presParOf" srcId="{C8F2839A-B4E7-4747-ABF2-70F98673D74B}" destId="{EFB6A79E-65C7-4F5A-8080-A93BE8B5E2A6}" srcOrd="6" destOrd="0" presId="urn:microsoft.com/office/officeart/2005/8/layout/hierarchy3"/>
    <dgm:cxn modelId="{499E1D16-352F-44C7-B542-A38FF9DF59C9}" type="presParOf" srcId="{C8F2839A-B4E7-4747-ABF2-70F98673D74B}" destId="{6A13D6A3-71E2-4F38-85D7-9C7BD44F377C}" srcOrd="7" destOrd="0" presId="urn:microsoft.com/office/officeart/2005/8/layout/hierarchy3"/>
    <dgm:cxn modelId="{0BD6B7DD-55F7-4223-BC4F-A0D107819C11}" type="presParOf" srcId="{C8F2839A-B4E7-4747-ABF2-70F98673D74B}" destId="{C0021E29-3CC7-45C9-B9EC-6F23B0E16E12}" srcOrd="8" destOrd="0" presId="urn:microsoft.com/office/officeart/2005/8/layout/hierarchy3"/>
    <dgm:cxn modelId="{24E9A639-D1F8-480F-B089-7A580E251040}" type="presParOf" srcId="{C8F2839A-B4E7-4747-ABF2-70F98673D74B}" destId="{E70F8530-963A-4588-BAA1-50716F1DFDDB}" srcOrd="9" destOrd="0" presId="urn:microsoft.com/office/officeart/2005/8/layout/hierarchy3"/>
    <dgm:cxn modelId="{64B54E8A-1651-4E1C-BD5B-DBEAAE411F1B}" type="presParOf" srcId="{C8F2839A-B4E7-4747-ABF2-70F98673D74B}" destId="{17D31E38-D32D-452C-AD0C-CF3557CF0AC9}" srcOrd="10" destOrd="0" presId="urn:microsoft.com/office/officeart/2005/8/layout/hierarchy3"/>
    <dgm:cxn modelId="{470323DA-D162-4933-84B3-6A2B4A3AD80A}" type="presParOf" srcId="{C8F2839A-B4E7-4747-ABF2-70F98673D74B}" destId="{BA3250EC-FD12-48B0-B114-2FE1CFEFC424}" srcOrd="11" destOrd="0" presId="urn:microsoft.com/office/officeart/2005/8/layout/hierarchy3"/>
    <dgm:cxn modelId="{84E5A190-07F4-4B83-B030-1DC85DCAECAB}" type="presParOf" srcId="{C8F2839A-B4E7-4747-ABF2-70F98673D74B}" destId="{F78D4984-CBCF-4B67-BB49-C19149C401EB}" srcOrd="12" destOrd="0" presId="urn:microsoft.com/office/officeart/2005/8/layout/hierarchy3"/>
    <dgm:cxn modelId="{B57FC8D6-0376-488D-A52A-E63249FC73F9}" type="presParOf" srcId="{C8F2839A-B4E7-4747-ABF2-70F98673D74B}" destId="{D4D92B10-72D4-4178-BF0E-86B2866C68ED}" srcOrd="13" destOrd="0" presId="urn:microsoft.com/office/officeart/2005/8/layout/hierarchy3"/>
    <dgm:cxn modelId="{D0E2305D-5042-48ED-BFED-F22312F22C05}" type="presParOf" srcId="{1D7B547E-717C-424C-886C-F1E4BA8E0773}" destId="{411AA0FC-9BAC-4CB1-BE95-284BEF5D7D0A}" srcOrd="1" destOrd="0" presId="urn:microsoft.com/office/officeart/2005/8/layout/hierarchy3"/>
    <dgm:cxn modelId="{690AC0C5-4CB2-4B14-AE69-C7DE63251CD2}" type="presParOf" srcId="{411AA0FC-9BAC-4CB1-BE95-284BEF5D7D0A}" destId="{02519519-247D-480A-A761-3CBBC1B4BEC3}" srcOrd="0" destOrd="0" presId="urn:microsoft.com/office/officeart/2005/8/layout/hierarchy3"/>
    <dgm:cxn modelId="{77CFB065-8444-4845-95C7-BC5EAB72E8BD}" type="presParOf" srcId="{02519519-247D-480A-A761-3CBBC1B4BEC3}" destId="{A5A4DD25-F65D-4CEE-BF51-6D1434773CDE}" srcOrd="0" destOrd="0" presId="urn:microsoft.com/office/officeart/2005/8/layout/hierarchy3"/>
    <dgm:cxn modelId="{AE74B260-26BF-428B-990A-8C487E0F1C5C}" type="presParOf" srcId="{02519519-247D-480A-A761-3CBBC1B4BEC3}" destId="{3DED0514-E2EC-4364-98A1-DE5B11C1361B}" srcOrd="1" destOrd="0" presId="urn:microsoft.com/office/officeart/2005/8/layout/hierarchy3"/>
    <dgm:cxn modelId="{84A229E3-B4D4-4F9A-BF58-DC2CA4612D6E}" type="presParOf" srcId="{411AA0FC-9BAC-4CB1-BE95-284BEF5D7D0A}" destId="{F813803F-5C1F-4BD5-9854-29809C65CE97}" srcOrd="1" destOrd="0" presId="urn:microsoft.com/office/officeart/2005/8/layout/hierarchy3"/>
    <dgm:cxn modelId="{CDF37D3C-C427-489D-AA00-D5EE3CC17329}" type="presParOf" srcId="{F813803F-5C1F-4BD5-9854-29809C65CE97}" destId="{4F6B4B80-B3EB-45FD-8DF2-5E9C7ADF4EAE}" srcOrd="0" destOrd="0" presId="urn:microsoft.com/office/officeart/2005/8/layout/hierarchy3"/>
    <dgm:cxn modelId="{7237E32C-1220-4005-B282-826BE410A914}" type="presParOf" srcId="{F813803F-5C1F-4BD5-9854-29809C65CE97}" destId="{08BD1120-ADB4-4629-9F53-0A000EF07628}" srcOrd="1" destOrd="0" presId="urn:microsoft.com/office/officeart/2005/8/layout/hierarchy3"/>
    <dgm:cxn modelId="{E1E5E4B3-F0D7-4B4A-B709-8A1D551FC9E7}" type="presParOf" srcId="{F813803F-5C1F-4BD5-9854-29809C65CE97}" destId="{3C482468-B3FB-4F17-AD93-67DBC3CD3818}" srcOrd="2" destOrd="0" presId="urn:microsoft.com/office/officeart/2005/8/layout/hierarchy3"/>
    <dgm:cxn modelId="{005E39E9-FDB3-43C8-96E8-466214AA8953}" type="presParOf" srcId="{F813803F-5C1F-4BD5-9854-29809C65CE97}" destId="{F99CA687-1FB9-488C-8000-D89CEDDD8033}" srcOrd="3" destOrd="0" presId="urn:microsoft.com/office/officeart/2005/8/layout/hierarchy3"/>
    <dgm:cxn modelId="{7D04EEBB-B7D9-4A47-A509-4F5D00F23DF6}" type="presParOf" srcId="{F813803F-5C1F-4BD5-9854-29809C65CE97}" destId="{9474A859-6CEF-4895-BBB8-31F537C7D22D}" srcOrd="4" destOrd="0" presId="urn:microsoft.com/office/officeart/2005/8/layout/hierarchy3"/>
    <dgm:cxn modelId="{8419955C-CA41-4C7D-A1AC-282ECC55774F}" type="presParOf" srcId="{F813803F-5C1F-4BD5-9854-29809C65CE97}" destId="{9BDDA204-72BB-4CB2-9F43-8506B0929E3C}" srcOrd="5" destOrd="0" presId="urn:microsoft.com/office/officeart/2005/8/layout/hierarchy3"/>
    <dgm:cxn modelId="{8AD0B950-D4A7-40DF-93F4-15EB845435B1}" type="presParOf" srcId="{1D7B547E-717C-424C-886C-F1E4BA8E0773}" destId="{D812F8DB-37EF-4F32-BEFE-97CC44E1C9FD}" srcOrd="2" destOrd="0" presId="urn:microsoft.com/office/officeart/2005/8/layout/hierarchy3"/>
    <dgm:cxn modelId="{AF666499-05AC-4E6D-8F02-A56CEB921020}" type="presParOf" srcId="{D812F8DB-37EF-4F32-BEFE-97CC44E1C9FD}" destId="{5898A833-858C-45A0-A2AF-C1FCF7BA22DD}" srcOrd="0" destOrd="0" presId="urn:microsoft.com/office/officeart/2005/8/layout/hierarchy3"/>
    <dgm:cxn modelId="{73FE8EDC-E93B-487F-B474-3C52D72776FE}" type="presParOf" srcId="{5898A833-858C-45A0-A2AF-C1FCF7BA22DD}" destId="{C7D334A2-9CA8-4640-AD32-E303C86CB200}" srcOrd="0" destOrd="0" presId="urn:microsoft.com/office/officeart/2005/8/layout/hierarchy3"/>
    <dgm:cxn modelId="{9D36D359-5CCF-474E-AFC0-C2167426DFE1}" type="presParOf" srcId="{5898A833-858C-45A0-A2AF-C1FCF7BA22DD}" destId="{B0427CE5-4454-41DB-B86C-2989ADE9FFF8}" srcOrd="1" destOrd="0" presId="urn:microsoft.com/office/officeart/2005/8/layout/hierarchy3"/>
    <dgm:cxn modelId="{03A6E51B-C067-4E5F-97AB-69651A8A3503}" type="presParOf" srcId="{D812F8DB-37EF-4F32-BEFE-97CC44E1C9FD}" destId="{46193E53-5AB5-42AF-ADFD-AE1DBAB19A76}" srcOrd="1" destOrd="0" presId="urn:microsoft.com/office/officeart/2005/8/layout/hierarchy3"/>
    <dgm:cxn modelId="{7A316904-D79C-4ED3-B5BA-BF427186BE3F}" type="presParOf" srcId="{46193E53-5AB5-42AF-ADFD-AE1DBAB19A76}" destId="{75503F2B-2B1B-4413-A8B9-E14F3B570036}" srcOrd="0" destOrd="0" presId="urn:microsoft.com/office/officeart/2005/8/layout/hierarchy3"/>
    <dgm:cxn modelId="{A8963A8C-8D31-48C4-BCF9-5B8CA373A275}" type="presParOf" srcId="{46193E53-5AB5-42AF-ADFD-AE1DBAB19A76}" destId="{2B7A5644-0340-491F-9AB8-E6C033C771B1}" srcOrd="1" destOrd="0" presId="urn:microsoft.com/office/officeart/2005/8/layout/hierarchy3"/>
    <dgm:cxn modelId="{4D64F10E-34F2-4952-A0CA-4867F1D9B470}" type="presParOf" srcId="{46193E53-5AB5-42AF-ADFD-AE1DBAB19A76}" destId="{444D3991-DBAE-4CFD-994F-E88E74DFC7C3}" srcOrd="2" destOrd="0" presId="urn:microsoft.com/office/officeart/2005/8/layout/hierarchy3"/>
    <dgm:cxn modelId="{6BA9CAC4-2A0B-44C5-A19D-1D5A227EF3B3}" type="presParOf" srcId="{46193E53-5AB5-42AF-ADFD-AE1DBAB19A76}" destId="{17196517-0264-4AF4-8783-258C05C1848C}" srcOrd="3" destOrd="0" presId="urn:microsoft.com/office/officeart/2005/8/layout/hierarchy3"/>
    <dgm:cxn modelId="{22A155C0-2577-4B11-8FEE-4D9A916776A0}" type="presParOf" srcId="{46193E53-5AB5-42AF-ADFD-AE1DBAB19A76}" destId="{FBA84387-0E39-4D3B-835E-6B78DEC5E8AD}" srcOrd="4" destOrd="0" presId="urn:microsoft.com/office/officeart/2005/8/layout/hierarchy3"/>
    <dgm:cxn modelId="{993DA5AC-D10B-4444-A4B1-4B0393F11FBB}" type="presParOf" srcId="{46193E53-5AB5-42AF-ADFD-AE1DBAB19A76}" destId="{75E71CD3-56CE-47FC-BFDD-1BBA91A891F4}" srcOrd="5" destOrd="0" presId="urn:microsoft.com/office/officeart/2005/8/layout/hierarchy3"/>
    <dgm:cxn modelId="{D9D3F891-C99F-4988-B61E-1A7224067698}" type="presParOf" srcId="{46193E53-5AB5-42AF-ADFD-AE1DBAB19A76}" destId="{DD16D48C-F76E-4BFB-875D-6D806289F071}" srcOrd="6" destOrd="0" presId="urn:microsoft.com/office/officeart/2005/8/layout/hierarchy3"/>
    <dgm:cxn modelId="{1BBE7FB0-9E43-44A7-94F7-24AD99647E10}" type="presParOf" srcId="{46193E53-5AB5-42AF-ADFD-AE1DBAB19A76}" destId="{8ABA698B-17D7-4952-97EA-E670A4B3D5BD}" srcOrd="7" destOrd="0" presId="urn:microsoft.com/office/officeart/2005/8/layout/hierarchy3"/>
    <dgm:cxn modelId="{77B38B71-FF5A-44DB-9063-45A148FB831D}" type="presParOf" srcId="{46193E53-5AB5-42AF-ADFD-AE1DBAB19A76}" destId="{66AA466C-533C-4F03-BB5A-4E93E4458D7E}" srcOrd="8" destOrd="0" presId="urn:microsoft.com/office/officeart/2005/8/layout/hierarchy3"/>
    <dgm:cxn modelId="{4413CBFD-D5FC-448F-B13E-28239037C16B}" type="presParOf" srcId="{46193E53-5AB5-42AF-ADFD-AE1DBAB19A76}" destId="{30131AA3-D6E4-4637-9FDC-BC111B3A3DC6}" srcOrd="9" destOrd="0" presId="urn:microsoft.com/office/officeart/2005/8/layout/hierarchy3"/>
    <dgm:cxn modelId="{8751AF6A-5D59-4A2C-861C-90518ED27B17}" type="presParOf" srcId="{1D7B547E-717C-424C-886C-F1E4BA8E0773}" destId="{4805566A-5C88-4E46-828F-EC50A405C2E0}" srcOrd="3" destOrd="0" presId="urn:microsoft.com/office/officeart/2005/8/layout/hierarchy3"/>
    <dgm:cxn modelId="{15E9BC27-2700-46B6-BFBD-577E4976368B}" type="presParOf" srcId="{4805566A-5C88-4E46-828F-EC50A405C2E0}" destId="{5AD37FF5-1144-44A5-A22C-24F541398CB5}" srcOrd="0" destOrd="0" presId="urn:microsoft.com/office/officeart/2005/8/layout/hierarchy3"/>
    <dgm:cxn modelId="{4CFAFA4F-121A-4D49-BAF9-8D886B41E833}" type="presParOf" srcId="{5AD37FF5-1144-44A5-A22C-24F541398CB5}" destId="{3E88D2EC-A3C0-4B28-8716-B6D6237DC577}" srcOrd="0" destOrd="0" presId="urn:microsoft.com/office/officeart/2005/8/layout/hierarchy3"/>
    <dgm:cxn modelId="{D8AE6134-DD69-4B37-82F7-CD6DB34C9681}" type="presParOf" srcId="{5AD37FF5-1144-44A5-A22C-24F541398CB5}" destId="{80D7CF5D-2F15-409F-8147-4BDAEF96D890}" srcOrd="1" destOrd="0" presId="urn:microsoft.com/office/officeart/2005/8/layout/hierarchy3"/>
    <dgm:cxn modelId="{419D256B-7BEE-427B-89F9-79BB7DA46649}" type="presParOf" srcId="{4805566A-5C88-4E46-828F-EC50A405C2E0}" destId="{92487AD4-4202-48D2-88CA-B495A9F13FE3}" srcOrd="1" destOrd="0" presId="urn:microsoft.com/office/officeart/2005/8/layout/hierarchy3"/>
    <dgm:cxn modelId="{54A47D08-1B64-4B24-A8BD-64AC7BE9DED6}" type="presParOf" srcId="{92487AD4-4202-48D2-88CA-B495A9F13FE3}" destId="{E14B525E-60C7-4AC9-B351-865E9D5D98A4}" srcOrd="0" destOrd="0" presId="urn:microsoft.com/office/officeart/2005/8/layout/hierarchy3"/>
    <dgm:cxn modelId="{4D34484B-E489-4E74-BD1B-D583FEFEE67C}" type="presParOf" srcId="{92487AD4-4202-48D2-88CA-B495A9F13FE3}" destId="{830202E9-5621-4DE0-AF79-E566695D6E55}" srcOrd="1" destOrd="0" presId="urn:microsoft.com/office/officeart/2005/8/layout/hierarchy3"/>
    <dgm:cxn modelId="{020AA3B9-F05E-4C3A-8F39-DC1A0516F02C}" type="presParOf" srcId="{92487AD4-4202-48D2-88CA-B495A9F13FE3}" destId="{9B8B9F5E-D781-4ED6-9FF4-0CE263A4E1EC}" srcOrd="2" destOrd="0" presId="urn:microsoft.com/office/officeart/2005/8/layout/hierarchy3"/>
    <dgm:cxn modelId="{A3C1E46E-71E3-4E9A-AB21-A2778CAB4749}" type="presParOf" srcId="{92487AD4-4202-48D2-88CA-B495A9F13FE3}" destId="{1624A92D-1612-4CF5-978D-9A5F8034DF13}" srcOrd="3" destOrd="0" presId="urn:microsoft.com/office/officeart/2005/8/layout/hierarchy3"/>
    <dgm:cxn modelId="{10AFA1EB-38AB-48F1-B857-B6BE70918F88}" type="presParOf" srcId="{92487AD4-4202-48D2-88CA-B495A9F13FE3}" destId="{87625691-C199-4D5C-85D2-A701BC73A670}" srcOrd="4" destOrd="0" presId="urn:microsoft.com/office/officeart/2005/8/layout/hierarchy3"/>
    <dgm:cxn modelId="{47C44383-C3DD-42B8-B19E-8D642E21FD81}" type="presParOf" srcId="{92487AD4-4202-48D2-88CA-B495A9F13FE3}" destId="{EC00E18E-DB8B-41C2-B7C9-1C14793D0299}" srcOrd="5"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544AE9-1E1F-402A-98D4-AE702CF6E84C}" type="datetimeFigureOut">
              <a:rPr lang="fr-CH" smtClean="0"/>
              <a:pPr/>
              <a:t>06.04.2013</a:t>
            </a:fld>
            <a:endParaRPr lang="fr-C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71386-3324-46FE-91BB-5387F0286C0F}" type="slidenum">
              <a:rPr lang="fr-CH" smtClean="0"/>
              <a:pPr/>
              <a:t>‹#›</a:t>
            </a:fld>
            <a:endParaRPr lang="fr-CH"/>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The big picture: </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r>
              <a:rPr lang="en-US" dirty="0" smtClean="0"/>
              <a:t>In an interim report presented at the current twenty-second session of the UN Human Rights Council, Independent Expert on foreign debt </a:t>
            </a:r>
            <a:r>
              <a:rPr lang="en-US" dirty="0" err="1" smtClean="0"/>
              <a:t>Mr</a:t>
            </a:r>
            <a:r>
              <a:rPr lang="en-US" dirty="0" smtClean="0"/>
              <a:t> </a:t>
            </a:r>
            <a:r>
              <a:rPr lang="en-US" dirty="0" err="1" smtClean="0"/>
              <a:t>Cephas</a:t>
            </a:r>
            <a:r>
              <a:rPr lang="en-US" dirty="0" smtClean="0"/>
              <a:t> Lumina said that it is estimated that, on average, developing countries lost between US$783 billion and US$1,138 billion in illicit financial outflows in 2010.</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PH" dirty="0" smtClean="0"/>
              <a:t>“Corruption is an enormous obstacle to the realization of all human rights, in practical terms – civil, political, economic, social and cultural, as well as the right to development” the High Commissioner for Human Rights</a:t>
            </a:r>
            <a:endParaRPr lang="fr-CH"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r>
              <a:rPr lang="en-US" dirty="0" smtClean="0"/>
              <a:t>2. International agreements</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r>
              <a:rPr lang="en-US" dirty="0" smtClean="0"/>
              <a:t>Cancun safeguards : countries shall respect and promote 7 safeguards, one</a:t>
            </a:r>
            <a:r>
              <a:rPr lang="en-US" baseline="0" dirty="0" smtClean="0"/>
              <a:t> of which is the “</a:t>
            </a:r>
            <a:r>
              <a:rPr lang="en-US" dirty="0" smtClean="0"/>
              <a:t>effective and transparent forest governance measures”</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r>
              <a:rPr lang="en-US" baseline="0" dirty="0" smtClean="0"/>
              <a:t>UNCAC : Bangladesh acceded in 2007</a:t>
            </a:r>
            <a:r>
              <a:rPr lang="en-US" dirty="0" smtClean="0"/>
              <a:t> </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r>
              <a:rPr lang="en-US" dirty="0" smtClean="0"/>
              <a:t>NIS : </a:t>
            </a:r>
            <a:r>
              <a:rPr lang="en-GB" sz="1200" kern="1200" dirty="0" smtClean="0">
                <a:solidFill>
                  <a:schemeClr val="tx1"/>
                </a:solidFill>
                <a:latin typeface="+mn-lt"/>
                <a:ea typeface="+mn-ea"/>
                <a:cs typeface="+mn-cs"/>
              </a:rPr>
              <a:t>The Government believes that the fight against corruption cannot be won by prosecution alone, an inclusive approach based on values, morals, ethics and integrity is necessary. The NIS captures this approach to help prevent corruption and enhance transparency and accountability</a:t>
            </a:r>
            <a:endParaRPr lang="en-US" dirty="0" smtClean="0"/>
          </a:p>
          <a:p>
            <a:pPr marL="228600" indent="-228600">
              <a:buNone/>
            </a:pPr>
            <a:endParaRPr lang="en-US" dirty="0" smtClean="0"/>
          </a:p>
        </p:txBody>
      </p:sp>
      <p:sp>
        <p:nvSpPr>
          <p:cNvPr id="4" name="Slide Number Placeholder 3"/>
          <p:cNvSpPr>
            <a:spLocks noGrp="1"/>
          </p:cNvSpPr>
          <p:nvPr>
            <p:ph type="sldNum" sz="quarter" idx="10"/>
          </p:nvPr>
        </p:nvSpPr>
        <p:spPr/>
        <p:txBody>
          <a:bodyPr/>
          <a:lstStyle/>
          <a:p>
            <a:fld id="{06971386-3324-46FE-91BB-5387F0286C0F}" type="slidenum">
              <a:rPr lang="fr-CH" smtClean="0"/>
              <a:pPr/>
              <a:t>2</a:t>
            </a:fld>
            <a:endParaRPr lang="fr-C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06971386-3324-46FE-91BB-5387F0286C0F}" type="slidenum">
              <a:rPr lang="fr-CH" smtClean="0"/>
              <a:pPr/>
              <a:t>3</a:t>
            </a:fld>
            <a:endParaRPr lang="fr-C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Drivers </a:t>
            </a:r>
            <a:endParaRPr lang="fr-CH" dirty="0"/>
          </a:p>
        </p:txBody>
      </p:sp>
      <p:sp>
        <p:nvSpPr>
          <p:cNvPr id="4" name="Slide Number Placeholder 3"/>
          <p:cNvSpPr>
            <a:spLocks noGrp="1"/>
          </p:cNvSpPr>
          <p:nvPr>
            <p:ph type="sldNum" sz="quarter" idx="10"/>
          </p:nvPr>
        </p:nvSpPr>
        <p:spPr/>
        <p:txBody>
          <a:bodyPr/>
          <a:lstStyle/>
          <a:p>
            <a:fld id="{06971386-3324-46FE-91BB-5387F0286C0F}" type="slidenum">
              <a:rPr lang="fr-CH" smtClean="0"/>
              <a:pPr/>
              <a:t>4</a:t>
            </a:fld>
            <a:endParaRPr lang="fr-CH"/>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06971386-3324-46FE-91BB-5387F0286C0F}" type="slidenum">
              <a:rPr lang="fr-CH" smtClean="0"/>
              <a:pPr/>
              <a:t>5</a:t>
            </a:fld>
            <a:endParaRPr lang="fr-CH"/>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1. “Sunlight</a:t>
            </a:r>
            <a:r>
              <a:rPr lang="en-US" baseline="0" dirty="0" smtClean="0"/>
              <a:t> is the best disinfectant”. </a:t>
            </a:r>
            <a:r>
              <a:rPr lang="fr-FR" sz="1200" kern="1200" dirty="0" smtClean="0">
                <a:solidFill>
                  <a:schemeClr val="tx1"/>
                </a:solidFill>
                <a:latin typeface="+mn-lt"/>
                <a:ea typeface="+mn-ea"/>
                <a:cs typeface="+mn-cs"/>
              </a:rPr>
              <a:t> Article 13  of UNCAC </a:t>
            </a:r>
            <a:r>
              <a:rPr lang="fr-FR" sz="1200" kern="1200" dirty="0" err="1" smtClean="0">
                <a:solidFill>
                  <a:schemeClr val="tx1"/>
                </a:solidFill>
                <a:latin typeface="+mn-lt"/>
                <a:ea typeface="+mn-ea"/>
                <a:cs typeface="+mn-cs"/>
              </a:rPr>
              <a:t>can</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be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used</a:t>
            </a:r>
            <a:r>
              <a:rPr lang="fr-FR" sz="1200" kern="1200" dirty="0" smtClean="0">
                <a:solidFill>
                  <a:schemeClr val="tx1"/>
                </a:solidFill>
                <a:latin typeface="+mn-lt"/>
                <a:ea typeface="+mn-ea"/>
                <a:cs typeface="+mn-cs"/>
              </a:rPr>
              <a:t> as a </a:t>
            </a:r>
            <a:r>
              <a:rPr lang="fr-FR" sz="1200" kern="1200" dirty="0" err="1" smtClean="0">
                <a:solidFill>
                  <a:schemeClr val="tx1"/>
                </a:solidFill>
                <a:latin typeface="+mn-lt"/>
                <a:ea typeface="+mn-ea"/>
                <a:cs typeface="+mn-cs"/>
              </a:rPr>
              <a:t>platform</a:t>
            </a:r>
            <a:r>
              <a:rPr lang="fr-FR" sz="1200" kern="1200" dirty="0" smtClean="0">
                <a:solidFill>
                  <a:schemeClr val="tx1"/>
                </a:solidFill>
                <a:latin typeface="+mn-lt"/>
                <a:ea typeface="+mn-ea"/>
                <a:cs typeface="+mn-cs"/>
              </a:rPr>
              <a:t> for </a:t>
            </a:r>
            <a:r>
              <a:rPr lang="fr-FR" sz="1200" kern="1200" dirty="0" err="1" smtClean="0">
                <a:solidFill>
                  <a:schemeClr val="tx1"/>
                </a:solidFill>
                <a:latin typeface="+mn-lt"/>
                <a:ea typeface="+mn-ea"/>
                <a:cs typeface="+mn-cs"/>
              </a:rPr>
              <a:t>CSOs</a:t>
            </a:r>
            <a:r>
              <a:rPr lang="fr-FR" sz="1200" kern="1200" dirty="0" smtClean="0">
                <a:solidFill>
                  <a:schemeClr val="tx1"/>
                </a:solidFill>
                <a:latin typeface="+mn-lt"/>
                <a:ea typeface="+mn-ea"/>
                <a:cs typeface="+mn-cs"/>
              </a:rPr>
              <a:t> to </a:t>
            </a:r>
            <a:r>
              <a:rPr lang="fr-FR" sz="1200" kern="1200" dirty="0" err="1" smtClean="0">
                <a:solidFill>
                  <a:schemeClr val="tx1"/>
                </a:solidFill>
                <a:latin typeface="+mn-lt"/>
                <a:ea typeface="+mn-ea"/>
                <a:cs typeface="+mn-cs"/>
              </a:rPr>
              <a:t>advocate</a:t>
            </a:r>
            <a:r>
              <a:rPr lang="fr-FR" sz="1200" kern="1200" dirty="0" smtClean="0">
                <a:solidFill>
                  <a:schemeClr val="tx1"/>
                </a:solidFill>
                <a:latin typeface="+mn-lt"/>
                <a:ea typeface="+mn-ea"/>
                <a:cs typeface="+mn-cs"/>
              </a:rPr>
              <a:t> to </a:t>
            </a:r>
            <a:r>
              <a:rPr lang="fr-FR" sz="1200" kern="1200" dirty="0" err="1" smtClean="0">
                <a:solidFill>
                  <a:schemeClr val="tx1"/>
                </a:solidFill>
                <a:latin typeface="+mn-lt"/>
                <a:ea typeface="+mn-ea"/>
                <a:cs typeface="+mn-cs"/>
              </a:rPr>
              <a:t>government</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that</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they</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should</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be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closely</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involved</a:t>
            </a:r>
            <a:r>
              <a:rPr lang="fr-FR" sz="1200" kern="1200" dirty="0" smtClean="0">
                <a:solidFill>
                  <a:schemeClr val="tx1"/>
                </a:solidFill>
                <a:latin typeface="+mn-lt"/>
                <a:ea typeface="+mn-ea"/>
                <a:cs typeface="+mn-cs"/>
              </a:rPr>
              <a:t> in the </a:t>
            </a:r>
            <a:r>
              <a:rPr lang="fr-FR" sz="1200" kern="1200" dirty="0" err="1" smtClean="0">
                <a:solidFill>
                  <a:schemeClr val="tx1"/>
                </a:solidFill>
                <a:latin typeface="+mn-lt"/>
                <a:ea typeface="+mn-ea"/>
                <a:cs typeface="+mn-cs"/>
              </a:rPr>
              <a:t>development</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implementation</a:t>
            </a:r>
            <a:r>
              <a:rPr lang="fr-FR" sz="1200" kern="1200" dirty="0" smtClean="0">
                <a:solidFill>
                  <a:schemeClr val="tx1"/>
                </a:solidFill>
                <a:latin typeface="+mn-lt"/>
                <a:ea typeface="+mn-ea"/>
                <a:cs typeface="+mn-cs"/>
              </a:rPr>
              <a:t> and </a:t>
            </a:r>
            <a:r>
              <a:rPr lang="fr-FR" sz="1200" kern="1200" dirty="0" err="1" smtClean="0">
                <a:solidFill>
                  <a:schemeClr val="tx1"/>
                </a:solidFill>
                <a:latin typeface="+mn-lt"/>
                <a:ea typeface="+mn-ea"/>
                <a:cs typeface="+mn-cs"/>
              </a:rPr>
              <a:t>oversight</a:t>
            </a:r>
            <a:r>
              <a:rPr lang="fr-FR" sz="1200" kern="1200" dirty="0" smtClean="0">
                <a:solidFill>
                  <a:schemeClr val="tx1"/>
                </a:solidFill>
                <a:latin typeface="+mn-lt"/>
                <a:ea typeface="+mn-ea"/>
                <a:cs typeface="+mn-cs"/>
              </a:rPr>
              <a:t> of REDD+ programmes. For </a:t>
            </a:r>
            <a:r>
              <a:rPr lang="fr-FR" sz="1200" kern="1200" dirty="0" err="1" smtClean="0">
                <a:solidFill>
                  <a:schemeClr val="tx1"/>
                </a:solidFill>
                <a:latin typeface="+mn-lt"/>
                <a:ea typeface="+mn-ea"/>
                <a:cs typeface="+mn-cs"/>
              </a:rPr>
              <a:t>example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CSOs</a:t>
            </a:r>
            <a:r>
              <a:rPr lang="fr-FR" sz="1200" kern="1200" dirty="0" smtClean="0">
                <a:solidFill>
                  <a:schemeClr val="tx1"/>
                </a:solidFill>
                <a:latin typeface="+mn-lt"/>
                <a:ea typeface="+mn-ea"/>
                <a:cs typeface="+mn-cs"/>
              </a:rPr>
              <a:t> in a </a:t>
            </a:r>
            <a:r>
              <a:rPr lang="fr-FR" sz="1200" kern="1200" dirty="0" err="1" smtClean="0">
                <a:solidFill>
                  <a:schemeClr val="tx1"/>
                </a:solidFill>
                <a:latin typeface="+mn-lt"/>
                <a:ea typeface="+mn-ea"/>
                <a:cs typeface="+mn-cs"/>
              </a:rPr>
              <a:t>number</a:t>
            </a:r>
            <a:r>
              <a:rPr lang="fr-FR" sz="1200" kern="1200" dirty="0" smtClean="0">
                <a:solidFill>
                  <a:schemeClr val="tx1"/>
                </a:solidFill>
                <a:latin typeface="+mn-lt"/>
                <a:ea typeface="+mn-ea"/>
                <a:cs typeface="+mn-cs"/>
              </a:rPr>
              <a:t> of countries have </a:t>
            </a:r>
            <a:r>
              <a:rPr lang="fr-FR" sz="1200" kern="1200" dirty="0" err="1" smtClean="0">
                <a:solidFill>
                  <a:schemeClr val="tx1"/>
                </a:solidFill>
                <a:latin typeface="+mn-lt"/>
                <a:ea typeface="+mn-ea"/>
                <a:cs typeface="+mn-cs"/>
              </a:rPr>
              <a:t>already</a:t>
            </a:r>
            <a:r>
              <a:rPr lang="fr-FR" sz="1200" kern="1200" dirty="0" smtClean="0">
                <a:solidFill>
                  <a:schemeClr val="tx1"/>
                </a:solidFill>
                <a:latin typeface="+mn-lt"/>
                <a:ea typeface="+mn-ea"/>
                <a:cs typeface="+mn-cs"/>
              </a:rPr>
              <a:t> been </a:t>
            </a:r>
            <a:r>
              <a:rPr lang="fr-FR" sz="1200" kern="1200" dirty="0" err="1" smtClean="0">
                <a:solidFill>
                  <a:schemeClr val="tx1"/>
                </a:solidFill>
                <a:latin typeface="+mn-lt"/>
                <a:ea typeface="+mn-ea"/>
                <a:cs typeface="+mn-cs"/>
              </a:rPr>
              <a:t>very</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useful</a:t>
            </a:r>
            <a:r>
              <a:rPr lang="fr-FR" sz="1200" kern="1200" dirty="0" smtClean="0">
                <a:solidFill>
                  <a:schemeClr val="tx1"/>
                </a:solidFill>
                <a:latin typeface="+mn-lt"/>
                <a:ea typeface="+mn-ea"/>
                <a:cs typeface="+mn-cs"/>
              </a:rPr>
              <a:t> in </a:t>
            </a:r>
            <a:r>
              <a:rPr lang="fr-FR" sz="1200" kern="1200" dirty="0" err="1" smtClean="0">
                <a:solidFill>
                  <a:schemeClr val="tx1"/>
                </a:solidFill>
                <a:latin typeface="+mn-lt"/>
                <a:ea typeface="+mn-ea"/>
                <a:cs typeface="+mn-cs"/>
              </a:rPr>
              <a:t>conducting</a:t>
            </a:r>
            <a:r>
              <a:rPr lang="fr-FR" sz="1200" kern="1200" dirty="0" smtClean="0">
                <a:solidFill>
                  <a:schemeClr val="tx1"/>
                </a:solidFill>
                <a:latin typeface="+mn-lt"/>
                <a:ea typeface="+mn-ea"/>
                <a:cs typeface="+mn-cs"/>
              </a:rPr>
              <a:t> “social audits” of </a:t>
            </a:r>
            <a:r>
              <a:rPr lang="fr-FR" sz="1200" kern="1200" dirty="0" err="1" smtClean="0">
                <a:solidFill>
                  <a:schemeClr val="tx1"/>
                </a:solidFill>
                <a:latin typeface="+mn-lt"/>
                <a:ea typeface="+mn-ea"/>
                <a:cs typeface="+mn-cs"/>
              </a:rPr>
              <a:t>government</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welfare</a:t>
            </a:r>
            <a:r>
              <a:rPr lang="fr-FR" sz="1200" kern="1200" dirty="0" smtClean="0">
                <a:solidFill>
                  <a:schemeClr val="tx1"/>
                </a:solidFill>
                <a:latin typeface="+mn-lt"/>
                <a:ea typeface="+mn-ea"/>
                <a:cs typeface="+mn-cs"/>
              </a:rPr>
              <a:t> programmes.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2. Timely</a:t>
            </a:r>
            <a:r>
              <a:rPr lang="en-US" baseline="0" dirty="0" smtClean="0"/>
              <a:t> and usable information means it is in an accessible language and format – for example having a website is a good start but not a panacea !</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3. Online platforms that automatically track the flow of funds - (</a:t>
            </a:r>
            <a:r>
              <a:rPr lang="en-GB" sz="1200" kern="1200" baseline="0" dirty="0" err="1" smtClean="0">
                <a:solidFill>
                  <a:schemeClr val="tx1"/>
                </a:solidFill>
                <a:latin typeface="+mn-lt"/>
                <a:ea typeface="+mn-ea"/>
                <a:cs typeface="+mn-cs"/>
              </a:rPr>
              <a:t>Brasil</a:t>
            </a:r>
            <a:r>
              <a:rPr lang="en-GB" sz="1200" kern="1200" baseline="0" dirty="0" smtClean="0">
                <a:solidFill>
                  <a:schemeClr val="tx1"/>
                </a:solidFill>
                <a:latin typeface="+mn-lt"/>
                <a:ea typeface="+mn-ea"/>
                <a:cs typeface="+mn-cs"/>
              </a:rPr>
              <a:t>)</a:t>
            </a:r>
          </a:p>
          <a:p>
            <a:r>
              <a:rPr lang="en-GB" sz="1200" kern="1200" baseline="0" dirty="0" smtClean="0">
                <a:solidFill>
                  <a:schemeClr val="tx1"/>
                </a:solidFill>
                <a:latin typeface="+mn-lt"/>
                <a:ea typeface="+mn-ea"/>
                <a:cs typeface="+mn-cs"/>
              </a:rPr>
              <a:t>4. </a:t>
            </a:r>
          </a:p>
          <a:p>
            <a:endParaRPr lang="en-GB" sz="1200" kern="1200" baseline="0" dirty="0" smtClean="0">
              <a:solidFill>
                <a:schemeClr val="tx1"/>
              </a:solidFill>
              <a:latin typeface="+mn-lt"/>
              <a:ea typeface="+mn-ea"/>
              <a:cs typeface="+mn-cs"/>
            </a:endParaRP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Of course this requires increased capacity but the benefits go beyond REDD+</a:t>
            </a:r>
            <a:endParaRPr lang="fr-CH" dirty="0"/>
          </a:p>
        </p:txBody>
      </p:sp>
      <p:sp>
        <p:nvSpPr>
          <p:cNvPr id="4" name="Slide Number Placeholder 3"/>
          <p:cNvSpPr>
            <a:spLocks noGrp="1"/>
          </p:cNvSpPr>
          <p:nvPr>
            <p:ph type="sldNum" sz="quarter" idx="10"/>
          </p:nvPr>
        </p:nvSpPr>
        <p:spPr/>
        <p:txBody>
          <a:bodyPr/>
          <a:lstStyle/>
          <a:p>
            <a:fld id="{06971386-3324-46FE-91BB-5387F0286C0F}" type="slidenum">
              <a:rPr lang="fr-CH" smtClean="0"/>
              <a:pPr/>
              <a:t>7</a:t>
            </a:fld>
            <a:endParaRPr lang="fr-CH"/>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1.REDD </a:t>
            </a:r>
            <a:r>
              <a:rPr lang="fr-FR" sz="1200" kern="1200" dirty="0" err="1" smtClean="0">
                <a:solidFill>
                  <a:schemeClr val="tx1"/>
                </a:solidFill>
                <a:latin typeface="+mn-lt"/>
                <a:ea typeface="+mn-ea"/>
                <a:cs typeface="+mn-cs"/>
              </a:rPr>
              <a:t>units</a:t>
            </a:r>
            <a:r>
              <a:rPr lang="fr-FR" sz="1200" kern="1200" dirty="0" smtClean="0">
                <a:solidFill>
                  <a:schemeClr val="tx1"/>
                </a:solidFill>
                <a:latin typeface="+mn-lt"/>
                <a:ea typeface="+mn-ea"/>
                <a:cs typeface="+mn-cs"/>
              </a:rPr>
              <a:t> : </a:t>
            </a:r>
            <a:r>
              <a:rPr lang="en-US" sz="1200" dirty="0" smtClean="0">
                <a:solidFill>
                  <a:schemeClr val="tx1">
                    <a:lumMod val="85000"/>
                    <a:lumOff val="15000"/>
                  </a:schemeClr>
                </a:solidFill>
                <a:latin typeface="Calibri" pitchFamily="34" charset="0"/>
              </a:rPr>
              <a:t>in designing transparent and inclusive REDD+ strategies, providing  accessible</a:t>
            </a:r>
            <a:r>
              <a:rPr lang="en-US" sz="1200" baseline="0" dirty="0" smtClean="0">
                <a:solidFill>
                  <a:schemeClr val="tx1">
                    <a:lumMod val="85000"/>
                    <a:lumOff val="15000"/>
                  </a:schemeClr>
                </a:solidFill>
                <a:latin typeface="Calibri" pitchFamily="34" charset="0"/>
              </a:rPr>
              <a:t> </a:t>
            </a:r>
            <a:r>
              <a:rPr lang="en-US" sz="1200" dirty="0" smtClean="0">
                <a:solidFill>
                  <a:schemeClr val="tx1">
                    <a:lumMod val="85000"/>
                    <a:lumOff val="15000"/>
                  </a:schemeClr>
                </a:solidFill>
                <a:latin typeface="Calibri" pitchFamily="34" charset="0"/>
              </a:rPr>
              <a:t>information,</a:t>
            </a:r>
            <a:r>
              <a:rPr lang="en-US" sz="1200" baseline="0" dirty="0" smtClean="0">
                <a:solidFill>
                  <a:schemeClr val="tx1">
                    <a:lumMod val="85000"/>
                    <a:lumOff val="15000"/>
                  </a:schemeClr>
                </a:solidFill>
                <a:latin typeface="Calibri" pitchFamily="34" charset="0"/>
              </a:rPr>
              <a:t> receiving and addressing feedback (responsiveness)</a:t>
            </a:r>
            <a:endParaRPr lang="fr-FR"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2.CSO and</a:t>
            </a:r>
            <a:r>
              <a:rPr lang="en-US" sz="1200" kern="1200" baseline="0" dirty="0" smtClean="0">
                <a:solidFill>
                  <a:schemeClr val="tx1"/>
                </a:solidFill>
                <a:latin typeface="+mn-lt"/>
                <a:ea typeface="+mn-ea"/>
                <a:cs typeface="+mn-cs"/>
              </a:rPr>
              <a:t> IPs : acting as social auditors in the planning, implementation and monitoring phases – not solely watchdogs, but also partners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3. Anti corruption commissions </a:t>
            </a:r>
          </a:p>
          <a:p>
            <a:pPr marL="0" marR="0" lvl="0" indent="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latin typeface="+mn-lt"/>
                <a:ea typeface="+mn-ea"/>
                <a:cs typeface="+mn-cs"/>
              </a:rPr>
              <a:t>Investigations</a:t>
            </a:r>
          </a:p>
          <a:p>
            <a:pPr marL="0" marR="0" lvl="0" indent="0" algn="l" defTabSz="914400" rtl="0" eaLnBrk="1" fontAlgn="auto" latinLnBrk="0" hangingPunct="1">
              <a:lnSpc>
                <a:spcPct val="100000"/>
              </a:lnSpc>
              <a:spcBef>
                <a:spcPts val="0"/>
              </a:spcBef>
              <a:spcAft>
                <a:spcPts val="0"/>
              </a:spcAft>
              <a:buClrTx/>
              <a:buSzTx/>
              <a:buFontTx/>
              <a:buChar char="-"/>
              <a:tabLst/>
              <a:defRPr/>
            </a:pPr>
            <a:r>
              <a:rPr lang="en-US" sz="1200" kern="1200" baseline="0" dirty="0" smtClean="0">
                <a:solidFill>
                  <a:schemeClr val="tx1"/>
                </a:solidFill>
                <a:latin typeface="+mn-lt"/>
                <a:ea typeface="+mn-ea"/>
                <a:cs typeface="+mn-cs"/>
              </a:rPr>
              <a:t>Development of AC strategy : </a:t>
            </a:r>
            <a:r>
              <a:rPr lang="en-US" sz="1200" kern="1200" dirty="0" smtClean="0">
                <a:solidFill>
                  <a:schemeClr val="tx1"/>
                </a:solidFill>
                <a:latin typeface="+mn-lt"/>
                <a:ea typeface="+mn-ea"/>
                <a:cs typeface="+mn-cs"/>
              </a:rPr>
              <a:t>In countries which already have a NACS, REDD+ stakeholders can and still should engage with the agency responsible for coordinating/monitoring implementation to identify entry points for highlighting REDD+ anti-corruption issues within the government’s overall AC strategy. Likewise, in countries which are developing their NACS and/or NACS implementation plans, REDD+ stakeholders should engage as active participants in any working group / stakeholder group which is tasked with developing the NACS. </a:t>
            </a:r>
            <a:endParaRPr lang="fr-CH"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4. Justice system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5. </a:t>
            </a:r>
            <a:r>
              <a:rPr lang="fr-FR" sz="1200" kern="1200" dirty="0" err="1" smtClean="0">
                <a:solidFill>
                  <a:schemeClr val="tx1"/>
                </a:solidFill>
                <a:latin typeface="+mn-lt"/>
                <a:ea typeface="+mn-ea"/>
                <a:cs typeface="+mn-cs"/>
              </a:rPr>
              <a:t>Parliaments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At</a:t>
            </a:r>
            <a:r>
              <a:rPr lang="fr-FR" sz="1200" kern="1200" dirty="0" smtClean="0">
                <a:solidFill>
                  <a:schemeClr val="tx1"/>
                </a:solidFill>
                <a:latin typeface="+mn-lt"/>
                <a:ea typeface="+mn-ea"/>
                <a:cs typeface="+mn-cs"/>
              </a:rPr>
              <a:t> a </a:t>
            </a:r>
            <a:r>
              <a:rPr lang="fr-FR" sz="1200" kern="1200" dirty="0" err="1" smtClean="0">
                <a:solidFill>
                  <a:schemeClr val="tx1"/>
                </a:solidFill>
                <a:latin typeface="+mn-lt"/>
                <a:ea typeface="+mn-ea"/>
                <a:cs typeface="+mn-cs"/>
              </a:rPr>
              <a:t>concrete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level</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political</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will</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can</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be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strengthened</a:t>
            </a:r>
            <a:r>
              <a:rPr lang="fr-FR" sz="1200" kern="1200" dirty="0" smtClean="0">
                <a:solidFill>
                  <a:schemeClr val="tx1"/>
                </a:solidFill>
                <a:latin typeface="+mn-lt"/>
                <a:ea typeface="+mn-ea"/>
                <a:cs typeface="+mn-cs"/>
              </a:rPr>
              <a:t> by direct </a:t>
            </a:r>
            <a:r>
              <a:rPr lang="fr-FR" sz="1200" kern="1200" dirty="0" err="1" smtClean="0">
                <a:solidFill>
                  <a:schemeClr val="tx1"/>
                </a:solidFill>
                <a:latin typeface="+mn-lt"/>
                <a:ea typeface="+mn-ea"/>
                <a:cs typeface="+mn-cs"/>
              </a:rPr>
              <a:t>advocacy</a:t>
            </a:r>
            <a:r>
              <a:rPr lang="fr-FR" sz="1200" kern="1200" dirty="0" smtClean="0">
                <a:solidFill>
                  <a:schemeClr val="tx1"/>
                </a:solidFill>
                <a:latin typeface="+mn-lt"/>
                <a:ea typeface="+mn-ea"/>
                <a:cs typeface="+mn-cs"/>
              </a:rPr>
              <a:t>/engagement </a:t>
            </a:r>
            <a:r>
              <a:rPr lang="fr-FR" sz="1200" kern="1200" dirty="0" err="1" smtClean="0">
                <a:solidFill>
                  <a:schemeClr val="tx1"/>
                </a:solidFill>
                <a:latin typeface="+mn-lt"/>
                <a:ea typeface="+mn-ea"/>
                <a:cs typeface="+mn-cs"/>
              </a:rPr>
              <a:t>with</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members</a:t>
            </a:r>
            <a:r>
              <a:rPr lang="fr-FR" sz="1200" kern="1200" dirty="0" smtClean="0">
                <a:solidFill>
                  <a:schemeClr val="tx1"/>
                </a:solidFill>
                <a:latin typeface="+mn-lt"/>
                <a:ea typeface="+mn-ea"/>
                <a:cs typeface="+mn-cs"/>
              </a:rPr>
              <a:t> of the national (and </a:t>
            </a:r>
            <a:r>
              <a:rPr lang="fr-FR" sz="1200" kern="1200" dirty="0" err="1" smtClean="0">
                <a:solidFill>
                  <a:schemeClr val="tx1"/>
                </a:solidFill>
                <a:latin typeface="+mn-lt"/>
                <a:ea typeface="+mn-ea"/>
                <a:cs typeface="+mn-cs"/>
              </a:rPr>
              <a:t>sub</a:t>
            </a:r>
            <a:r>
              <a:rPr lang="fr-FR" sz="1200" kern="1200" dirty="0" smtClean="0">
                <a:solidFill>
                  <a:schemeClr val="tx1"/>
                </a:solidFill>
                <a:latin typeface="+mn-lt"/>
                <a:ea typeface="+mn-ea"/>
                <a:cs typeface="+mn-cs"/>
              </a:rPr>
              <a:t>-national) </a:t>
            </a:r>
            <a:r>
              <a:rPr lang="fr-FR" sz="1200" kern="1200" dirty="0" err="1" smtClean="0">
                <a:solidFill>
                  <a:schemeClr val="tx1"/>
                </a:solidFill>
                <a:latin typeface="+mn-lt"/>
                <a:ea typeface="+mn-ea"/>
                <a:cs typeface="+mn-cs"/>
              </a:rPr>
              <a:t>legislatures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which</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will</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be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responsible</a:t>
            </a:r>
            <a:r>
              <a:rPr lang="fr-FR" sz="1200" kern="1200" dirty="0" smtClean="0">
                <a:solidFill>
                  <a:schemeClr val="tx1"/>
                </a:solidFill>
                <a:latin typeface="+mn-lt"/>
                <a:ea typeface="+mn-ea"/>
                <a:cs typeface="+mn-cs"/>
              </a:rPr>
              <a:t> for passing/</a:t>
            </a:r>
            <a:r>
              <a:rPr lang="fr-FR" sz="1200" kern="1200" dirty="0" err="1" smtClean="0">
                <a:solidFill>
                  <a:schemeClr val="tx1"/>
                </a:solidFill>
                <a:latin typeface="+mn-lt"/>
                <a:ea typeface="+mn-ea"/>
                <a:cs typeface="+mn-cs"/>
              </a:rPr>
              <a:t>amending</a:t>
            </a:r>
            <a:r>
              <a:rPr lang="fr-FR" sz="1200" kern="1200" dirty="0" smtClean="0">
                <a:solidFill>
                  <a:schemeClr val="tx1"/>
                </a:solidFill>
                <a:latin typeface="+mn-lt"/>
                <a:ea typeface="+mn-ea"/>
                <a:cs typeface="+mn-cs"/>
              </a:rPr>
              <a:t> REDD-relevant </a:t>
            </a:r>
            <a:r>
              <a:rPr lang="fr-FR" sz="1200" kern="1200" dirty="0" err="1" smtClean="0">
                <a:solidFill>
                  <a:schemeClr val="tx1"/>
                </a:solidFill>
                <a:latin typeface="+mn-lt"/>
                <a:ea typeface="+mn-ea"/>
                <a:cs typeface="+mn-cs"/>
              </a:rPr>
              <a:t>legislation</a:t>
            </a:r>
            <a:r>
              <a:rPr lang="fr-FR" sz="1200" kern="1200" dirty="0" smtClean="0">
                <a:solidFill>
                  <a:schemeClr val="tx1"/>
                </a:solidFill>
                <a:latin typeface="+mn-lt"/>
                <a:ea typeface="+mn-ea"/>
                <a:cs typeface="+mn-cs"/>
              </a:rPr>
              <a:t> and </a:t>
            </a:r>
            <a:r>
              <a:rPr lang="fr-FR" sz="1200" kern="1200" dirty="0" err="1" smtClean="0">
                <a:solidFill>
                  <a:schemeClr val="tx1"/>
                </a:solidFill>
                <a:latin typeface="+mn-lt"/>
                <a:ea typeface="+mn-ea"/>
                <a:cs typeface="+mn-cs"/>
              </a:rPr>
              <a:t>utilising</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committee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oversight</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powers</a:t>
            </a:r>
            <a:r>
              <a:rPr lang="fr-FR" sz="1200" kern="1200" dirty="0" smtClean="0">
                <a:solidFill>
                  <a:schemeClr val="tx1"/>
                </a:solidFill>
                <a:latin typeface="+mn-lt"/>
                <a:ea typeface="+mn-ea"/>
                <a:cs typeface="+mn-cs"/>
              </a:rPr>
              <a:t> to </a:t>
            </a:r>
            <a:r>
              <a:rPr lang="fr-FR" sz="1200" kern="1200" dirty="0" err="1" smtClean="0">
                <a:solidFill>
                  <a:schemeClr val="tx1"/>
                </a:solidFill>
                <a:latin typeface="+mn-lt"/>
                <a:ea typeface="+mn-ea"/>
                <a:cs typeface="+mn-cs"/>
              </a:rPr>
              <a:t>review</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implementation</a:t>
            </a:r>
            <a:r>
              <a:rPr lang="fr-FR" sz="1200" kern="1200" dirty="0" smtClean="0">
                <a:solidFill>
                  <a:schemeClr val="tx1"/>
                </a:solidFill>
                <a:latin typeface="+mn-lt"/>
                <a:ea typeface="+mn-ea"/>
                <a:cs typeface="+mn-cs"/>
              </a:rPr>
              <a:t> of REDD+ programmes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6. </a:t>
            </a:r>
            <a:r>
              <a:rPr lang="fr-FR" sz="1200" kern="1200" dirty="0" err="1" smtClean="0">
                <a:solidFill>
                  <a:schemeClr val="tx1"/>
                </a:solidFill>
                <a:latin typeface="+mn-lt"/>
                <a:ea typeface="+mn-ea"/>
                <a:cs typeface="+mn-cs"/>
              </a:rPr>
              <a:t>Neighbour</a:t>
            </a:r>
            <a:r>
              <a:rPr lang="fr-FR" sz="1200" kern="1200" dirty="0" smtClean="0">
                <a:solidFill>
                  <a:schemeClr val="tx1"/>
                </a:solidFill>
                <a:latin typeface="+mn-lt"/>
                <a:ea typeface="+mn-ea"/>
                <a:cs typeface="+mn-cs"/>
              </a:rPr>
              <a:t> countries in </a:t>
            </a:r>
            <a:r>
              <a:rPr lang="fr-FR" sz="1200" kern="1200" dirty="0" err="1" smtClean="0">
                <a:solidFill>
                  <a:schemeClr val="tx1"/>
                </a:solidFill>
                <a:latin typeface="+mn-lt"/>
                <a:ea typeface="+mn-ea"/>
                <a:cs typeface="+mn-cs"/>
              </a:rPr>
              <a:t>enforcement</a:t>
            </a:r>
            <a:r>
              <a:rPr lang="fr-FR" sz="1200" kern="1200" baseline="0" dirty="0" smtClean="0">
                <a:solidFill>
                  <a:schemeClr val="tx1"/>
                </a:solidFill>
                <a:latin typeface="+mn-lt"/>
                <a:ea typeface="+mn-ea"/>
                <a:cs typeface="+mn-cs"/>
              </a:rPr>
              <a:t> coordination</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latin typeface="+mn-lt"/>
                <a:ea typeface="+mn-ea"/>
                <a:cs typeface="+mn-cs"/>
              </a:rPr>
              <a:t>7. International </a:t>
            </a:r>
            <a:r>
              <a:rPr lang="fr-FR" sz="1200" kern="1200" baseline="0" dirty="0" err="1" smtClean="0">
                <a:solidFill>
                  <a:schemeClr val="tx1"/>
                </a:solidFill>
                <a:latin typeface="+mn-lt"/>
                <a:ea typeface="+mn-ea"/>
                <a:cs typeface="+mn-cs"/>
              </a:rPr>
              <a:t>partners</a:t>
            </a:r>
            <a:r>
              <a:rPr lang="fr-FR" sz="1200" kern="1200" baseline="0" dirty="0" smtClean="0">
                <a:solidFill>
                  <a:schemeClr val="tx1"/>
                </a:solidFill>
                <a:latin typeface="+mn-lt"/>
                <a:ea typeface="+mn-ea"/>
                <a:cs typeface="+mn-cs"/>
              </a:rPr>
              <a:t> for </a:t>
            </a:r>
            <a:r>
              <a:rPr lang="fr-FR" sz="1200" kern="1200" baseline="0" dirty="0" err="1" smtClean="0">
                <a:solidFill>
                  <a:schemeClr val="tx1"/>
                </a:solidFill>
                <a:latin typeface="+mn-lt"/>
                <a:ea typeface="+mn-ea"/>
                <a:cs typeface="+mn-cs"/>
              </a:rPr>
              <a:t>technical</a:t>
            </a:r>
            <a:r>
              <a:rPr lang="fr-FR" sz="1200" kern="1200" baseline="0" dirty="0" smtClean="0">
                <a:solidFill>
                  <a:schemeClr val="tx1"/>
                </a:solidFill>
                <a:latin typeface="+mn-lt"/>
                <a:ea typeface="+mn-ea"/>
                <a:cs typeface="+mn-cs"/>
              </a:rPr>
              <a:t> support</a:t>
            </a:r>
            <a:endParaRPr lang="fr-F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latin typeface="+mn-lt"/>
              <a:ea typeface="+mn-ea"/>
              <a:cs typeface="+mn-cs"/>
            </a:endParaRPr>
          </a:p>
          <a:p>
            <a:endParaRPr lang="fr-CH" dirty="0"/>
          </a:p>
        </p:txBody>
      </p:sp>
      <p:sp>
        <p:nvSpPr>
          <p:cNvPr id="4" name="Slide Number Placeholder 3"/>
          <p:cNvSpPr>
            <a:spLocks noGrp="1"/>
          </p:cNvSpPr>
          <p:nvPr>
            <p:ph type="sldNum" sz="quarter" idx="10"/>
          </p:nvPr>
        </p:nvSpPr>
        <p:spPr/>
        <p:txBody>
          <a:bodyPr/>
          <a:lstStyle/>
          <a:p>
            <a:fld id="{06971386-3324-46FE-91BB-5387F0286C0F}" type="slidenum">
              <a:rPr lang="fr-CH" smtClean="0"/>
              <a:pPr/>
              <a:t>8</a:t>
            </a:fld>
            <a:endParaRPr lang="fr-CH"/>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Wider constituency : groups identified by Danesh</a:t>
            </a:r>
            <a:endParaRPr lang="fr-CH" dirty="0"/>
          </a:p>
        </p:txBody>
      </p:sp>
      <p:sp>
        <p:nvSpPr>
          <p:cNvPr id="4" name="Slide Number Placeholder 3"/>
          <p:cNvSpPr>
            <a:spLocks noGrp="1"/>
          </p:cNvSpPr>
          <p:nvPr>
            <p:ph type="sldNum" sz="quarter" idx="10"/>
          </p:nvPr>
        </p:nvSpPr>
        <p:spPr/>
        <p:txBody>
          <a:bodyPr/>
          <a:lstStyle/>
          <a:p>
            <a:fld id="{06971386-3324-46FE-91BB-5387F0286C0F}" type="slidenum">
              <a:rPr lang="fr-CH" smtClean="0"/>
              <a:pPr/>
              <a:t>10</a:t>
            </a:fld>
            <a:endParaRPr lang="fr-C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BB7F6A-2867-439C-9A4D-2FD0E495E445}"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 xmlns:p14="http://schemas.microsoft.com/office/powerpoint/2010/main" val="1047244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3712" y="392991"/>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BB7F6A-2867-439C-9A4D-2FD0E495E445}"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 xmlns:p14="http://schemas.microsoft.com/office/powerpoint/2010/main" val="282433745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4B3BA1-FF78-46FC-A915-646825990621}"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 xmlns:p14="http://schemas.microsoft.com/office/powerpoint/2010/main" val="37766635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4B3BA1-FF78-46FC-A915-646825990621}"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 xmlns:p14="http://schemas.microsoft.com/office/powerpoint/2010/main" val="39618439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4B3BA1-FF78-46FC-A915-646825990621}"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 xmlns:p14="http://schemas.microsoft.com/office/powerpoint/2010/main" val="40900959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4B3BA1-FF78-46FC-A915-646825990621}" type="datetimeFigureOut">
              <a:rPr lang="en-US" smtClean="0"/>
              <a:pPr/>
              <a:t>4/6/2013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 xmlns:p14="http://schemas.microsoft.com/office/powerpoint/2010/main" val="410200328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274B3BA1-FF78-46FC-A915-646825990621}" type="datetimeFigureOut">
              <a:rPr lang="en-US" smtClean="0"/>
              <a:pPr/>
              <a:t>4/6/2013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 xmlns:p14="http://schemas.microsoft.com/office/powerpoint/2010/main" val="41824015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4B3BA1-FF78-46FC-A915-646825990621}" type="datetimeFigureOut">
              <a:rPr lang="en-US" smtClean="0"/>
              <a:pPr/>
              <a:t>4/6/2013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 xmlns:p14="http://schemas.microsoft.com/office/powerpoint/2010/main" val="107178140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4B3BA1-FF78-46FC-A915-646825990621}" type="datetimeFigureOut">
              <a:rPr lang="en-US" smtClean="0"/>
              <a:pPr/>
              <a:t>4/6/2013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 xmlns:p14="http://schemas.microsoft.com/office/powerpoint/2010/main" val="279027556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4B3BA1-FF78-46FC-A915-646825990621}" type="datetimeFigureOut">
              <a:rPr lang="en-US" smtClean="0"/>
              <a:pPr/>
              <a:t>4/6/2013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 xmlns:p14="http://schemas.microsoft.com/office/powerpoint/2010/main" val="28788326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4B3BA1-FF78-46FC-A915-646825990621}" type="datetimeFigureOut">
              <a:rPr lang="en-US" smtClean="0"/>
              <a:pPr/>
              <a:t>4/6/2013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 xmlns:p14="http://schemas.microsoft.com/office/powerpoint/2010/main" val="327437243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4B3BA1-FF78-46FC-A915-646825990621}"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 xmlns:p14="http://schemas.microsoft.com/office/powerpoint/2010/main" val="3456388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BB7F6A-2867-439C-9A4D-2FD0E495E445}"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 xmlns:p14="http://schemas.microsoft.com/office/powerpoint/2010/main" val="303633866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4B3BA1-FF78-46FC-A915-646825990621}"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 xmlns:p14="http://schemas.microsoft.com/office/powerpoint/2010/main" val="1531342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1086012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958566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273EF2-3846-4EE4-8945-D4DD53CBC62D}"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540638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273EF2-3846-4EE4-8945-D4DD53CBC62D}" type="datetimeFigureOut">
              <a:rPr lang="en-US" smtClean="0"/>
              <a:pPr/>
              <a:t>4/6/2013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1256699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273EF2-3846-4EE4-8945-D4DD53CBC62D}" type="datetimeFigureOut">
              <a:rPr lang="en-US" smtClean="0"/>
              <a:pPr/>
              <a:t>4/6/2013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1548296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273EF2-3846-4EE4-8945-D4DD53CBC62D}" type="datetimeFigureOut">
              <a:rPr lang="en-US" smtClean="0"/>
              <a:pPr/>
              <a:t>4/6/2013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4193730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73EF2-3846-4EE4-8945-D4DD53CBC62D}" type="datetimeFigureOut">
              <a:rPr lang="en-US" smtClean="0"/>
              <a:pPr/>
              <a:t>4/6/2013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019712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4/6/2013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22400456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12" y="392991"/>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BB7F6A-2867-439C-9A4D-2FD0E495E445}"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 xmlns:p14="http://schemas.microsoft.com/office/powerpoint/2010/main" val="78719969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4/6/2013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070521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296922797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35039344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237857708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19510987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273EF2-3846-4EE4-8945-D4DD53CBC62D}"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1904339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273EF2-3846-4EE4-8945-D4DD53CBC62D}" type="datetimeFigureOut">
              <a:rPr lang="en-US" smtClean="0"/>
              <a:pPr/>
              <a:t>4/6/2013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15233110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273EF2-3846-4EE4-8945-D4DD53CBC62D}" type="datetimeFigureOut">
              <a:rPr lang="en-US" smtClean="0"/>
              <a:pPr/>
              <a:t>4/6/2013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5790930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273EF2-3846-4EE4-8945-D4DD53CBC62D}" type="datetimeFigureOut">
              <a:rPr lang="en-US" smtClean="0"/>
              <a:pPr/>
              <a:t>4/6/2013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25834266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73EF2-3846-4EE4-8945-D4DD53CBC62D}" type="datetimeFigureOut">
              <a:rPr lang="en-US" smtClean="0"/>
              <a:pPr/>
              <a:t>4/6/2013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2170391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C8BB7F6A-2867-439C-9A4D-2FD0E495E445}" type="datetimeFigureOut">
              <a:rPr lang="en-US" smtClean="0"/>
              <a:pPr/>
              <a:t>4/6/2013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837113-2F3E-4400-9792-506CD95B94E0}" type="slidenum">
              <a:rPr lang="en-US" smtClean="0"/>
              <a:pPr/>
              <a:t>‹#›</a:t>
            </a:fld>
            <a:endParaRPr lang="en-US" dirty="0"/>
          </a:p>
        </p:txBody>
      </p:sp>
    </p:spTree>
    <p:extLst>
      <p:ext uri="{BB962C8B-B14F-4D97-AF65-F5344CB8AC3E}">
        <p14:creationId xmlns="" xmlns:p14="http://schemas.microsoft.com/office/powerpoint/2010/main" val="129003076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4/6/2013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28852465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4/6/2013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8785999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525622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61780490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289236382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4772007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273EF2-3846-4EE4-8945-D4DD53CBC62D}"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41103936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273EF2-3846-4EE4-8945-D4DD53CBC62D}" type="datetimeFigureOut">
              <a:rPr lang="en-US" smtClean="0"/>
              <a:pPr/>
              <a:t>4/6/2013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21702466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273EF2-3846-4EE4-8945-D4DD53CBC62D}" type="datetimeFigureOut">
              <a:rPr lang="en-US" smtClean="0"/>
              <a:pPr/>
              <a:t>4/6/2013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29109639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273EF2-3846-4EE4-8945-D4DD53CBC62D}" type="datetimeFigureOut">
              <a:rPr lang="en-US" smtClean="0"/>
              <a:pPr/>
              <a:t>4/6/2013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732068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12" y="392991"/>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BB7F6A-2867-439C-9A4D-2FD0E495E445}" type="datetimeFigureOut">
              <a:rPr lang="en-US" smtClean="0"/>
              <a:pPr/>
              <a:t>4/6/2013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 xmlns:p14="http://schemas.microsoft.com/office/powerpoint/2010/main" val="10541402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73EF2-3846-4EE4-8945-D4DD53CBC62D}" type="datetimeFigureOut">
              <a:rPr lang="en-US" smtClean="0"/>
              <a:pPr/>
              <a:t>4/6/2013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347875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4/6/2013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4663972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4/6/2013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7274784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239000" y="655117"/>
            <a:ext cx="1371600" cy="716483"/>
          </a:xfrm>
          <a:prstGeom prst="rect">
            <a:avLst/>
          </a:prstGeom>
        </p:spPr>
      </p:pic>
    </p:spTree>
    <p:extLst>
      <p:ext uri="{BB962C8B-B14F-4D97-AF65-F5344CB8AC3E}">
        <p14:creationId xmlns="" xmlns:p14="http://schemas.microsoft.com/office/powerpoint/2010/main" val="223689552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420150359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6736970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4405737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273EF2-3846-4EE4-8945-D4DD53CBC62D}"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79215627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273EF2-3846-4EE4-8945-D4DD53CBC62D}" type="datetimeFigureOut">
              <a:rPr lang="en-US" smtClean="0"/>
              <a:pPr/>
              <a:t>4/6/2013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82505673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273EF2-3846-4EE4-8945-D4DD53CBC62D}" type="datetimeFigureOut">
              <a:rPr lang="en-US" smtClean="0"/>
              <a:pPr/>
              <a:t>4/6/2013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129180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12" y="392991"/>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BB7F6A-2867-439C-9A4D-2FD0E495E445}" type="datetimeFigureOut">
              <a:rPr lang="en-US" smtClean="0"/>
              <a:pPr/>
              <a:t>4/6/2013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 xmlns:p14="http://schemas.microsoft.com/office/powerpoint/2010/main" val="6213341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273EF2-3846-4EE4-8945-D4DD53CBC62D}" type="datetimeFigureOut">
              <a:rPr lang="en-US" smtClean="0"/>
              <a:pPr/>
              <a:t>4/6/2013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9982830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73EF2-3846-4EE4-8945-D4DD53CBC62D}" type="datetimeFigureOut">
              <a:rPr lang="en-US" smtClean="0"/>
              <a:pPr/>
              <a:t>4/6/2013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6314644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4/6/2013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26149441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4/6/2013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671959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20532336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8450638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164372102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75311843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273EF2-3846-4EE4-8945-D4DD53CBC62D}"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1891725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273EF2-3846-4EE4-8945-D4DD53CBC62D}" type="datetimeFigureOut">
              <a:rPr lang="en-US" smtClean="0"/>
              <a:pPr/>
              <a:t>4/6/2013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166160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3712" y="392991"/>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BB7F6A-2867-439C-9A4D-2FD0E495E445}" type="datetimeFigureOut">
              <a:rPr lang="en-US" smtClean="0"/>
              <a:pPr/>
              <a:t>4/6/2013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 xmlns:p14="http://schemas.microsoft.com/office/powerpoint/2010/main" val="29684007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273EF2-3846-4EE4-8945-D4DD53CBC62D}" type="datetimeFigureOut">
              <a:rPr lang="en-US" smtClean="0"/>
              <a:pPr/>
              <a:t>4/6/2013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4861385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273EF2-3846-4EE4-8945-D4DD53CBC62D}" type="datetimeFigureOut">
              <a:rPr lang="en-US" smtClean="0"/>
              <a:pPr/>
              <a:t>4/6/2013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11712758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73EF2-3846-4EE4-8945-D4DD53CBC62D}" type="datetimeFigureOut">
              <a:rPr lang="en-US" smtClean="0"/>
              <a:pPr/>
              <a:t>4/6/2013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9943409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4/6/2013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0160579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4/6/2013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17197838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13418054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955986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7154835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3540248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273EF2-3846-4EE4-8945-D4DD53CBC62D}"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2766109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BB7F6A-2867-439C-9A4D-2FD0E495E445}" type="datetimeFigureOut">
              <a:rPr lang="en-US" smtClean="0"/>
              <a:pPr/>
              <a:t>4/6/2013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 xmlns:p14="http://schemas.microsoft.com/office/powerpoint/2010/main" val="36254606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273EF2-3846-4EE4-8945-D4DD53CBC62D}" type="datetimeFigureOut">
              <a:rPr lang="en-US" smtClean="0"/>
              <a:pPr/>
              <a:t>4/6/2013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11010131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273EF2-3846-4EE4-8945-D4DD53CBC62D}" type="datetimeFigureOut">
              <a:rPr lang="en-US" smtClean="0"/>
              <a:pPr/>
              <a:t>4/6/2013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40834827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273EF2-3846-4EE4-8945-D4DD53CBC62D}" type="datetimeFigureOut">
              <a:rPr lang="en-US" smtClean="0"/>
              <a:pPr/>
              <a:t>4/6/2013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1109594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73EF2-3846-4EE4-8945-D4DD53CBC62D}" type="datetimeFigureOut">
              <a:rPr lang="en-US" smtClean="0"/>
              <a:pPr/>
              <a:t>4/6/2013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5506383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4/6/2013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6981009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4/6/2013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10000526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29572030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15728578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A92533-F3EB-4779-8E9C-0548A39DD9A7}"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 xmlns:p14="http://schemas.microsoft.com/office/powerpoint/2010/main" val="17800466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A92533-F3EB-4779-8E9C-0548A39DD9A7}"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 xmlns:p14="http://schemas.microsoft.com/office/powerpoint/2010/main" val="3516326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BB7F6A-2867-439C-9A4D-2FD0E495E445}" type="datetimeFigureOut">
              <a:rPr lang="en-US" smtClean="0"/>
              <a:pPr/>
              <a:t>4/6/2013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 xmlns:p14="http://schemas.microsoft.com/office/powerpoint/2010/main" val="36226254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A92533-F3EB-4779-8E9C-0548A39DD9A7}"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 xmlns:p14="http://schemas.microsoft.com/office/powerpoint/2010/main" val="37682446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A92533-F3EB-4779-8E9C-0548A39DD9A7}" type="datetimeFigureOut">
              <a:rPr lang="en-US" smtClean="0"/>
              <a:pPr/>
              <a:t>4/6/2013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 xmlns:p14="http://schemas.microsoft.com/office/powerpoint/2010/main" val="4318869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A92533-F3EB-4779-8E9C-0548A39DD9A7}" type="datetimeFigureOut">
              <a:rPr lang="en-US" smtClean="0"/>
              <a:pPr/>
              <a:t>4/6/2013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 xmlns:p14="http://schemas.microsoft.com/office/powerpoint/2010/main" val="4732447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A92533-F3EB-4779-8E9C-0548A39DD9A7}" type="datetimeFigureOut">
              <a:rPr lang="en-US" smtClean="0"/>
              <a:pPr/>
              <a:t>4/6/2013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 xmlns:p14="http://schemas.microsoft.com/office/powerpoint/2010/main" val="9958412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A92533-F3EB-4779-8E9C-0548A39DD9A7}" type="datetimeFigureOut">
              <a:rPr lang="en-US" smtClean="0"/>
              <a:pPr/>
              <a:t>4/6/2013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 xmlns:p14="http://schemas.microsoft.com/office/powerpoint/2010/main" val="1701336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A92533-F3EB-4779-8E9C-0548A39DD9A7}" type="datetimeFigureOut">
              <a:rPr lang="en-US" smtClean="0"/>
              <a:pPr/>
              <a:t>4/6/2013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 xmlns:p14="http://schemas.microsoft.com/office/powerpoint/2010/main" val="37316640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A92533-F3EB-4779-8E9C-0548A39DD9A7}" type="datetimeFigureOut">
              <a:rPr lang="en-US" smtClean="0"/>
              <a:pPr/>
              <a:t>4/6/2013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 xmlns:p14="http://schemas.microsoft.com/office/powerpoint/2010/main" val="7795906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A92533-F3EB-4779-8E9C-0548A39DD9A7}"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 xmlns:p14="http://schemas.microsoft.com/office/powerpoint/2010/main" val="2181493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A92533-F3EB-4779-8E9C-0548A39DD9A7}"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 xmlns:p14="http://schemas.microsoft.com/office/powerpoint/2010/main" val="254879646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5B36D5-437A-4D6D-BBCA-089DE220AC13}"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 xmlns:p14="http://schemas.microsoft.com/office/powerpoint/2010/main" val="872819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BB7F6A-2867-439C-9A4D-2FD0E495E445}" type="datetimeFigureOut">
              <a:rPr lang="en-US" smtClean="0"/>
              <a:pPr/>
              <a:t>4/6/2013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 xmlns:p14="http://schemas.microsoft.com/office/powerpoint/2010/main" val="19040827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5B36D5-437A-4D6D-BBCA-089DE220AC13}"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 xmlns:p14="http://schemas.microsoft.com/office/powerpoint/2010/main" val="22513607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5B36D5-437A-4D6D-BBCA-089DE220AC13}"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 xmlns:p14="http://schemas.microsoft.com/office/powerpoint/2010/main" val="22178794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5B36D5-437A-4D6D-BBCA-089DE220AC13}" type="datetimeFigureOut">
              <a:rPr lang="en-US" smtClean="0"/>
              <a:pPr/>
              <a:t>4/6/2013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 xmlns:p14="http://schemas.microsoft.com/office/powerpoint/2010/main" val="27433790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5B36D5-437A-4D6D-BBCA-089DE220AC13}" type="datetimeFigureOut">
              <a:rPr lang="en-US" smtClean="0"/>
              <a:pPr/>
              <a:t>4/6/2013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 xmlns:p14="http://schemas.microsoft.com/office/powerpoint/2010/main" val="13358748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5B36D5-437A-4D6D-BBCA-089DE220AC13}" type="datetimeFigureOut">
              <a:rPr lang="en-US" smtClean="0"/>
              <a:pPr/>
              <a:t>4/6/2013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 xmlns:p14="http://schemas.microsoft.com/office/powerpoint/2010/main" val="21506295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B36D5-437A-4D6D-BBCA-089DE220AC13}" type="datetimeFigureOut">
              <a:rPr lang="en-US" smtClean="0"/>
              <a:pPr/>
              <a:t>4/6/2013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 xmlns:p14="http://schemas.microsoft.com/office/powerpoint/2010/main" val="11607004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B36D5-437A-4D6D-BBCA-089DE220AC13}" type="datetimeFigureOut">
              <a:rPr lang="en-US" smtClean="0"/>
              <a:pPr/>
              <a:t>4/6/2013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 xmlns:p14="http://schemas.microsoft.com/office/powerpoint/2010/main" val="164177981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B36D5-437A-4D6D-BBCA-089DE220AC13}" type="datetimeFigureOut">
              <a:rPr lang="en-US" smtClean="0"/>
              <a:pPr/>
              <a:t>4/6/2013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 xmlns:p14="http://schemas.microsoft.com/office/powerpoint/2010/main" val="391672552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5B36D5-437A-4D6D-BBCA-089DE220AC13}"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 xmlns:p14="http://schemas.microsoft.com/office/powerpoint/2010/main" val="234338527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5B36D5-437A-4D6D-BBCA-089DE220AC13}"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 xmlns:p14="http://schemas.microsoft.com/office/powerpoint/2010/main" val="1801826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image" Target="../media/image2.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6.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4.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3.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4.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6" Type="http://schemas.openxmlformats.org/officeDocument/2006/relationships/image" Target="../media/image2.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6.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286000"/>
            <a:ext cx="8229600" cy="3840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BB7F6A-2867-439C-9A4D-2FD0E495E445}" type="datetimeFigureOut">
              <a:rPr lang="en-US" smtClean="0"/>
              <a:pPr/>
              <a:t>4/6/2013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837113-2F3E-4400-9792-506CD95B94E0}" type="slidenum">
              <a:rPr lang="en-US" smtClean="0"/>
              <a:pPr/>
              <a:t>‹#›</a:t>
            </a:fld>
            <a:endParaRPr lang="en-US"/>
          </a:p>
        </p:txBody>
      </p:sp>
      <p:pic>
        <p:nvPicPr>
          <p:cNvPr id="14" name="Picture 13"/>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457200" y="508636"/>
            <a:ext cx="1864785" cy="548640"/>
          </a:xfrm>
          <a:prstGeom prst="rect">
            <a:avLst/>
          </a:prstGeom>
        </p:spPr>
      </p:pic>
      <p:sp>
        <p:nvSpPr>
          <p:cNvPr id="16" name="Rectangle 15"/>
          <p:cNvSpPr/>
          <p:nvPr/>
        </p:nvSpPr>
        <p:spPr>
          <a:xfrm flipV="1">
            <a:off x="-10885" y="2"/>
            <a:ext cx="9154886" cy="2285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57200" y="1286256"/>
            <a:ext cx="8229600" cy="914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a:xfrm>
            <a:off x="7315200" y="457201"/>
            <a:ext cx="1371600" cy="716483"/>
          </a:xfrm>
          <a:prstGeom prst="rect">
            <a:avLst/>
          </a:prstGeom>
        </p:spPr>
      </p:pic>
      <p:pic>
        <p:nvPicPr>
          <p:cNvPr id="24" name="Picture 23"/>
          <p:cNvPicPr>
            <a:picLocks noChangeAspect="1"/>
          </p:cNvPicPr>
          <p:nvPr/>
        </p:nvPicPr>
        <p:blipFill>
          <a:blip r:embed="rId15" cstate="print">
            <a:extLst>
              <a:ext uri="{28A0092B-C50C-407E-A947-70E740481C1C}">
                <a14:useLocalDpi xmlns="" xmlns:a14="http://schemas.microsoft.com/office/drawing/2010/main" val="0"/>
              </a:ext>
            </a:extLst>
          </a:blip>
          <a:stretch>
            <a:fillRect/>
          </a:stretch>
        </p:blipFill>
        <p:spPr>
          <a:xfrm>
            <a:off x="-1" y="5005328"/>
            <a:ext cx="9144001" cy="3148072"/>
          </a:xfrm>
          <a:prstGeom prst="rect">
            <a:avLst/>
          </a:prstGeom>
        </p:spPr>
      </p:pic>
    </p:spTree>
    <p:extLst>
      <p:ext uri="{BB962C8B-B14F-4D97-AF65-F5344CB8AC3E}">
        <p14:creationId xmlns="" xmlns:p14="http://schemas.microsoft.com/office/powerpoint/2010/main" val="1608393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B3BA1-FF78-46FC-A915-646825990621}" type="datetimeFigureOut">
              <a:rPr lang="en-US" smtClean="0"/>
              <a:pPr/>
              <a:t>4/6/2013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C6AD7F-EA93-49C0-9AC0-85E4A969C23B}" type="slidenum">
              <a:rPr lang="en-US" smtClean="0"/>
              <a:pPr/>
              <a:t>‹#›</a:t>
            </a:fld>
            <a:endParaRPr lang="en-US"/>
          </a:p>
        </p:txBody>
      </p:sp>
    </p:spTree>
    <p:extLst>
      <p:ext uri="{BB962C8B-B14F-4D97-AF65-F5344CB8AC3E}">
        <p14:creationId xmlns="" xmlns:p14="http://schemas.microsoft.com/office/powerpoint/2010/main" val="1923721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604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73EF2-3846-4EE4-8945-D4DD53CBC62D}" type="datetimeFigureOut">
              <a:rPr lang="en-US" smtClean="0"/>
              <a:pPr/>
              <a:t>4/6/2013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470E9-CD58-4B1E-AD27-812AEDC7ECFB}" type="slidenum">
              <a:rPr lang="en-US" smtClean="0"/>
              <a:pPr/>
              <a:t>‹#›</a:t>
            </a:fld>
            <a:endParaRPr lang="en-US"/>
          </a:p>
        </p:txBody>
      </p:sp>
      <p:sp>
        <p:nvSpPr>
          <p:cNvPr id="8" name="Rectangle 7"/>
          <p:cNvSpPr/>
          <p:nvPr/>
        </p:nvSpPr>
        <p:spPr>
          <a:xfrm>
            <a:off x="0" y="295656"/>
            <a:ext cx="6937248" cy="9144"/>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7162800" y="125353"/>
            <a:ext cx="1645920" cy="484247"/>
          </a:xfrm>
          <a:prstGeom prst="rect">
            <a:avLst/>
          </a:prstGeom>
        </p:spPr>
      </p:pic>
      <p:sp>
        <p:nvSpPr>
          <p:cNvPr id="12" name="Rectangle 11"/>
          <p:cNvSpPr/>
          <p:nvPr/>
        </p:nvSpPr>
        <p:spPr>
          <a:xfrm flipV="1">
            <a:off x="0" y="2"/>
            <a:ext cx="6934200" cy="2285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a:xfrm>
            <a:off x="7239000" y="655117"/>
            <a:ext cx="1371600" cy="716483"/>
          </a:xfrm>
          <a:prstGeom prst="rect">
            <a:avLst/>
          </a:prstGeom>
        </p:spPr>
      </p:pic>
      <p:pic>
        <p:nvPicPr>
          <p:cNvPr id="16" name="Picture 15"/>
          <p:cNvPicPr>
            <a:picLocks noChangeAspect="1"/>
          </p:cNvPicPr>
          <p:nvPr/>
        </p:nvPicPr>
        <p:blipFill>
          <a:blip r:embed="rId15" cstate="print">
            <a:extLst>
              <a:ext uri="{28A0092B-C50C-407E-A947-70E740481C1C}">
                <a14:useLocalDpi xmlns="" xmlns:a14="http://schemas.microsoft.com/office/drawing/2010/main" val="0"/>
              </a:ext>
            </a:extLst>
          </a:blip>
          <a:stretch>
            <a:fillRect/>
          </a:stretch>
        </p:blipFill>
        <p:spPr>
          <a:xfrm>
            <a:off x="-1" y="5005328"/>
            <a:ext cx="9144001" cy="3148072"/>
          </a:xfrm>
          <a:prstGeom prst="rect">
            <a:avLst/>
          </a:prstGeom>
        </p:spPr>
      </p:pic>
    </p:spTree>
    <p:extLst>
      <p:ext uri="{BB962C8B-B14F-4D97-AF65-F5344CB8AC3E}">
        <p14:creationId xmlns="" xmlns:p14="http://schemas.microsoft.com/office/powerpoint/2010/main" val="62472230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604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73EF2-3846-4EE4-8945-D4DD53CBC62D}" type="datetimeFigureOut">
              <a:rPr lang="en-US" smtClean="0"/>
              <a:pPr/>
              <a:t>4/6/2013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470E9-CD58-4B1E-AD27-812AEDC7ECFB}" type="slidenum">
              <a:rPr lang="en-US" smtClean="0"/>
              <a:pPr/>
              <a:t>‹#›</a:t>
            </a:fld>
            <a:endParaRPr lang="en-US"/>
          </a:p>
        </p:txBody>
      </p:sp>
      <p:sp>
        <p:nvSpPr>
          <p:cNvPr id="8" name="Rectangle 7"/>
          <p:cNvSpPr/>
          <p:nvPr/>
        </p:nvSpPr>
        <p:spPr>
          <a:xfrm>
            <a:off x="457200" y="304800"/>
            <a:ext cx="6492240" cy="9144"/>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7162800" y="125353"/>
            <a:ext cx="1645920" cy="484247"/>
          </a:xfrm>
          <a:prstGeom prst="rect">
            <a:avLst/>
          </a:prstGeom>
        </p:spPr>
      </p:pic>
      <p:pic>
        <p:nvPicPr>
          <p:cNvPr id="11" name="Picture 10"/>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a:xfrm>
            <a:off x="7239000" y="655117"/>
            <a:ext cx="1371600" cy="716483"/>
          </a:xfrm>
          <a:prstGeom prst="rect">
            <a:avLst/>
          </a:prstGeom>
        </p:spPr>
      </p:pic>
      <p:pic>
        <p:nvPicPr>
          <p:cNvPr id="15" name="Picture 14"/>
          <p:cNvPicPr>
            <a:picLocks noChangeAspect="1"/>
          </p:cNvPicPr>
          <p:nvPr/>
        </p:nvPicPr>
        <p:blipFill>
          <a:blip r:embed="rId15" cstate="print">
            <a:extLst>
              <a:ext uri="{28A0092B-C50C-407E-A947-70E740481C1C}">
                <a14:useLocalDpi xmlns="" xmlns:a14="http://schemas.microsoft.com/office/drawing/2010/main" val="0"/>
              </a:ext>
            </a:extLst>
          </a:blip>
          <a:stretch>
            <a:fillRect/>
          </a:stretch>
        </p:blipFill>
        <p:spPr>
          <a:xfrm>
            <a:off x="-1" y="5005328"/>
            <a:ext cx="9144001" cy="3148072"/>
          </a:xfrm>
          <a:prstGeom prst="rect">
            <a:avLst/>
          </a:prstGeom>
        </p:spPr>
      </p:pic>
    </p:spTree>
    <p:extLst>
      <p:ext uri="{BB962C8B-B14F-4D97-AF65-F5344CB8AC3E}">
        <p14:creationId xmlns="" xmlns:p14="http://schemas.microsoft.com/office/powerpoint/2010/main" val="3078871773"/>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604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73EF2-3846-4EE4-8945-D4DD53CBC62D}" type="datetimeFigureOut">
              <a:rPr lang="en-US" smtClean="0"/>
              <a:pPr/>
              <a:t>4/6/2013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470E9-CD58-4B1E-AD27-812AEDC7ECFB}" type="slidenum">
              <a:rPr lang="en-US" smtClean="0"/>
              <a:pPr/>
              <a:t>‹#›</a:t>
            </a:fld>
            <a:endParaRPr lang="en-US"/>
          </a:p>
        </p:txBody>
      </p:sp>
      <p:pic>
        <p:nvPicPr>
          <p:cNvPr id="12" name="Picture 11"/>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7162800" y="125353"/>
            <a:ext cx="1645920" cy="484247"/>
          </a:xfrm>
          <a:prstGeom prst="rect">
            <a:avLst/>
          </a:prstGeom>
        </p:spPr>
      </p:pic>
      <p:pic>
        <p:nvPicPr>
          <p:cNvPr id="14" name="Picture 13"/>
          <p:cNvPicPr>
            <a:picLocks noChangeAspect="1"/>
          </p:cNvPicPr>
          <p:nvPr/>
        </p:nvPicPr>
        <p:blipFill rotWithShape="1">
          <a:blip r:embed="rId14" cstate="print">
            <a:extLst>
              <a:ext uri="{28A0092B-C50C-407E-A947-70E740481C1C}">
                <a14:useLocalDpi xmlns="" xmlns:a14="http://schemas.microsoft.com/office/drawing/2010/main" val="0"/>
              </a:ext>
            </a:extLst>
          </a:blip>
          <a:srcRect l="24052" r="1"/>
          <a:stretch/>
        </p:blipFill>
        <p:spPr>
          <a:xfrm>
            <a:off x="2130714" y="5357885"/>
            <a:ext cx="7013285" cy="2414515"/>
          </a:xfrm>
          <a:prstGeom prst="rect">
            <a:avLst/>
          </a:prstGeom>
        </p:spPr>
      </p:pic>
      <p:pic>
        <p:nvPicPr>
          <p:cNvPr id="9" name="Picture 8"/>
          <p:cNvPicPr>
            <a:picLocks noChangeAspect="1"/>
          </p:cNvPicPr>
          <p:nvPr/>
        </p:nvPicPr>
        <p:blipFill>
          <a:blip r:embed="rId15" cstate="print">
            <a:extLst>
              <a:ext uri="{28A0092B-C50C-407E-A947-70E740481C1C}">
                <a14:useLocalDpi xmlns="" xmlns:a14="http://schemas.microsoft.com/office/drawing/2010/main" val="0"/>
              </a:ext>
            </a:extLst>
          </a:blip>
          <a:stretch>
            <a:fillRect/>
          </a:stretch>
        </p:blipFill>
        <p:spPr>
          <a:xfrm>
            <a:off x="2130714" y="457200"/>
            <a:ext cx="84078" cy="5669280"/>
          </a:xfrm>
          <a:prstGeom prst="rect">
            <a:avLst/>
          </a:prstGeom>
        </p:spPr>
      </p:pic>
      <p:sp>
        <p:nvSpPr>
          <p:cNvPr id="11" name="Rectangle 10"/>
          <p:cNvSpPr/>
          <p:nvPr/>
        </p:nvSpPr>
        <p:spPr>
          <a:xfrm flipV="1">
            <a:off x="0" y="2"/>
            <a:ext cx="6995160" cy="2285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295655"/>
            <a:ext cx="6995160" cy="9144"/>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p:nvPicPr>
        <p:blipFill>
          <a:blip r:embed="rId16" cstate="print">
            <a:extLst>
              <a:ext uri="{28A0092B-C50C-407E-A947-70E740481C1C}">
                <a14:useLocalDpi xmlns="" xmlns:a14="http://schemas.microsoft.com/office/drawing/2010/main" val="0"/>
              </a:ext>
            </a:extLst>
          </a:blip>
          <a:stretch>
            <a:fillRect/>
          </a:stretch>
        </p:blipFill>
        <p:spPr>
          <a:xfrm>
            <a:off x="7239000" y="655117"/>
            <a:ext cx="1371600" cy="716483"/>
          </a:xfrm>
          <a:prstGeom prst="rect">
            <a:avLst/>
          </a:prstGeom>
        </p:spPr>
      </p:pic>
    </p:spTree>
    <p:extLst>
      <p:ext uri="{BB962C8B-B14F-4D97-AF65-F5344CB8AC3E}">
        <p14:creationId xmlns="" xmlns:p14="http://schemas.microsoft.com/office/powerpoint/2010/main" val="1243029044"/>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604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73EF2-3846-4EE4-8945-D4DD53CBC62D}" type="datetimeFigureOut">
              <a:rPr lang="en-US" smtClean="0"/>
              <a:pPr/>
              <a:t>4/6/2013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470E9-CD58-4B1E-AD27-812AEDC7ECFB}" type="slidenum">
              <a:rPr lang="en-US" smtClean="0"/>
              <a:pPr/>
              <a:t>‹#›</a:t>
            </a:fld>
            <a:endParaRPr lang="en-US"/>
          </a:p>
        </p:txBody>
      </p:sp>
      <p:pic>
        <p:nvPicPr>
          <p:cNvPr id="12" name="Picture 11"/>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456106" y="457200"/>
            <a:ext cx="1645920" cy="484247"/>
          </a:xfrm>
          <a:prstGeom prst="rect">
            <a:avLst/>
          </a:prstGeom>
        </p:spPr>
      </p:pic>
      <p:sp>
        <p:nvSpPr>
          <p:cNvPr id="11" name="Rectangle 10"/>
          <p:cNvSpPr/>
          <p:nvPr/>
        </p:nvSpPr>
        <p:spPr>
          <a:xfrm flipV="1">
            <a:off x="0" y="2"/>
            <a:ext cx="9144000" cy="2285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295654"/>
            <a:ext cx="9143998" cy="9144"/>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a:xfrm>
            <a:off x="7315200" y="457201"/>
            <a:ext cx="1371600" cy="716483"/>
          </a:xfrm>
          <a:prstGeom prst="rect">
            <a:avLst/>
          </a:prstGeom>
        </p:spPr>
      </p:pic>
      <p:pic>
        <p:nvPicPr>
          <p:cNvPr id="15" name="Picture 14"/>
          <p:cNvPicPr>
            <a:picLocks noChangeAspect="1"/>
          </p:cNvPicPr>
          <p:nvPr/>
        </p:nvPicPr>
        <p:blipFill>
          <a:blip r:embed="rId15" cstate="print">
            <a:extLst>
              <a:ext uri="{28A0092B-C50C-407E-A947-70E740481C1C}">
                <a14:useLocalDpi xmlns="" xmlns:a14="http://schemas.microsoft.com/office/drawing/2010/main" val="0"/>
              </a:ext>
            </a:extLst>
          </a:blip>
          <a:stretch>
            <a:fillRect/>
          </a:stretch>
        </p:blipFill>
        <p:spPr>
          <a:xfrm>
            <a:off x="-1" y="5005328"/>
            <a:ext cx="9144001" cy="3148072"/>
          </a:xfrm>
          <a:prstGeom prst="rect">
            <a:avLst/>
          </a:prstGeom>
        </p:spPr>
      </p:pic>
    </p:spTree>
    <p:extLst>
      <p:ext uri="{BB962C8B-B14F-4D97-AF65-F5344CB8AC3E}">
        <p14:creationId xmlns="" xmlns:p14="http://schemas.microsoft.com/office/powerpoint/2010/main" val="1809860513"/>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604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73EF2-3846-4EE4-8945-D4DD53CBC62D}" type="datetimeFigureOut">
              <a:rPr lang="en-US" smtClean="0"/>
              <a:pPr/>
              <a:t>4/6/2013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470E9-CD58-4B1E-AD27-812AEDC7ECFB}" type="slidenum">
              <a:rPr lang="en-US" smtClean="0"/>
              <a:pPr/>
              <a:t>‹#›</a:t>
            </a:fld>
            <a:endParaRPr lang="en-US"/>
          </a:p>
        </p:txBody>
      </p:sp>
      <p:pic>
        <p:nvPicPr>
          <p:cNvPr id="12" name="Picture 11"/>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456106" y="457200"/>
            <a:ext cx="1645920" cy="484247"/>
          </a:xfrm>
          <a:prstGeom prst="rect">
            <a:avLst/>
          </a:prstGeom>
        </p:spPr>
      </p:pic>
      <p:sp>
        <p:nvSpPr>
          <p:cNvPr id="13" name="Rectangle 12"/>
          <p:cNvSpPr/>
          <p:nvPr/>
        </p:nvSpPr>
        <p:spPr>
          <a:xfrm>
            <a:off x="456106" y="259079"/>
            <a:ext cx="8230694" cy="9144"/>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a:xfrm>
            <a:off x="7315200" y="457201"/>
            <a:ext cx="1371600" cy="716483"/>
          </a:xfrm>
          <a:prstGeom prst="rect">
            <a:avLst/>
          </a:prstGeom>
        </p:spPr>
      </p:pic>
      <p:pic>
        <p:nvPicPr>
          <p:cNvPr id="15" name="Picture 14"/>
          <p:cNvPicPr>
            <a:picLocks noChangeAspect="1"/>
          </p:cNvPicPr>
          <p:nvPr/>
        </p:nvPicPr>
        <p:blipFill>
          <a:blip r:embed="rId15" cstate="print">
            <a:extLst>
              <a:ext uri="{28A0092B-C50C-407E-A947-70E740481C1C}">
                <a14:useLocalDpi xmlns="" xmlns:a14="http://schemas.microsoft.com/office/drawing/2010/main" val="0"/>
              </a:ext>
            </a:extLst>
          </a:blip>
          <a:stretch>
            <a:fillRect/>
          </a:stretch>
        </p:blipFill>
        <p:spPr>
          <a:xfrm>
            <a:off x="-1" y="5005328"/>
            <a:ext cx="9144001" cy="3148072"/>
          </a:xfrm>
          <a:prstGeom prst="rect">
            <a:avLst/>
          </a:prstGeom>
        </p:spPr>
      </p:pic>
    </p:spTree>
    <p:extLst>
      <p:ext uri="{BB962C8B-B14F-4D97-AF65-F5344CB8AC3E}">
        <p14:creationId xmlns="" xmlns:p14="http://schemas.microsoft.com/office/powerpoint/2010/main" val="2011729472"/>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604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73EF2-3846-4EE4-8945-D4DD53CBC62D}" type="datetimeFigureOut">
              <a:rPr lang="en-US" smtClean="0"/>
              <a:pPr/>
              <a:t>4/6/2013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470E9-CD58-4B1E-AD27-812AEDC7ECFB}" type="slidenum">
              <a:rPr lang="en-US" smtClean="0"/>
              <a:pPr/>
              <a:t>‹#›</a:t>
            </a:fld>
            <a:endParaRPr lang="en-US"/>
          </a:p>
        </p:txBody>
      </p:sp>
      <p:sp>
        <p:nvSpPr>
          <p:cNvPr id="10" name="Rectangle 9"/>
          <p:cNvSpPr/>
          <p:nvPr/>
        </p:nvSpPr>
        <p:spPr>
          <a:xfrm>
            <a:off x="457200" y="295656"/>
            <a:ext cx="6492240" cy="9144"/>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7162800" y="125353"/>
            <a:ext cx="1645920" cy="484247"/>
          </a:xfrm>
          <a:prstGeom prst="rect">
            <a:avLst/>
          </a:prstGeom>
        </p:spPr>
      </p:pic>
      <p:pic>
        <p:nvPicPr>
          <p:cNvPr id="14" name="Picture 13"/>
          <p:cNvPicPr>
            <a:picLocks noChangeAspect="1"/>
          </p:cNvPicPr>
          <p:nvPr/>
        </p:nvPicPr>
        <p:blipFill rotWithShape="1">
          <a:blip r:embed="rId14" cstate="print">
            <a:extLst>
              <a:ext uri="{28A0092B-C50C-407E-A947-70E740481C1C}">
                <a14:useLocalDpi xmlns="" xmlns:a14="http://schemas.microsoft.com/office/drawing/2010/main" val="0"/>
              </a:ext>
            </a:extLst>
          </a:blip>
          <a:srcRect l="23630"/>
          <a:stretch/>
        </p:blipFill>
        <p:spPr>
          <a:xfrm>
            <a:off x="2214792" y="5562600"/>
            <a:ext cx="7157808" cy="2468880"/>
          </a:xfrm>
          <a:prstGeom prst="rect">
            <a:avLst/>
          </a:prstGeom>
        </p:spPr>
      </p:pic>
      <p:pic>
        <p:nvPicPr>
          <p:cNvPr id="9" name="Picture 8"/>
          <p:cNvPicPr>
            <a:picLocks noChangeAspect="1"/>
          </p:cNvPicPr>
          <p:nvPr/>
        </p:nvPicPr>
        <p:blipFill>
          <a:blip r:embed="rId15" cstate="print">
            <a:extLst>
              <a:ext uri="{28A0092B-C50C-407E-A947-70E740481C1C}">
                <a14:useLocalDpi xmlns="" xmlns:a14="http://schemas.microsoft.com/office/drawing/2010/main" val="0"/>
              </a:ext>
            </a:extLst>
          </a:blip>
          <a:stretch>
            <a:fillRect/>
          </a:stretch>
        </p:blipFill>
        <p:spPr>
          <a:xfrm>
            <a:off x="2130714" y="457200"/>
            <a:ext cx="84078" cy="5669280"/>
          </a:xfrm>
          <a:prstGeom prst="rect">
            <a:avLst/>
          </a:prstGeom>
        </p:spPr>
      </p:pic>
      <p:pic>
        <p:nvPicPr>
          <p:cNvPr id="13" name="Picture 12"/>
          <p:cNvPicPr>
            <a:picLocks noChangeAspect="1"/>
          </p:cNvPicPr>
          <p:nvPr/>
        </p:nvPicPr>
        <p:blipFill>
          <a:blip r:embed="rId16" cstate="print">
            <a:extLst>
              <a:ext uri="{28A0092B-C50C-407E-A947-70E740481C1C}">
                <a14:useLocalDpi xmlns="" xmlns:a14="http://schemas.microsoft.com/office/drawing/2010/main" val="0"/>
              </a:ext>
            </a:extLst>
          </a:blip>
          <a:stretch>
            <a:fillRect/>
          </a:stretch>
        </p:blipFill>
        <p:spPr>
          <a:xfrm>
            <a:off x="7239000" y="655117"/>
            <a:ext cx="1371600" cy="716483"/>
          </a:xfrm>
          <a:prstGeom prst="rect">
            <a:avLst/>
          </a:prstGeom>
        </p:spPr>
      </p:pic>
    </p:spTree>
    <p:extLst>
      <p:ext uri="{BB962C8B-B14F-4D97-AF65-F5344CB8AC3E}">
        <p14:creationId xmlns="" xmlns:p14="http://schemas.microsoft.com/office/powerpoint/2010/main" val="1163869809"/>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A92533-F3EB-4779-8E9C-0548A39DD9A7}" type="datetimeFigureOut">
              <a:rPr lang="en-US" smtClean="0"/>
              <a:pPr/>
              <a:t>4/6/2013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66375-FC46-4BB0-88E2-5579CDB06D5C}" type="slidenum">
              <a:rPr lang="en-US" smtClean="0"/>
              <a:pPr/>
              <a:t>‹#›</a:t>
            </a:fld>
            <a:endParaRPr lang="en-US"/>
          </a:p>
        </p:txBody>
      </p:sp>
    </p:spTree>
    <p:extLst>
      <p:ext uri="{BB962C8B-B14F-4D97-AF65-F5344CB8AC3E}">
        <p14:creationId xmlns="" xmlns:p14="http://schemas.microsoft.com/office/powerpoint/2010/main" val="168642003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5B36D5-437A-4D6D-BBCA-089DE220AC13}" type="datetimeFigureOut">
              <a:rPr lang="en-US" smtClean="0"/>
              <a:pPr/>
              <a:t>4/6/2013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728A34-41F8-483E-9317-9DEB68ADFFDC}" type="slidenum">
              <a:rPr lang="en-US" smtClean="0"/>
              <a:pPr/>
              <a:t>‹#›</a:t>
            </a:fld>
            <a:endParaRPr lang="en-US"/>
          </a:p>
        </p:txBody>
      </p:sp>
    </p:spTree>
    <p:extLst>
      <p:ext uri="{BB962C8B-B14F-4D97-AF65-F5344CB8AC3E}">
        <p14:creationId xmlns="" xmlns:p14="http://schemas.microsoft.com/office/powerpoint/2010/main" val="134594880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hyperlink" Target="http://www.un-redd.org/" TargetMode="External"/><Relationship Id="rId2" Type="http://schemas.openxmlformats.org/officeDocument/2006/relationships/hyperlink" Target="mailto:estelle.fach@undp.or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752600"/>
            <a:ext cx="9144000" cy="3200400"/>
          </a:xfrm>
        </p:spPr>
        <p:txBody>
          <a:bodyPr>
            <a:normAutofit fontScale="85000" lnSpcReduction="20000"/>
          </a:bodyPr>
          <a:lstStyle/>
          <a:p>
            <a:r>
              <a:rPr lang="en-US" sz="3600" b="1" dirty="0" smtClean="0">
                <a:solidFill>
                  <a:schemeClr val="tx1">
                    <a:lumMod val="85000"/>
                    <a:lumOff val="15000"/>
                  </a:schemeClr>
                </a:solidFill>
                <a:latin typeface="Helvetica" pitchFamily="34" charset="0"/>
              </a:rPr>
              <a:t>Transparency, integrity and accountability for </a:t>
            </a:r>
            <a:r>
              <a:rPr lang="en-US" sz="3600" b="1" dirty="0" smtClean="0">
                <a:solidFill>
                  <a:schemeClr val="tx1">
                    <a:lumMod val="85000"/>
                    <a:lumOff val="15000"/>
                  </a:schemeClr>
                </a:solidFill>
                <a:latin typeface="Helvetica" pitchFamily="34" charset="0"/>
              </a:rPr>
              <a:t>REDD+  in Bangladesh</a:t>
            </a:r>
          </a:p>
          <a:p>
            <a:endParaRPr lang="en-US" sz="3600" b="1" dirty="0" smtClean="0">
              <a:solidFill>
                <a:schemeClr val="tx1">
                  <a:lumMod val="85000"/>
                  <a:lumOff val="15000"/>
                </a:schemeClr>
              </a:solidFill>
              <a:latin typeface="Helvetica" pitchFamily="34" charset="0"/>
            </a:endParaRPr>
          </a:p>
          <a:p>
            <a:r>
              <a:rPr lang="en-US" sz="3600" b="1" dirty="0" smtClean="0">
                <a:solidFill>
                  <a:schemeClr val="tx1">
                    <a:lumMod val="85000"/>
                    <a:lumOff val="15000"/>
                  </a:schemeClr>
                </a:solidFill>
                <a:latin typeface="Helvetica" pitchFamily="34" charset="0"/>
              </a:rPr>
              <a:t/>
            </a:r>
            <a:br>
              <a:rPr lang="en-US" sz="3600" b="1" dirty="0" smtClean="0">
                <a:solidFill>
                  <a:schemeClr val="tx1">
                    <a:lumMod val="85000"/>
                    <a:lumOff val="15000"/>
                  </a:schemeClr>
                </a:solidFill>
                <a:latin typeface="Helvetica" pitchFamily="34" charset="0"/>
              </a:rPr>
            </a:br>
            <a:r>
              <a:rPr lang="en-US" sz="3600" b="1" dirty="0" smtClean="0">
                <a:solidFill>
                  <a:schemeClr val="tx1">
                    <a:lumMod val="85000"/>
                    <a:lumOff val="15000"/>
                  </a:schemeClr>
                </a:solidFill>
                <a:latin typeface="Helvetica" pitchFamily="34" charset="0"/>
              </a:rPr>
              <a:t>Stakeholder consultation for study</a:t>
            </a:r>
            <a:endParaRPr lang="en-US" sz="3600" b="1" dirty="0" smtClean="0">
              <a:solidFill>
                <a:schemeClr val="tx1">
                  <a:lumMod val="85000"/>
                  <a:lumOff val="15000"/>
                </a:schemeClr>
              </a:solidFill>
              <a:latin typeface="Helvetica" pitchFamily="34" charset="0"/>
            </a:endParaRPr>
          </a:p>
          <a:p>
            <a:endParaRPr lang="en-US" sz="2800" b="1" dirty="0" smtClean="0">
              <a:solidFill>
                <a:schemeClr val="tx1">
                  <a:lumMod val="85000"/>
                  <a:lumOff val="15000"/>
                </a:schemeClr>
              </a:solidFill>
              <a:latin typeface="Helvetica" pitchFamily="34" charset="0"/>
            </a:endParaRPr>
          </a:p>
          <a:p>
            <a:r>
              <a:rPr lang="en-US" sz="2800" dirty="0" smtClean="0">
                <a:solidFill>
                  <a:schemeClr val="tx1">
                    <a:lumMod val="85000"/>
                    <a:lumOff val="15000"/>
                  </a:schemeClr>
                </a:solidFill>
                <a:latin typeface="Helvetica" pitchFamily="34" charset="0"/>
              </a:rPr>
              <a:t>Dhaka, Bangladesh</a:t>
            </a:r>
            <a:r>
              <a:rPr lang="en-US" sz="2800" smtClean="0">
                <a:solidFill>
                  <a:schemeClr val="tx1">
                    <a:lumMod val="85000"/>
                    <a:lumOff val="15000"/>
                  </a:schemeClr>
                </a:solidFill>
                <a:latin typeface="Helvetica" pitchFamily="34" charset="0"/>
              </a:rPr>
              <a:t>, </a:t>
            </a:r>
            <a:r>
              <a:rPr lang="en-US" sz="2800" smtClean="0">
                <a:solidFill>
                  <a:schemeClr val="tx1">
                    <a:lumMod val="85000"/>
                    <a:lumOff val="15000"/>
                  </a:schemeClr>
                </a:solidFill>
                <a:latin typeface="Helvetica" pitchFamily="34" charset="0"/>
              </a:rPr>
              <a:t>6 </a:t>
            </a:r>
            <a:r>
              <a:rPr lang="en-US" sz="2800" smtClean="0">
                <a:solidFill>
                  <a:schemeClr val="tx1">
                    <a:lumMod val="85000"/>
                    <a:lumOff val="15000"/>
                  </a:schemeClr>
                </a:solidFill>
                <a:latin typeface="Helvetica" pitchFamily="34" charset="0"/>
              </a:rPr>
              <a:t>April </a:t>
            </a:r>
            <a:r>
              <a:rPr lang="en-US" sz="2800" dirty="0" smtClean="0">
                <a:solidFill>
                  <a:schemeClr val="tx1">
                    <a:lumMod val="85000"/>
                    <a:lumOff val="15000"/>
                  </a:schemeClr>
                </a:solidFill>
                <a:latin typeface="Helvetica" pitchFamily="34" charset="0"/>
              </a:rPr>
              <a:t>2013</a:t>
            </a:r>
          </a:p>
          <a:p>
            <a:endParaRPr lang="en-US" dirty="0"/>
          </a:p>
        </p:txBody>
      </p:sp>
    </p:spTree>
    <p:extLst>
      <p:ext uri="{BB962C8B-B14F-4D97-AF65-F5344CB8AC3E}">
        <p14:creationId xmlns="" xmlns:p14="http://schemas.microsoft.com/office/powerpoint/2010/main" val="3940316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92162"/>
            <a:ext cx="8229600" cy="960438"/>
          </a:xfrm>
        </p:spPr>
        <p:txBody>
          <a:bodyPr>
            <a:normAutofit fontScale="90000"/>
          </a:bodyPr>
          <a:lstStyle/>
          <a:p>
            <a:r>
              <a:rPr lang="en-US" dirty="0" smtClean="0"/>
              <a:t>Study : REDD+ Integrity in Bangladesh</a:t>
            </a:r>
            <a:endParaRPr lang="fr-CH" dirty="0"/>
          </a:p>
        </p:txBody>
      </p:sp>
      <p:sp>
        <p:nvSpPr>
          <p:cNvPr id="6" name="Content Placeholder 5"/>
          <p:cNvSpPr>
            <a:spLocks noGrp="1"/>
          </p:cNvSpPr>
          <p:nvPr>
            <p:ph idx="1"/>
          </p:nvPr>
        </p:nvSpPr>
        <p:spPr/>
        <p:txBody>
          <a:bodyPr/>
          <a:lstStyle/>
          <a:p>
            <a:r>
              <a:rPr lang="en-US" dirty="0" smtClean="0"/>
              <a:t>Stakeholders</a:t>
            </a:r>
          </a:p>
          <a:p>
            <a:pPr lvl="1">
              <a:buNone/>
            </a:pPr>
            <a:endParaRPr lang="fr-CH" dirty="0"/>
          </a:p>
        </p:txBody>
      </p:sp>
      <p:graphicFrame>
        <p:nvGraphicFramePr>
          <p:cNvPr id="7" name="Diagram 6"/>
          <p:cNvGraphicFramePr/>
          <p:nvPr/>
        </p:nvGraphicFramePr>
        <p:xfrm>
          <a:off x="838200" y="2209800"/>
          <a:ext cx="7010400" cy="459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1493573" y="4202668"/>
            <a:ext cx="1859227" cy="369332"/>
          </a:xfrm>
          <a:prstGeom prst="rect">
            <a:avLst/>
          </a:prstGeom>
          <a:noFill/>
        </p:spPr>
        <p:txBody>
          <a:bodyPr wrap="none" rtlCol="0">
            <a:spAutoFit/>
          </a:bodyPr>
          <a:lstStyle/>
          <a:p>
            <a:r>
              <a:rPr lang="en-US" dirty="0" smtClean="0"/>
              <a:t>Core stakeholders</a:t>
            </a:r>
            <a:endParaRPr lang="fr-CH" dirty="0"/>
          </a:p>
        </p:txBody>
      </p:sp>
      <p:sp>
        <p:nvSpPr>
          <p:cNvPr id="10" name="TextBox 9"/>
          <p:cNvSpPr txBox="1"/>
          <p:nvPr/>
        </p:nvSpPr>
        <p:spPr>
          <a:xfrm>
            <a:off x="2438400" y="5181600"/>
            <a:ext cx="1219200" cy="1200329"/>
          </a:xfrm>
          <a:prstGeom prst="rect">
            <a:avLst/>
          </a:prstGeom>
          <a:noFill/>
        </p:spPr>
        <p:txBody>
          <a:bodyPr wrap="square" rtlCol="0">
            <a:spAutoFit/>
          </a:bodyPr>
          <a:lstStyle/>
          <a:p>
            <a:r>
              <a:rPr lang="en-US" dirty="0" smtClean="0"/>
              <a:t>REDD cell and UNDP/UN-REDD</a:t>
            </a:r>
            <a:endParaRPr lang="fr-CH" dirty="0"/>
          </a:p>
        </p:txBody>
      </p:sp>
      <p:sp>
        <p:nvSpPr>
          <p:cNvPr id="11" name="TextBox 10"/>
          <p:cNvSpPr txBox="1"/>
          <p:nvPr/>
        </p:nvSpPr>
        <p:spPr>
          <a:xfrm>
            <a:off x="1981200" y="2514600"/>
            <a:ext cx="1600200" cy="1200329"/>
          </a:xfrm>
          <a:prstGeom prst="rect">
            <a:avLst/>
          </a:prstGeom>
          <a:noFill/>
        </p:spPr>
        <p:txBody>
          <a:bodyPr wrap="square" rtlCol="0">
            <a:spAutoFit/>
          </a:bodyPr>
          <a:lstStyle/>
          <a:p>
            <a:r>
              <a:rPr lang="en-US" dirty="0" smtClean="0"/>
              <a:t>Stakeholders and information providers</a:t>
            </a:r>
            <a:endParaRPr lang="fr-CH"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33400"/>
          </a:xfrm>
        </p:spPr>
        <p:txBody>
          <a:bodyPr>
            <a:normAutofit fontScale="90000"/>
          </a:bodyPr>
          <a:lstStyle/>
          <a:p>
            <a:r>
              <a:rPr lang="en-US" dirty="0" smtClean="0"/>
              <a:t>Suggested study methodology  </a:t>
            </a:r>
            <a:endParaRPr lang="fr-CH" dirty="0"/>
          </a:p>
        </p:txBody>
      </p:sp>
      <p:graphicFrame>
        <p:nvGraphicFramePr>
          <p:cNvPr id="4" name="Content Placeholder 6"/>
          <p:cNvGraphicFramePr>
            <a:graphicFrameLocks/>
          </p:cNvGraphicFramePr>
          <p:nvPr/>
        </p:nvGraphicFramePr>
        <p:xfrm>
          <a:off x="152400" y="1219200"/>
          <a:ext cx="8991600" cy="5638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7" name="Elbow Connector 16"/>
          <p:cNvCxnSpPr/>
          <p:nvPr/>
        </p:nvCxnSpPr>
        <p:spPr>
          <a:xfrm flipV="1">
            <a:off x="4800600" y="3276600"/>
            <a:ext cx="1143000" cy="6858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rot="5400000">
            <a:off x="4457700" y="3314700"/>
            <a:ext cx="2057400" cy="1828800"/>
          </a:xfrm>
          <a:prstGeom prst="bentConnector3">
            <a:avLst>
              <a:gd name="adj1" fmla="val 98366"/>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a:off x="1295400" y="4648200"/>
            <a:ext cx="1981200" cy="5334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60438"/>
          </a:xfrm>
        </p:spPr>
        <p:txBody>
          <a:bodyPr/>
          <a:lstStyle/>
          <a:p>
            <a:r>
              <a:rPr lang="en-US" dirty="0" smtClean="0"/>
              <a:t>Parameters</a:t>
            </a:r>
            <a:endParaRPr lang="fr-CH" dirty="0"/>
          </a:p>
        </p:txBody>
      </p:sp>
      <p:graphicFrame>
        <p:nvGraphicFramePr>
          <p:cNvPr id="4" name="Content Placeholder 5"/>
          <p:cNvGraphicFramePr>
            <a:graphicFrameLocks noGrp="1"/>
          </p:cNvGraphicFramePr>
          <p:nvPr>
            <p:ph idx="1"/>
          </p:nvPr>
        </p:nvGraphicFramePr>
        <p:xfrm>
          <a:off x="381000" y="1066800"/>
          <a:ext cx="8229600" cy="557784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sz="2400" dirty="0" smtClean="0"/>
                        <a:t>Enabling</a:t>
                      </a:r>
                      <a:r>
                        <a:rPr lang="en-US" sz="2400" baseline="0" dirty="0" smtClean="0"/>
                        <a:t> environment </a:t>
                      </a:r>
                      <a:endParaRPr lang="en-US" sz="2400" dirty="0"/>
                    </a:p>
                  </a:txBody>
                  <a:tcPr/>
                </a:tc>
                <a:tc>
                  <a:txBody>
                    <a:bodyPr/>
                    <a:lstStyle/>
                    <a:p>
                      <a:r>
                        <a:rPr lang="en-US" sz="2400" dirty="0" smtClean="0"/>
                        <a:t>Specific</a:t>
                      </a:r>
                      <a:r>
                        <a:rPr lang="en-US" sz="2400" baseline="0" dirty="0" smtClean="0"/>
                        <a:t> for REDD+  roadmap</a:t>
                      </a:r>
                      <a:endParaRPr lang="en-US" sz="2400" dirty="0"/>
                    </a:p>
                  </a:txBody>
                  <a:tcPr/>
                </a:tc>
              </a:tr>
              <a:tr h="370840">
                <a:tc>
                  <a:txBody>
                    <a:bodyPr/>
                    <a:lstStyle/>
                    <a:p>
                      <a:r>
                        <a:rPr lang="en-US" sz="2400" dirty="0" smtClean="0"/>
                        <a:t>Anticorruption framework</a:t>
                      </a:r>
                      <a:endParaRPr lang="en-US" sz="2400" dirty="0"/>
                    </a:p>
                  </a:txBody>
                  <a:tcPr/>
                </a:tc>
                <a:tc>
                  <a:txBody>
                    <a:bodyPr/>
                    <a:lstStyle/>
                    <a:p>
                      <a:r>
                        <a:rPr lang="en-US" sz="2400" dirty="0" smtClean="0"/>
                        <a:t>Fund management systems</a:t>
                      </a:r>
                      <a:endParaRPr lang="en-US" sz="2400" dirty="0"/>
                    </a:p>
                  </a:txBody>
                  <a:tcPr/>
                </a:tc>
              </a:tr>
              <a:tr h="370840">
                <a:tc>
                  <a:txBody>
                    <a:bodyPr/>
                    <a:lstStyle/>
                    <a:p>
                      <a:r>
                        <a:rPr lang="en-US" sz="2400" dirty="0" smtClean="0"/>
                        <a:t>Policy-making</a:t>
                      </a:r>
                      <a:endParaRPr lang="en-US" sz="2400" dirty="0"/>
                    </a:p>
                  </a:txBody>
                  <a:tcPr/>
                </a:tc>
                <a:tc>
                  <a:txBody>
                    <a:bodyPr/>
                    <a:lstStyle/>
                    <a:p>
                      <a:r>
                        <a:rPr lang="en-US" sz="2400" dirty="0" smtClean="0"/>
                        <a:t>Participation </a:t>
                      </a:r>
                      <a:endParaRPr lang="en-US" sz="2400" dirty="0"/>
                    </a:p>
                  </a:txBody>
                  <a:tcPr/>
                </a:tc>
              </a:tr>
              <a:tr h="370840">
                <a:tc>
                  <a:txBody>
                    <a:bodyPr/>
                    <a:lstStyle/>
                    <a:p>
                      <a:r>
                        <a:rPr lang="en-US" sz="2400" dirty="0" smtClean="0"/>
                        <a:t>Legal frameworks</a:t>
                      </a:r>
                      <a:endParaRPr lang="en-US" sz="2400" dirty="0"/>
                    </a:p>
                  </a:txBody>
                  <a:tcPr/>
                </a:tc>
                <a:tc>
                  <a:txBody>
                    <a:bodyPr/>
                    <a:lstStyle/>
                    <a:p>
                      <a:r>
                        <a:rPr lang="en-US" sz="2400" dirty="0" smtClean="0"/>
                        <a:t>Transparency and access to information</a:t>
                      </a:r>
                      <a:endParaRPr lang="en-US" sz="2400" dirty="0"/>
                    </a:p>
                  </a:txBody>
                  <a:tcPr/>
                </a:tc>
              </a:tr>
              <a:tr h="370840">
                <a:tc>
                  <a:txBody>
                    <a:bodyPr/>
                    <a:lstStyle/>
                    <a:p>
                      <a:r>
                        <a:rPr lang="en-US" sz="2400" dirty="0" smtClean="0"/>
                        <a:t>Fund management system</a:t>
                      </a:r>
                      <a:endParaRPr lang="en-US" sz="2400" dirty="0"/>
                    </a:p>
                  </a:txBody>
                  <a:tcPr/>
                </a:tc>
                <a:tc>
                  <a:txBody>
                    <a:bodyPr/>
                    <a:lstStyle/>
                    <a:p>
                      <a:r>
                        <a:rPr lang="en-US" sz="2400" dirty="0" smtClean="0"/>
                        <a:t>Citizen demand for accountability</a:t>
                      </a:r>
                      <a:endParaRPr lang="en-US" sz="2400" dirty="0"/>
                    </a:p>
                  </a:txBody>
                  <a:tcPr/>
                </a:tc>
              </a:tr>
              <a:tr h="370840">
                <a:tc>
                  <a:txBody>
                    <a:bodyPr/>
                    <a:lstStyle/>
                    <a:p>
                      <a:r>
                        <a:rPr lang="en-US" sz="2400" dirty="0" smtClean="0"/>
                        <a:t>Procurement policies and systems</a:t>
                      </a:r>
                      <a:endParaRPr lang="en-US" sz="2400" dirty="0"/>
                    </a:p>
                  </a:txBody>
                  <a:tcPr/>
                </a:tc>
                <a:tc>
                  <a:txBody>
                    <a:bodyPr/>
                    <a:lstStyle/>
                    <a:p>
                      <a:r>
                        <a:rPr lang="en-US" sz="2400" dirty="0" smtClean="0"/>
                        <a:t>Complaints and justice delivery</a:t>
                      </a:r>
                      <a:endParaRPr lang="en-US" sz="2400" dirty="0"/>
                    </a:p>
                  </a:txBody>
                  <a:tcPr/>
                </a:tc>
              </a:tr>
              <a:tr h="370840">
                <a:tc>
                  <a:txBody>
                    <a:bodyPr/>
                    <a:lstStyle/>
                    <a:p>
                      <a:r>
                        <a:rPr lang="en-US" sz="2400" dirty="0" smtClean="0"/>
                        <a:t>Transparency and access to information</a:t>
                      </a:r>
                      <a:endParaRPr lang="en-US" sz="2400" dirty="0"/>
                    </a:p>
                  </a:txBody>
                  <a:tcPr/>
                </a:tc>
                <a:tc>
                  <a:txBody>
                    <a:bodyPr/>
                    <a:lstStyle/>
                    <a:p>
                      <a:r>
                        <a:rPr lang="en-US" sz="2400" dirty="0" smtClean="0"/>
                        <a:t>Safeguards</a:t>
                      </a:r>
                      <a:endParaRPr lang="en-US" sz="2400" dirty="0"/>
                    </a:p>
                  </a:txBody>
                  <a:tcPr/>
                </a:tc>
              </a:tr>
              <a:tr h="370840">
                <a:tc>
                  <a:txBody>
                    <a:bodyPr/>
                    <a:lstStyle/>
                    <a:p>
                      <a:r>
                        <a:rPr lang="en-US" sz="2400" dirty="0" smtClean="0"/>
                        <a:t>Complaints and justice delivery</a:t>
                      </a:r>
                      <a:endParaRPr lang="en-US" sz="2400" dirty="0"/>
                    </a:p>
                  </a:txBody>
                  <a:tcPr/>
                </a:tc>
                <a:tc>
                  <a:txBody>
                    <a:bodyPr/>
                    <a:lstStyle/>
                    <a:p>
                      <a:endParaRPr lang="en-US" sz="2400" dirty="0"/>
                    </a:p>
                  </a:txBody>
                  <a:tcPr/>
                </a:tc>
              </a:tr>
              <a:tr h="370840">
                <a:tc>
                  <a:txBody>
                    <a:bodyPr/>
                    <a:lstStyle/>
                    <a:p>
                      <a:r>
                        <a:rPr lang="en-US" sz="2400" dirty="0" smtClean="0"/>
                        <a:t>Governance</a:t>
                      </a:r>
                      <a:r>
                        <a:rPr lang="en-US" sz="2400" baseline="0" dirty="0" smtClean="0"/>
                        <a:t> in forest sector</a:t>
                      </a:r>
                      <a:endParaRPr lang="en-US" sz="2400" dirty="0"/>
                    </a:p>
                  </a:txBody>
                  <a:tcPr/>
                </a:tc>
                <a:tc>
                  <a:txBody>
                    <a:bodyPr/>
                    <a:lstStyle/>
                    <a:p>
                      <a:endParaRPr lang="en-US" sz="2400" dirty="0"/>
                    </a:p>
                  </a:txBody>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buNone/>
            </a:pPr>
            <a:r>
              <a:rPr lang="en-US" b="1" i="1" dirty="0" smtClean="0">
                <a:sym typeface="Wingdings"/>
              </a:rPr>
              <a:t></a:t>
            </a:r>
            <a:r>
              <a:rPr lang="en-US" b="1" i="1" dirty="0" smtClean="0"/>
              <a:t>Literature review</a:t>
            </a:r>
          </a:p>
          <a:p>
            <a:r>
              <a:rPr lang="en-US" dirty="0" smtClean="0"/>
              <a:t>Background and existing reports </a:t>
            </a:r>
          </a:p>
          <a:p>
            <a:r>
              <a:rPr lang="en-US" dirty="0" smtClean="0"/>
              <a:t>Analysis of laws, policies and systems</a:t>
            </a:r>
          </a:p>
          <a:p>
            <a:pPr lvl="2"/>
            <a:r>
              <a:rPr lang="en-GB" dirty="0" smtClean="0"/>
              <a:t>2009 Right to Information Act</a:t>
            </a:r>
          </a:p>
          <a:p>
            <a:pPr lvl="2"/>
            <a:r>
              <a:rPr lang="en-GB" dirty="0" smtClean="0"/>
              <a:t>Forestry Master Plan</a:t>
            </a:r>
          </a:p>
          <a:p>
            <a:pPr lvl="2"/>
            <a:r>
              <a:rPr lang="en-GB" dirty="0" smtClean="0"/>
              <a:t>Whistleblower Protection </a:t>
            </a:r>
          </a:p>
          <a:p>
            <a:pPr lvl="2"/>
            <a:r>
              <a:rPr lang="en-GB" dirty="0" smtClean="0"/>
              <a:t>Existing Climate Fund management systems</a:t>
            </a:r>
          </a:p>
          <a:p>
            <a:pPr lvl="2"/>
            <a:r>
              <a:rPr lang="en-US" dirty="0" smtClean="0"/>
              <a:t>Existing benefit distribution systems (Social Forestry)</a:t>
            </a:r>
          </a:p>
          <a:p>
            <a:r>
              <a:rPr lang="en-US" dirty="0" smtClean="0"/>
              <a:t>Global </a:t>
            </a:r>
            <a:r>
              <a:rPr lang="en-US" dirty="0" err="1" smtClean="0"/>
              <a:t>guidances</a:t>
            </a:r>
            <a:r>
              <a:rPr lang="en-US" dirty="0" smtClean="0"/>
              <a:t> </a:t>
            </a:r>
          </a:p>
          <a:p>
            <a:pPr lvl="2">
              <a:spcBef>
                <a:spcPts val="400"/>
              </a:spcBef>
            </a:pPr>
            <a:r>
              <a:rPr lang="en-US" dirty="0" smtClean="0">
                <a:solidFill>
                  <a:schemeClr val="tx1">
                    <a:lumMod val="85000"/>
                    <a:lumOff val="15000"/>
                  </a:schemeClr>
                </a:solidFill>
                <a:latin typeface="Calibri" pitchFamily="34" charset="0"/>
              </a:rPr>
              <a:t>The role of freedom of information in REDD+ (UN-REDD 2013)</a:t>
            </a:r>
          </a:p>
          <a:p>
            <a:pPr lvl="2">
              <a:spcBef>
                <a:spcPts val="400"/>
              </a:spcBef>
            </a:pPr>
            <a:r>
              <a:rPr lang="en-US" dirty="0" smtClean="0">
                <a:solidFill>
                  <a:schemeClr val="tx1">
                    <a:lumMod val="85000"/>
                    <a:lumOff val="15000"/>
                  </a:schemeClr>
                </a:solidFill>
                <a:latin typeface="Calibri" pitchFamily="34" charset="0"/>
              </a:rPr>
              <a:t>UN-REDD Guidance on Conducting REDD+ Corruption Risks Assessment</a:t>
            </a:r>
          </a:p>
          <a:p>
            <a:pPr lvl="2">
              <a:spcBef>
                <a:spcPts val="400"/>
              </a:spcBef>
            </a:pPr>
            <a:r>
              <a:rPr lang="en-US" dirty="0" smtClean="0">
                <a:solidFill>
                  <a:schemeClr val="tx1">
                    <a:lumMod val="85000"/>
                    <a:lumOff val="15000"/>
                  </a:schemeClr>
                </a:solidFill>
                <a:latin typeface="Calibri" pitchFamily="34" charset="0"/>
              </a:rPr>
              <a:t>Transparency International’s “Keeping REDD + Clean” </a:t>
            </a:r>
          </a:p>
          <a:p>
            <a:endParaRPr lang="en-US" dirty="0" smtClean="0"/>
          </a:p>
          <a:p>
            <a:pPr lvl="1"/>
            <a:endParaRPr lang="fr-CH" dirty="0"/>
          </a:p>
        </p:txBody>
      </p:sp>
      <p:sp>
        <p:nvSpPr>
          <p:cNvPr id="4" name="Title 4"/>
          <p:cNvSpPr>
            <a:spLocks noGrp="1"/>
          </p:cNvSpPr>
          <p:nvPr>
            <p:ph type="title"/>
          </p:nvPr>
        </p:nvSpPr>
        <p:spPr>
          <a:xfrm>
            <a:off x="457200" y="792162"/>
            <a:ext cx="8229600" cy="960438"/>
          </a:xfrm>
        </p:spPr>
        <p:txBody>
          <a:bodyPr>
            <a:normAutofit fontScale="90000"/>
          </a:bodyPr>
          <a:lstStyle/>
          <a:p>
            <a:r>
              <a:rPr lang="en-US" dirty="0" smtClean="0"/>
              <a:t>Study : REDD+ Integrity in Bangladesh</a:t>
            </a:r>
            <a:endParaRPr lang="fr-CH" dirty="0"/>
          </a:p>
        </p:txBody>
      </p:sp>
      <p:pic>
        <p:nvPicPr>
          <p:cNvPr id="5" name="Picture 2"/>
          <p:cNvPicPr>
            <a:picLocks noChangeAspect="1" noChangeArrowheads="1"/>
          </p:cNvPicPr>
          <p:nvPr/>
        </p:nvPicPr>
        <p:blipFill>
          <a:blip r:embed="rId2" cstate="print"/>
          <a:srcRect l="34375" t="20000" r="32500" b="4000"/>
          <a:stretch>
            <a:fillRect/>
          </a:stretch>
        </p:blipFill>
        <p:spPr bwMode="auto">
          <a:xfrm>
            <a:off x="7391400" y="2057400"/>
            <a:ext cx="1522998" cy="21839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05800" cy="4876800"/>
          </a:xfrm>
        </p:spPr>
        <p:txBody>
          <a:bodyPr>
            <a:noAutofit/>
          </a:bodyPr>
          <a:lstStyle/>
          <a:p>
            <a:pPr>
              <a:buNone/>
            </a:pPr>
            <a:r>
              <a:rPr lang="en-US" sz="2400" b="1" i="1" dirty="0" smtClean="0">
                <a:sym typeface="Wingdings"/>
              </a:rPr>
              <a:t></a:t>
            </a:r>
            <a:r>
              <a:rPr lang="en-US" sz="2400" b="1" i="1" dirty="0" smtClean="0"/>
              <a:t>Anonymous survey to assess perception</a:t>
            </a:r>
            <a:r>
              <a:rPr lang="en-US" sz="2400" dirty="0" smtClean="0"/>
              <a:t> </a:t>
            </a:r>
          </a:p>
          <a:p>
            <a:r>
              <a:rPr lang="en-US" sz="2400" dirty="0" smtClean="0"/>
              <a:t>Three objectives: </a:t>
            </a:r>
          </a:p>
          <a:p>
            <a:pPr lvl="1"/>
            <a:r>
              <a:rPr lang="fr-CH" sz="1800" dirty="0" smtClean="0"/>
              <a:t>As an </a:t>
            </a:r>
            <a:r>
              <a:rPr lang="fr-CH" sz="1800" dirty="0" err="1" smtClean="0"/>
              <a:t>awareness</a:t>
            </a:r>
            <a:r>
              <a:rPr lang="fr-CH" sz="1800" dirty="0" smtClean="0"/>
              <a:t>-</a:t>
            </a:r>
            <a:r>
              <a:rPr lang="fr-CH" sz="1800" dirty="0" err="1" smtClean="0"/>
              <a:t>raising</a:t>
            </a:r>
            <a:r>
              <a:rPr lang="fr-CH" sz="1800" dirty="0" smtClean="0"/>
              <a:t> </a:t>
            </a:r>
            <a:r>
              <a:rPr lang="fr-CH" sz="1800" dirty="0" err="1" smtClean="0"/>
              <a:t>tool</a:t>
            </a:r>
            <a:r>
              <a:rPr lang="fr-CH" sz="1800" dirty="0" smtClean="0"/>
              <a:t> </a:t>
            </a:r>
          </a:p>
          <a:p>
            <a:pPr lvl="1"/>
            <a:r>
              <a:rPr lang="en-US" sz="1800" dirty="0" smtClean="0"/>
              <a:t>To provide initial insights on the major concerns expressed by stakeholders </a:t>
            </a:r>
          </a:p>
          <a:p>
            <a:pPr lvl="1"/>
            <a:r>
              <a:rPr lang="en-US" sz="1800" dirty="0" smtClean="0"/>
              <a:t>To point to trends in perceptions among different stakeholder groups (such as NGOs and CSOs,  private sector, women, youth, government agencies, anti-corruption bodies etc). </a:t>
            </a:r>
          </a:p>
          <a:p>
            <a:r>
              <a:rPr lang="en-US" sz="2400" dirty="0" smtClean="0"/>
              <a:t>Similar to those conducted during a UN-REDD Regional Workshop in 2011 and in other countries (Philippines, DRC)</a:t>
            </a:r>
          </a:p>
          <a:p>
            <a:r>
              <a:rPr lang="en-US" sz="2400" dirty="0" smtClean="0"/>
              <a:t>Sample questions  : </a:t>
            </a:r>
          </a:p>
          <a:p>
            <a:pPr lvl="1"/>
            <a:r>
              <a:rPr lang="en-US" sz="1800" dirty="0" smtClean="0"/>
              <a:t>Evaluate the </a:t>
            </a:r>
            <a:r>
              <a:rPr lang="en-US" sz="1800" i="1" dirty="0" smtClean="0"/>
              <a:t>likelihood</a:t>
            </a:r>
            <a:r>
              <a:rPr lang="en-US" sz="1800" dirty="0" smtClean="0"/>
              <a:t> that there would be secret agreements to </a:t>
            </a:r>
            <a:r>
              <a:rPr lang="en-US" sz="1800" dirty="0" err="1" smtClean="0"/>
              <a:t>favour</a:t>
            </a:r>
            <a:r>
              <a:rPr lang="en-US" sz="1800" dirty="0" smtClean="0"/>
              <a:t> certain types of REDD+ activities (for example, SFM vs. conservation)</a:t>
            </a:r>
          </a:p>
          <a:p>
            <a:pPr lvl="1"/>
            <a:r>
              <a:rPr lang="en-US" sz="1800" dirty="0" smtClean="0"/>
              <a:t>Evaluate the </a:t>
            </a:r>
            <a:r>
              <a:rPr lang="en-US" sz="1800" i="1" dirty="0" smtClean="0"/>
              <a:t>impact</a:t>
            </a:r>
            <a:r>
              <a:rPr lang="en-US" sz="1800" dirty="0" smtClean="0"/>
              <a:t> that this risk would have</a:t>
            </a:r>
          </a:p>
          <a:p>
            <a:pPr lvl="1"/>
            <a:endParaRPr lang="fr-CH" sz="1400" dirty="0"/>
          </a:p>
        </p:txBody>
      </p:sp>
      <p:sp>
        <p:nvSpPr>
          <p:cNvPr id="4" name="Title 4"/>
          <p:cNvSpPr>
            <a:spLocks noGrp="1"/>
          </p:cNvSpPr>
          <p:nvPr>
            <p:ph type="title"/>
          </p:nvPr>
        </p:nvSpPr>
        <p:spPr>
          <a:xfrm>
            <a:off x="457200" y="715962"/>
            <a:ext cx="8229600" cy="960438"/>
          </a:xfrm>
        </p:spPr>
        <p:txBody>
          <a:bodyPr>
            <a:normAutofit fontScale="90000"/>
          </a:bodyPr>
          <a:lstStyle/>
          <a:p>
            <a:r>
              <a:rPr lang="en-US" dirty="0" smtClean="0"/>
              <a:t>Study : REDD+ Integrity in Bangladesh</a:t>
            </a:r>
            <a:endParaRPr lang="fr-CH"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pPr>
              <a:buNone/>
            </a:pPr>
            <a:r>
              <a:rPr lang="en-US" sz="4400" b="1" i="1" dirty="0" smtClean="0">
                <a:sym typeface="Wingdings"/>
              </a:rPr>
              <a:t>Interviews and focus group discussions</a:t>
            </a:r>
          </a:p>
          <a:p>
            <a:pPr>
              <a:buNone/>
            </a:pPr>
            <a:endParaRPr lang="en-US" sz="4400" b="1" i="1" dirty="0" smtClean="0">
              <a:sym typeface="Wingdings"/>
            </a:endParaRPr>
          </a:p>
          <a:p>
            <a:r>
              <a:rPr lang="en-US" sz="4400" dirty="0" smtClean="0">
                <a:sym typeface="Wingdings"/>
              </a:rPr>
              <a:t>Sample </a:t>
            </a:r>
            <a:r>
              <a:rPr lang="en-US" sz="4400" dirty="0" smtClean="0"/>
              <a:t>questions : </a:t>
            </a:r>
          </a:p>
          <a:p>
            <a:pPr lvl="1"/>
            <a:r>
              <a:rPr lang="en-US" sz="3600" dirty="0" smtClean="0"/>
              <a:t>What is your knowledge of, or experience in using the Right to Information Act? </a:t>
            </a:r>
          </a:p>
          <a:p>
            <a:pPr lvl="1"/>
            <a:r>
              <a:rPr lang="en-US" sz="3600" dirty="0" smtClean="0"/>
              <a:t>What is your knowledge of, or experience in using feedback, grievance, conflict resolution and redress mechanisms? </a:t>
            </a:r>
          </a:p>
          <a:p>
            <a:pPr lvl="1"/>
            <a:r>
              <a:rPr lang="en-US" sz="3600" dirty="0" smtClean="0"/>
              <a:t>Do bodies/agencies relevant to REDD+ apply internal controls and external auditing to their fiscal spending? How effective are these? 	</a:t>
            </a:r>
          </a:p>
          <a:p>
            <a:r>
              <a:rPr lang="en-US" sz="4400" dirty="0" smtClean="0"/>
              <a:t>Not the same questions to all interviewees or groups!</a:t>
            </a:r>
          </a:p>
          <a:p>
            <a:pPr lvl="1"/>
            <a:endParaRPr lang="en-US" dirty="0" smtClean="0"/>
          </a:p>
          <a:p>
            <a:pPr lvl="1"/>
            <a:endParaRPr lang="en-US" dirty="0" smtClean="0"/>
          </a:p>
          <a:p>
            <a:endParaRPr lang="fr-CH" dirty="0" smtClean="0"/>
          </a:p>
          <a:p>
            <a:pPr>
              <a:buNone/>
            </a:pPr>
            <a:r>
              <a:rPr lang="fr-CH" dirty="0" smtClean="0"/>
              <a:t>	</a:t>
            </a:r>
          </a:p>
          <a:p>
            <a:endParaRPr lang="en-US" dirty="0" smtClean="0"/>
          </a:p>
          <a:p>
            <a:pPr lvl="1"/>
            <a:endParaRPr lang="en-US" dirty="0" smtClean="0"/>
          </a:p>
          <a:p>
            <a:pPr lvl="1"/>
            <a:endParaRPr lang="fr-CH" dirty="0"/>
          </a:p>
        </p:txBody>
      </p:sp>
      <p:sp>
        <p:nvSpPr>
          <p:cNvPr id="4" name="Title 4"/>
          <p:cNvSpPr>
            <a:spLocks noGrp="1"/>
          </p:cNvSpPr>
          <p:nvPr>
            <p:ph type="title"/>
          </p:nvPr>
        </p:nvSpPr>
        <p:spPr>
          <a:xfrm>
            <a:off x="457200" y="715962"/>
            <a:ext cx="8229600" cy="960438"/>
          </a:xfrm>
        </p:spPr>
        <p:txBody>
          <a:bodyPr>
            <a:normAutofit fontScale="90000"/>
          </a:bodyPr>
          <a:lstStyle/>
          <a:p>
            <a:r>
              <a:rPr lang="en-US" dirty="0" smtClean="0"/>
              <a:t>Study : REDD+ Integrity in Bangladesh</a:t>
            </a:r>
            <a:endParaRPr lang="fr-CH"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Seeking stakeholders responses </a:t>
            </a:r>
            <a:endParaRPr lang="fr-CH" dirty="0"/>
          </a:p>
        </p:txBody>
      </p:sp>
      <p:graphicFrame>
        <p:nvGraphicFramePr>
          <p:cNvPr id="4" name="Content Placeholder 3"/>
          <p:cNvGraphicFramePr>
            <a:graphicFrameLocks noGrp="1"/>
          </p:cNvGraphicFramePr>
          <p:nvPr>
            <p:ph idx="1"/>
          </p:nvPr>
        </p:nvGraphicFramePr>
        <p:xfrm>
          <a:off x="228600" y="1371600"/>
          <a:ext cx="89154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Estimated timeline</a:t>
            </a:r>
            <a:endParaRPr lang="fr-CH" dirty="0"/>
          </a:p>
        </p:txBody>
      </p:sp>
      <p:graphicFrame>
        <p:nvGraphicFramePr>
          <p:cNvPr id="4" name="Content Placeholder 3"/>
          <p:cNvGraphicFramePr>
            <a:graphicFrameLocks noGrp="1"/>
          </p:cNvGraphicFramePr>
          <p:nvPr>
            <p:ph idx="1"/>
          </p:nvPr>
        </p:nvGraphicFramePr>
        <p:xfrm>
          <a:off x="76200" y="1371600"/>
          <a:ext cx="8991600" cy="5257799"/>
        </p:xfrm>
        <a:graphic>
          <a:graphicData uri="http://schemas.openxmlformats.org/drawingml/2006/table">
            <a:tbl>
              <a:tblPr firstRow="1" bandRow="1">
                <a:tableStyleId>{5C22544A-7EE6-4342-B048-85BDC9FD1C3A}</a:tableStyleId>
              </a:tblPr>
              <a:tblGrid>
                <a:gridCol w="4712466"/>
                <a:gridCol w="893743"/>
                <a:gridCol w="870791"/>
                <a:gridCol w="990600"/>
                <a:gridCol w="838200"/>
                <a:gridCol w="685800"/>
              </a:tblGrid>
              <a:tr h="548882">
                <a:tc>
                  <a:txBody>
                    <a:bodyPr/>
                    <a:lstStyle/>
                    <a:p>
                      <a:endParaRPr lang="en-US" dirty="0"/>
                    </a:p>
                  </a:txBody>
                  <a:tcPr/>
                </a:tc>
                <a:tc gridSpan="5">
                  <a:txBody>
                    <a:bodyPr/>
                    <a:lstStyle/>
                    <a:p>
                      <a:pPr algn="ctr"/>
                      <a:r>
                        <a:rPr lang="en-US" dirty="0" smtClean="0"/>
                        <a:t>Estimated timeline</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1070321">
                <a:tc>
                  <a:txBody>
                    <a:bodyPr/>
                    <a:lstStyle/>
                    <a:p>
                      <a:endParaRPr lang="en-US" dirty="0"/>
                    </a:p>
                  </a:txBody>
                  <a:tcPr/>
                </a:tc>
                <a:tc>
                  <a:txBody>
                    <a:bodyPr/>
                    <a:lstStyle/>
                    <a:p>
                      <a:r>
                        <a:rPr lang="en-US" dirty="0" smtClean="0"/>
                        <a:t>15 April</a:t>
                      </a:r>
                      <a:endParaRPr lang="en-US" dirty="0"/>
                    </a:p>
                  </a:txBody>
                  <a:tcPr/>
                </a:tc>
                <a:tc>
                  <a:txBody>
                    <a:bodyPr/>
                    <a:lstStyle/>
                    <a:p>
                      <a:r>
                        <a:rPr lang="en-US" dirty="0" smtClean="0"/>
                        <a:t>30 April</a:t>
                      </a:r>
                      <a:endParaRPr lang="en-US" dirty="0"/>
                    </a:p>
                  </a:txBody>
                  <a:tcPr/>
                </a:tc>
                <a:tc>
                  <a:txBody>
                    <a:bodyPr/>
                    <a:lstStyle/>
                    <a:p>
                      <a:r>
                        <a:rPr lang="en-US" dirty="0" smtClean="0"/>
                        <a:t>15</a:t>
                      </a:r>
                      <a:r>
                        <a:rPr lang="en-US" baseline="0" dirty="0" smtClean="0"/>
                        <a:t> </a:t>
                      </a:r>
                      <a:r>
                        <a:rPr lang="en-US" dirty="0" smtClean="0"/>
                        <a:t>May</a:t>
                      </a:r>
                      <a:endParaRPr lang="en-US" dirty="0"/>
                    </a:p>
                  </a:txBody>
                  <a:tcPr/>
                </a:tc>
                <a:tc>
                  <a:txBody>
                    <a:bodyPr/>
                    <a:lstStyle/>
                    <a:p>
                      <a:r>
                        <a:rPr lang="en-US" dirty="0" smtClean="0"/>
                        <a:t>31</a:t>
                      </a:r>
                      <a:r>
                        <a:rPr lang="en-US" baseline="0" dirty="0" smtClean="0"/>
                        <a:t> </a:t>
                      </a:r>
                      <a:r>
                        <a:rPr lang="en-US" dirty="0" smtClean="0"/>
                        <a:t>May</a:t>
                      </a:r>
                      <a:endParaRPr lang="en-US" dirty="0"/>
                    </a:p>
                  </a:txBody>
                  <a:tcPr/>
                </a:tc>
                <a:tc>
                  <a:txBody>
                    <a:bodyPr/>
                    <a:lstStyle/>
                    <a:p>
                      <a:r>
                        <a:rPr lang="en-US" dirty="0" smtClean="0"/>
                        <a:t>15 June </a:t>
                      </a:r>
                      <a:endParaRPr lang="en-US" dirty="0"/>
                    </a:p>
                  </a:txBody>
                  <a:tcPr/>
                </a:tc>
              </a:tr>
              <a:tr h="528637">
                <a:tc>
                  <a:txBody>
                    <a:bodyPr/>
                    <a:lstStyle/>
                    <a:p>
                      <a:r>
                        <a:rPr lang="en-US" dirty="0" smtClean="0"/>
                        <a:t>LITERATURE</a:t>
                      </a:r>
                      <a:r>
                        <a:rPr lang="en-US" baseline="0" dirty="0" smtClean="0"/>
                        <a:t> REVIEW</a:t>
                      </a:r>
                      <a:endParaRPr lang="en-US" dirty="0"/>
                    </a:p>
                  </a:txBody>
                  <a:tcPr/>
                </a:tc>
                <a:tc>
                  <a:txBody>
                    <a:bodyPr/>
                    <a:lstStyle/>
                    <a:p>
                      <a:endParaRPr lang="en-US" dirty="0"/>
                    </a:p>
                  </a:txBody>
                  <a:tcPr>
                    <a:solidFill>
                      <a:schemeClr val="tx1"/>
                    </a:solidFill>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r>
              <a:tr h="1484682">
                <a:tc>
                  <a:txBody>
                    <a:bodyPr/>
                    <a:lstStyle/>
                    <a:p>
                      <a:r>
                        <a:rPr lang="en-US" dirty="0" smtClean="0"/>
                        <a:t>STAKEHOLDERS</a:t>
                      </a:r>
                      <a:r>
                        <a:rPr lang="en-US" baseline="0" dirty="0" smtClean="0"/>
                        <a:t> RESPONSES</a:t>
                      </a:r>
                    </a:p>
                    <a:p>
                      <a:r>
                        <a:rPr lang="en-US" sz="1600" baseline="0" dirty="0" smtClean="0"/>
                        <a:t>Questionnaire study (desks + fields)</a:t>
                      </a:r>
                    </a:p>
                    <a:p>
                      <a:r>
                        <a:rPr lang="en-US" sz="1600" dirty="0" smtClean="0"/>
                        <a:t>FGD</a:t>
                      </a:r>
                    </a:p>
                    <a:p>
                      <a:r>
                        <a:rPr lang="en-US" sz="1600" dirty="0" smtClean="0"/>
                        <a:t>Individual</a:t>
                      </a:r>
                      <a:r>
                        <a:rPr lang="en-US" sz="1600" baseline="0" dirty="0" smtClean="0"/>
                        <a:t> interviews *</a:t>
                      </a:r>
                    </a:p>
                    <a:p>
                      <a:r>
                        <a:rPr lang="en-US" sz="1600" baseline="0" dirty="0" smtClean="0"/>
                        <a:t>Stakeholder workshops</a:t>
                      </a:r>
                      <a:endParaRPr lang="en-US" sz="1600" dirty="0"/>
                    </a:p>
                  </a:txBody>
                  <a:tcPr/>
                </a:tc>
                <a:tc>
                  <a:txBody>
                    <a:bodyPr/>
                    <a:lstStyle/>
                    <a:p>
                      <a:endParaRPr lang="en-US" sz="1800" kern="1200" dirty="0">
                        <a:solidFill>
                          <a:schemeClr val="dk1"/>
                        </a:solidFill>
                        <a:latin typeface="+mn-lt"/>
                        <a:ea typeface="+mn-ea"/>
                        <a:cs typeface="+mn-cs"/>
                      </a:endParaRPr>
                    </a:p>
                  </a:txBody>
                  <a:tcPr>
                    <a:solidFill>
                      <a:schemeClr val="accent1">
                        <a:lumMod val="20000"/>
                        <a:lumOff val="80000"/>
                      </a:schemeClr>
                    </a:solidFill>
                  </a:tcPr>
                </a:tc>
                <a:tc>
                  <a:txBody>
                    <a:bodyPr/>
                    <a:lstStyle/>
                    <a:p>
                      <a:endParaRPr lang="en-US" dirty="0"/>
                    </a:p>
                  </a:txBody>
                  <a:tcPr>
                    <a:solidFill>
                      <a:schemeClr val="tx1"/>
                    </a:solidFill>
                  </a:tcPr>
                </a:tc>
                <a:tc>
                  <a:txBody>
                    <a:bodyPr/>
                    <a:lstStyle/>
                    <a:p>
                      <a:endParaRPr lang="en-US" dirty="0"/>
                    </a:p>
                  </a:txBody>
                  <a:tcPr>
                    <a:solidFill>
                      <a:schemeClr val="tx1"/>
                    </a:solidFill>
                  </a:tcPr>
                </a:tc>
                <a:tc>
                  <a:txBody>
                    <a:bodyPr/>
                    <a:lstStyle/>
                    <a:p>
                      <a:endParaRPr lang="en-US" dirty="0"/>
                    </a:p>
                  </a:txBody>
                  <a:tcPr/>
                </a:tc>
                <a:tc>
                  <a:txBody>
                    <a:bodyPr/>
                    <a:lstStyle/>
                    <a:p>
                      <a:endParaRPr lang="en-US"/>
                    </a:p>
                  </a:txBody>
                  <a:tcPr/>
                </a:tc>
              </a:tr>
              <a:tr h="1214740">
                <a:tc>
                  <a:txBody>
                    <a:bodyPr/>
                    <a:lstStyle/>
                    <a:p>
                      <a:r>
                        <a:rPr lang="en-US" dirty="0" smtClean="0"/>
                        <a:t>INITIAL REPORT</a:t>
                      </a:r>
                    </a:p>
                    <a:p>
                      <a:r>
                        <a:rPr lang="en-US" sz="1600" dirty="0" smtClean="0"/>
                        <a:t>Draft</a:t>
                      </a:r>
                    </a:p>
                    <a:p>
                      <a:r>
                        <a:rPr lang="en-US" sz="1600" dirty="0" smtClean="0"/>
                        <a:t>Draft</a:t>
                      </a:r>
                      <a:r>
                        <a:rPr lang="en-US" sz="1600" baseline="0" dirty="0" smtClean="0"/>
                        <a:t> review *</a:t>
                      </a:r>
                    </a:p>
                    <a:p>
                      <a:r>
                        <a:rPr lang="en-US" sz="1600" baseline="0" dirty="0" smtClean="0"/>
                        <a:t>Validation workshop *</a:t>
                      </a:r>
                      <a:endParaRPr lang="en-US" sz="16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solidFill>
                      <a:schemeClr val="tx1"/>
                    </a:solidFill>
                  </a:tcPr>
                </a:tc>
                <a:tc>
                  <a:txBody>
                    <a:bodyPr/>
                    <a:lstStyle/>
                    <a:p>
                      <a:endParaRPr lang="en-US"/>
                    </a:p>
                  </a:txBody>
                  <a:tcPr/>
                </a:tc>
              </a:tr>
              <a:tr h="410537">
                <a:tc>
                  <a:txBody>
                    <a:bodyPr/>
                    <a:lstStyle/>
                    <a:p>
                      <a:r>
                        <a:rPr lang="en-US" dirty="0" smtClean="0"/>
                        <a:t>FINAL REPORT for integration into roadmap</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solidFill>
                      <a:schemeClr val="tx1"/>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fr-CH"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Do we have the right “stakeholders” to be polled/interviewed? </a:t>
            </a:r>
          </a:p>
          <a:p>
            <a:pPr marL="914400" lvl="1" indent="-514350">
              <a:buFont typeface="Arial" pitchFamily="34" charset="0"/>
              <a:buChar char="•"/>
            </a:pPr>
            <a:r>
              <a:rPr lang="en-US" dirty="0" smtClean="0"/>
              <a:t>Are the areas for targeted focus group discussions appropriate, given you knowledge or REDD+ potential ? </a:t>
            </a:r>
          </a:p>
          <a:p>
            <a:pPr marL="514350" indent="-514350">
              <a:buFont typeface="+mj-lt"/>
              <a:buAutoNum type="arabicPeriod"/>
            </a:pPr>
            <a:r>
              <a:rPr lang="en-US" dirty="0" smtClean="0"/>
              <a:t>Do you recommend particular reports/activities to look into? </a:t>
            </a:r>
          </a:p>
          <a:p>
            <a:pPr marL="514350" indent="-514350">
              <a:buFont typeface="+mj-lt"/>
              <a:buAutoNum type="arabicPeriod"/>
            </a:pPr>
            <a:r>
              <a:rPr lang="en-US" dirty="0" smtClean="0"/>
              <a:t>General comments on methodology ?</a:t>
            </a:r>
          </a:p>
          <a:p>
            <a:endParaRPr lang="fr-CH"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0" y="1371600"/>
            <a:ext cx="9144000" cy="3581400"/>
          </a:xfrm>
        </p:spPr>
        <p:txBody>
          <a:bodyPr>
            <a:normAutofit fontScale="92500" lnSpcReduction="20000"/>
          </a:bodyPr>
          <a:lstStyle/>
          <a:p>
            <a:endParaRPr lang="en-US" b="1" dirty="0" smtClean="0">
              <a:solidFill>
                <a:schemeClr val="tx1"/>
              </a:solidFill>
              <a:latin typeface="Frutiger Linotype" pitchFamily="34" charset="0"/>
            </a:endParaRPr>
          </a:p>
          <a:p>
            <a:r>
              <a:rPr lang="en-US" sz="2400" dirty="0" smtClean="0">
                <a:solidFill>
                  <a:schemeClr val="tx1"/>
                </a:solidFill>
                <a:latin typeface="Helvetica" pitchFamily="34" charset="0"/>
              </a:rPr>
              <a:t>Estelle Fach         &amp;      Dr. Danesh Miah</a:t>
            </a:r>
          </a:p>
          <a:p>
            <a:endParaRPr lang="en-US" sz="1600" dirty="0" smtClean="0">
              <a:solidFill>
                <a:schemeClr val="tx1"/>
              </a:solidFill>
              <a:latin typeface="Helvetica" pitchFamily="34" charset="0"/>
            </a:endParaRPr>
          </a:p>
          <a:p>
            <a:endParaRPr lang="en-US" sz="1600" dirty="0" smtClean="0">
              <a:solidFill>
                <a:schemeClr val="tx1"/>
              </a:solidFill>
              <a:latin typeface="Helvetica" pitchFamily="34" charset="0"/>
            </a:endParaRPr>
          </a:p>
          <a:p>
            <a:r>
              <a:rPr lang="en-US" sz="2400" dirty="0" smtClean="0">
                <a:solidFill>
                  <a:schemeClr val="tx1"/>
                </a:solidFill>
                <a:latin typeface="Helvetica" pitchFamily="34" charset="0"/>
                <a:hlinkClick r:id="rId2"/>
              </a:rPr>
              <a:t>estelle.fach@undp.org</a:t>
            </a:r>
            <a:r>
              <a:rPr lang="en-US" sz="2400" dirty="0" smtClean="0">
                <a:solidFill>
                  <a:schemeClr val="tx1"/>
                </a:solidFill>
                <a:latin typeface="Helvetica" pitchFamily="34" charset="0"/>
              </a:rPr>
              <a:t>          dansforestry@yahoo.com</a:t>
            </a:r>
            <a:endParaRPr lang="en-US" sz="1800" dirty="0" smtClean="0">
              <a:solidFill>
                <a:schemeClr val="tx1"/>
              </a:solidFill>
              <a:latin typeface="Helvetica" pitchFamily="34" charset="0"/>
            </a:endParaRPr>
          </a:p>
          <a:p>
            <a:endParaRPr lang="en-US" sz="2400" dirty="0" smtClean="0">
              <a:solidFill>
                <a:schemeClr val="tx1"/>
              </a:solidFill>
              <a:latin typeface="Helvetica" pitchFamily="34" charset="0"/>
            </a:endParaRPr>
          </a:p>
          <a:p>
            <a:endParaRPr lang="en-US" sz="1800" b="1" dirty="0" smtClean="0">
              <a:solidFill>
                <a:schemeClr val="tx1"/>
              </a:solidFill>
              <a:latin typeface="Helvetica" pitchFamily="34" charset="0"/>
            </a:endParaRPr>
          </a:p>
          <a:p>
            <a:r>
              <a:rPr lang="en-US" b="1" dirty="0" smtClean="0">
                <a:solidFill>
                  <a:schemeClr val="tx1"/>
                </a:solidFill>
                <a:latin typeface="Helvetica" pitchFamily="34" charset="0"/>
              </a:rPr>
              <a:t>Thank You. </a:t>
            </a:r>
          </a:p>
          <a:p>
            <a:r>
              <a:rPr lang="en-US" b="1" dirty="0" smtClean="0">
                <a:solidFill>
                  <a:schemeClr val="tx1"/>
                </a:solidFill>
                <a:latin typeface="Helvetica" pitchFamily="34" charset="0"/>
              </a:rPr>
              <a:t>We look forward to your recommendations</a:t>
            </a:r>
          </a:p>
          <a:p>
            <a:r>
              <a:rPr lang="en-US" sz="1600" dirty="0" smtClean="0">
                <a:latin typeface="Helvetica" pitchFamily="34" charset="0"/>
                <a:hlinkClick r:id="rId3"/>
              </a:rPr>
              <a:t/>
            </a:r>
            <a:br>
              <a:rPr lang="en-US" sz="1600" dirty="0" smtClean="0">
                <a:latin typeface="Helvetica" pitchFamily="34" charset="0"/>
                <a:hlinkClick r:id="rId3"/>
              </a:rPr>
            </a:br>
            <a:endParaRPr lang="en-US" sz="1600" dirty="0">
              <a:solidFill>
                <a:schemeClr val="tx1"/>
              </a:solidFill>
              <a:latin typeface="Helvetica" pitchFamily="34" charset="0"/>
            </a:endParaRPr>
          </a:p>
        </p:txBody>
      </p:sp>
    </p:spTree>
    <p:extLst>
      <p:ext uri="{BB962C8B-B14F-4D97-AF65-F5344CB8AC3E}">
        <p14:creationId xmlns="" xmlns:p14="http://schemas.microsoft.com/office/powerpoint/2010/main" val="3820272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685800"/>
          </a:xfrm>
        </p:spPr>
        <p:txBody>
          <a:bodyPr>
            <a:normAutofit fontScale="90000"/>
          </a:bodyPr>
          <a:lstStyle/>
          <a:p>
            <a:pPr algn="l"/>
            <a:r>
              <a:rPr lang="en-US" sz="3200" b="1" dirty="0" smtClean="0"/>
              <a:t>Why focus on governance and integrity issues in REDD+ ? </a:t>
            </a:r>
            <a:endParaRPr lang="en-US" sz="3200" b="1" dirty="0"/>
          </a:p>
        </p:txBody>
      </p:sp>
      <p:sp>
        <p:nvSpPr>
          <p:cNvPr id="3" name="Content Placeholder 2"/>
          <p:cNvSpPr>
            <a:spLocks noGrp="1"/>
          </p:cNvSpPr>
          <p:nvPr>
            <p:ph idx="1"/>
          </p:nvPr>
        </p:nvSpPr>
        <p:spPr>
          <a:xfrm>
            <a:off x="457200" y="2133600"/>
            <a:ext cx="8229600" cy="3988910"/>
          </a:xfrm>
        </p:spPr>
        <p:txBody>
          <a:bodyPr>
            <a:normAutofit/>
          </a:bodyPr>
          <a:lstStyle/>
          <a:p>
            <a:pPr marL="457200" indent="-457200">
              <a:buFont typeface="+mj-lt"/>
              <a:buAutoNum type="arabicPeriod"/>
            </a:pPr>
            <a:r>
              <a:rPr lang="en-US" sz="2400" dirty="0" smtClean="0"/>
              <a:t>The big picture</a:t>
            </a:r>
          </a:p>
          <a:p>
            <a:pPr marL="857250" lvl="1" indent="-457200"/>
            <a:r>
              <a:rPr lang="en-US" sz="2000" dirty="0" smtClean="0"/>
              <a:t>Impact of corruption and illicit financial flows on human rights and development</a:t>
            </a:r>
          </a:p>
          <a:p>
            <a:pPr marL="457200" indent="-457200">
              <a:buFont typeface="+mj-lt"/>
              <a:buAutoNum type="arabicPeriod"/>
            </a:pPr>
            <a:r>
              <a:rPr lang="en-US" sz="2400" dirty="0" smtClean="0"/>
              <a:t>National frameworks and international agreements</a:t>
            </a:r>
          </a:p>
          <a:p>
            <a:pPr marL="857250" lvl="1" indent="-457200"/>
            <a:r>
              <a:rPr lang="en-US" sz="2000" dirty="0" smtClean="0"/>
              <a:t>Cancun safeguards</a:t>
            </a:r>
          </a:p>
          <a:p>
            <a:pPr marL="857250" lvl="1" indent="-457200"/>
            <a:r>
              <a:rPr lang="en-US" sz="2000" dirty="0" smtClean="0"/>
              <a:t>United Nations Convention Against Corruption, ADB/OECD Anti-Corruption Initiative for Asia and the Pacific</a:t>
            </a:r>
          </a:p>
          <a:p>
            <a:pPr marL="857250" lvl="1" indent="-457200"/>
            <a:r>
              <a:rPr lang="en-US" sz="2000" dirty="0" smtClean="0"/>
              <a:t>National Integrity Strategy</a:t>
            </a:r>
          </a:p>
          <a:p>
            <a:pPr marL="457200" indent="-457200">
              <a:buFont typeface="+mj-lt"/>
              <a:buAutoNum type="arabicPeriod"/>
            </a:pPr>
            <a:r>
              <a:rPr lang="en-US" sz="2400" dirty="0" smtClean="0"/>
              <a:t>The pragmatic reasons : effectiveness, efficiency, equity, confidence and sustainability of REDD+</a:t>
            </a:r>
          </a:p>
          <a:p>
            <a:pPr>
              <a:spcBef>
                <a:spcPts val="400"/>
              </a:spcBef>
              <a:buFont typeface="+mj-lt"/>
              <a:buAutoNum type="arabicPeriod"/>
            </a:pPr>
            <a:endParaRPr lang="en-US" sz="1800" dirty="0">
              <a:solidFill>
                <a:schemeClr val="tx1">
                  <a:lumMod val="85000"/>
                  <a:lumOff val="15000"/>
                </a:schemeClr>
              </a:solidFill>
              <a:latin typeface="Calibri" pitchFamily="34" charset="0"/>
            </a:endParaRPr>
          </a:p>
        </p:txBody>
      </p:sp>
    </p:spTree>
    <p:extLst>
      <p:ext uri="{BB962C8B-B14F-4D97-AF65-F5344CB8AC3E}">
        <p14:creationId xmlns="" xmlns:p14="http://schemas.microsoft.com/office/powerpoint/2010/main" val="35160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685800"/>
          </a:xfrm>
        </p:spPr>
        <p:txBody>
          <a:bodyPr>
            <a:normAutofit/>
          </a:bodyPr>
          <a:lstStyle/>
          <a:p>
            <a:pPr algn="l"/>
            <a:r>
              <a:rPr lang="en-US" sz="3200" b="1" dirty="0" smtClean="0"/>
              <a:t>Lack of integrity in REDD+ would: </a:t>
            </a:r>
            <a:endParaRPr lang="en-US" sz="3200" b="1" dirty="0"/>
          </a:p>
        </p:txBody>
      </p:sp>
      <p:sp>
        <p:nvSpPr>
          <p:cNvPr id="3" name="Content Placeholder 2"/>
          <p:cNvSpPr>
            <a:spLocks noGrp="1"/>
          </p:cNvSpPr>
          <p:nvPr>
            <p:ph idx="1"/>
          </p:nvPr>
        </p:nvSpPr>
        <p:spPr>
          <a:xfrm>
            <a:off x="457200" y="2133600"/>
            <a:ext cx="8229600" cy="3988910"/>
          </a:xfrm>
        </p:spPr>
        <p:txBody>
          <a:bodyPr/>
          <a:lstStyle/>
          <a:p>
            <a:pPr marL="457200" indent="-457200">
              <a:lnSpc>
                <a:spcPct val="150000"/>
              </a:lnSpc>
              <a:buFont typeface="+mj-lt"/>
              <a:buAutoNum type="arabicPeriod"/>
            </a:pPr>
            <a:r>
              <a:rPr lang="en-US" sz="2400" dirty="0" smtClean="0"/>
              <a:t>Undermine effectiveness </a:t>
            </a:r>
          </a:p>
          <a:p>
            <a:pPr marL="457200" indent="-457200">
              <a:lnSpc>
                <a:spcPct val="150000"/>
              </a:lnSpc>
              <a:buFont typeface="+mj-lt"/>
              <a:buAutoNum type="arabicPeriod"/>
            </a:pPr>
            <a:r>
              <a:rPr lang="en-US" sz="2400" dirty="0" smtClean="0"/>
              <a:t>Undermine efficiency </a:t>
            </a:r>
          </a:p>
          <a:p>
            <a:pPr marL="457200" indent="-457200">
              <a:lnSpc>
                <a:spcPct val="150000"/>
              </a:lnSpc>
              <a:buFont typeface="+mj-lt"/>
              <a:buAutoNum type="arabicPeriod"/>
            </a:pPr>
            <a:r>
              <a:rPr lang="en-US" sz="2400" dirty="0" smtClean="0"/>
              <a:t>Undermine equity</a:t>
            </a:r>
          </a:p>
          <a:p>
            <a:pPr marL="457200" indent="-457200">
              <a:lnSpc>
                <a:spcPct val="150000"/>
              </a:lnSpc>
              <a:buFont typeface="+mj-lt"/>
              <a:buAutoNum type="arabicPeriod"/>
            </a:pPr>
            <a:r>
              <a:rPr lang="en-US" sz="2400" dirty="0" smtClean="0">
                <a:solidFill>
                  <a:schemeClr val="tx1">
                    <a:lumMod val="85000"/>
                    <a:lumOff val="15000"/>
                  </a:schemeClr>
                </a:solidFill>
                <a:latin typeface="Calibri" pitchFamily="34" charset="0"/>
              </a:rPr>
              <a:t>Discourage investors</a:t>
            </a:r>
          </a:p>
          <a:p>
            <a:pPr marL="457200" indent="-457200">
              <a:lnSpc>
                <a:spcPct val="150000"/>
              </a:lnSpc>
              <a:buFont typeface="Wingdings"/>
              <a:buChar char="à"/>
            </a:pPr>
            <a:r>
              <a:rPr lang="en-US" sz="2400" dirty="0" smtClean="0">
                <a:solidFill>
                  <a:schemeClr val="tx1">
                    <a:lumMod val="85000"/>
                    <a:lumOff val="15000"/>
                  </a:schemeClr>
                </a:solidFill>
                <a:latin typeface="Calibri" pitchFamily="34" charset="0"/>
                <a:sym typeface="Wingdings" pitchFamily="2" charset="2"/>
              </a:rPr>
              <a:t>sustainability of REDD+</a:t>
            </a:r>
          </a:p>
          <a:p>
            <a:pPr marL="457200" indent="-457200">
              <a:lnSpc>
                <a:spcPct val="150000"/>
              </a:lnSpc>
              <a:buFont typeface="Wingdings"/>
              <a:buChar char="à"/>
            </a:pPr>
            <a:r>
              <a:rPr lang="en-US" sz="2400" dirty="0" smtClean="0">
                <a:solidFill>
                  <a:schemeClr val="tx1">
                    <a:lumMod val="85000"/>
                    <a:lumOff val="15000"/>
                  </a:schemeClr>
                </a:solidFill>
                <a:latin typeface="Calibri" pitchFamily="34" charset="0"/>
                <a:sym typeface="Wingdings" pitchFamily="2" charset="2"/>
              </a:rPr>
              <a:t>Governance challenges also lie outside the forestry sector</a:t>
            </a:r>
            <a:endParaRPr lang="en-US" sz="1800" dirty="0">
              <a:solidFill>
                <a:schemeClr val="tx1">
                  <a:lumMod val="85000"/>
                  <a:lumOff val="15000"/>
                </a:schemeClr>
              </a:solidFill>
              <a:latin typeface="Calibri" pitchFamily="34" charset="0"/>
            </a:endParaRPr>
          </a:p>
        </p:txBody>
      </p:sp>
    </p:spTree>
    <p:extLst>
      <p:ext uri="{BB962C8B-B14F-4D97-AF65-F5344CB8AC3E}">
        <p14:creationId xmlns="" xmlns:p14="http://schemas.microsoft.com/office/powerpoint/2010/main" val="35160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47800"/>
            <a:ext cx="4038600" cy="4830763"/>
          </a:xfrm>
        </p:spPr>
        <p:txBody>
          <a:bodyPr>
            <a:normAutofit fontScale="92500" lnSpcReduction="20000"/>
          </a:bodyPr>
          <a:lstStyle/>
          <a:p>
            <a:pPr marL="0" indent="0">
              <a:buNone/>
            </a:pPr>
            <a:r>
              <a:rPr lang="en-US" b="1" dirty="0" smtClean="0"/>
              <a:t>1. Existing practices that enable/enhance deforestation and forest degradation </a:t>
            </a:r>
          </a:p>
          <a:p>
            <a:pPr>
              <a:spcBef>
                <a:spcPts val="400"/>
              </a:spcBef>
            </a:pPr>
            <a:r>
              <a:rPr lang="en-US" sz="1900" dirty="0" smtClean="0">
                <a:solidFill>
                  <a:schemeClr val="tx1">
                    <a:lumMod val="85000"/>
                    <a:lumOff val="15000"/>
                  </a:schemeClr>
                </a:solidFill>
                <a:latin typeface="Calibri" pitchFamily="34" charset="0"/>
              </a:rPr>
              <a:t>Turning a blind eye on illegal logging (felling, transport, certification) in exchange for a bribe</a:t>
            </a:r>
          </a:p>
          <a:p>
            <a:pPr>
              <a:spcBef>
                <a:spcPts val="400"/>
              </a:spcBef>
            </a:pPr>
            <a:endParaRPr lang="en-US" sz="1900" dirty="0">
              <a:solidFill>
                <a:schemeClr val="tx1">
                  <a:lumMod val="85000"/>
                  <a:lumOff val="15000"/>
                </a:schemeClr>
              </a:solidFill>
              <a:latin typeface="Calibri" pitchFamily="34" charset="0"/>
            </a:endParaRPr>
          </a:p>
          <a:p>
            <a:pPr>
              <a:spcBef>
                <a:spcPts val="400"/>
              </a:spcBef>
            </a:pPr>
            <a:r>
              <a:rPr lang="en-US" sz="1900" dirty="0" smtClean="0">
                <a:solidFill>
                  <a:schemeClr val="tx1">
                    <a:lumMod val="85000"/>
                    <a:lumOff val="15000"/>
                  </a:schemeClr>
                </a:solidFill>
                <a:latin typeface="Calibri" pitchFamily="34" charset="0"/>
              </a:rPr>
              <a:t>Falsely and illegally issued logging licenses and concessions</a:t>
            </a:r>
          </a:p>
          <a:p>
            <a:pPr>
              <a:spcBef>
                <a:spcPts val="400"/>
              </a:spcBef>
            </a:pPr>
            <a:endParaRPr lang="en-US" sz="1900" dirty="0" smtClean="0">
              <a:solidFill>
                <a:schemeClr val="tx1">
                  <a:lumMod val="85000"/>
                  <a:lumOff val="15000"/>
                </a:schemeClr>
              </a:solidFill>
              <a:latin typeface="Calibri" pitchFamily="34" charset="0"/>
            </a:endParaRPr>
          </a:p>
          <a:p>
            <a:pPr>
              <a:spcBef>
                <a:spcPts val="400"/>
              </a:spcBef>
            </a:pPr>
            <a:r>
              <a:rPr lang="en-US" sz="1900" dirty="0" smtClean="0">
                <a:solidFill>
                  <a:schemeClr val="tx1">
                    <a:lumMod val="85000"/>
                    <a:lumOff val="15000"/>
                  </a:schemeClr>
                </a:solidFill>
                <a:latin typeface="Calibri" pitchFamily="34" charset="0"/>
              </a:rPr>
              <a:t>Elite capture of forests resources and benefits</a:t>
            </a:r>
          </a:p>
          <a:p>
            <a:pPr>
              <a:spcBef>
                <a:spcPts val="400"/>
              </a:spcBef>
              <a:buNone/>
            </a:pPr>
            <a:endParaRPr lang="en-US" sz="1900" dirty="0" smtClean="0">
              <a:solidFill>
                <a:schemeClr val="tx1">
                  <a:lumMod val="85000"/>
                  <a:lumOff val="15000"/>
                </a:schemeClr>
              </a:solidFill>
              <a:latin typeface="Calibri" pitchFamily="34" charset="0"/>
            </a:endParaRPr>
          </a:p>
          <a:p>
            <a:pPr>
              <a:spcBef>
                <a:spcPts val="400"/>
              </a:spcBef>
            </a:pPr>
            <a:r>
              <a:rPr lang="en-US" sz="1900" dirty="0" smtClean="0">
                <a:solidFill>
                  <a:schemeClr val="tx1">
                    <a:lumMod val="85000"/>
                    <a:lumOff val="15000"/>
                  </a:schemeClr>
                </a:solidFill>
                <a:latin typeface="Calibri" pitchFamily="34" charset="0"/>
              </a:rPr>
              <a:t>Deliberate information retention about forest resources and harvest</a:t>
            </a:r>
          </a:p>
        </p:txBody>
      </p:sp>
      <p:sp>
        <p:nvSpPr>
          <p:cNvPr id="5" name="Rectangle 4"/>
          <p:cNvSpPr/>
          <p:nvPr/>
        </p:nvSpPr>
        <p:spPr>
          <a:xfrm>
            <a:off x="2142299" y="762000"/>
            <a:ext cx="4563301" cy="584775"/>
          </a:xfrm>
          <a:prstGeom prst="rect">
            <a:avLst/>
          </a:prstGeom>
        </p:spPr>
        <p:txBody>
          <a:bodyPr wrap="none">
            <a:spAutoFit/>
          </a:bodyPr>
          <a:lstStyle/>
          <a:p>
            <a:r>
              <a:rPr lang="en-US" sz="3200" b="1" dirty="0" smtClean="0">
                <a:latin typeface="+mj-lt"/>
                <a:ea typeface="+mj-ea"/>
                <a:cs typeface="+mj-cs"/>
              </a:rPr>
              <a:t>Lack of integrity in REDD+</a:t>
            </a:r>
            <a:endParaRPr lang="fr-CH" sz="3200" b="1" dirty="0" smtClean="0">
              <a:latin typeface="+mj-lt"/>
              <a:ea typeface="+mj-ea"/>
              <a:cs typeface="+mj-cs"/>
            </a:endParaRPr>
          </a:p>
        </p:txBody>
      </p:sp>
    </p:spTree>
    <p:extLst>
      <p:ext uri="{BB962C8B-B14F-4D97-AF65-F5344CB8AC3E}">
        <p14:creationId xmlns="" xmlns:p14="http://schemas.microsoft.com/office/powerpoint/2010/main" val="3549996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47800"/>
            <a:ext cx="4038600" cy="4830763"/>
          </a:xfrm>
        </p:spPr>
        <p:txBody>
          <a:bodyPr>
            <a:normAutofit fontScale="92500" lnSpcReduction="10000"/>
          </a:bodyPr>
          <a:lstStyle/>
          <a:p>
            <a:pPr marL="0" indent="0">
              <a:buNone/>
            </a:pPr>
            <a:r>
              <a:rPr lang="en-US" b="1" dirty="0" smtClean="0"/>
              <a:t>1. Existing practices that enable/enhance deforestation and forest degradation </a:t>
            </a:r>
          </a:p>
          <a:p>
            <a:pPr>
              <a:spcBef>
                <a:spcPts val="400"/>
              </a:spcBef>
            </a:pPr>
            <a:r>
              <a:rPr lang="en-US" sz="1800" dirty="0" smtClean="0">
                <a:solidFill>
                  <a:schemeClr val="tx1">
                    <a:lumMod val="85000"/>
                    <a:lumOff val="15000"/>
                  </a:schemeClr>
                </a:solidFill>
                <a:latin typeface="Calibri" pitchFamily="34" charset="0"/>
              </a:rPr>
              <a:t>Turning a blind eye on illegal logging (felling, transport, certification) in exchange for a bribe</a:t>
            </a:r>
          </a:p>
          <a:p>
            <a:pPr>
              <a:spcBef>
                <a:spcPts val="400"/>
              </a:spcBef>
            </a:pPr>
            <a:endParaRPr lang="en-US" sz="1800" dirty="0">
              <a:solidFill>
                <a:schemeClr val="tx1">
                  <a:lumMod val="85000"/>
                  <a:lumOff val="15000"/>
                </a:schemeClr>
              </a:solidFill>
              <a:latin typeface="Calibri" pitchFamily="34" charset="0"/>
            </a:endParaRPr>
          </a:p>
          <a:p>
            <a:pPr>
              <a:spcBef>
                <a:spcPts val="400"/>
              </a:spcBef>
            </a:pPr>
            <a:r>
              <a:rPr lang="en-US" sz="1800" dirty="0" smtClean="0">
                <a:solidFill>
                  <a:schemeClr val="tx1">
                    <a:lumMod val="85000"/>
                    <a:lumOff val="15000"/>
                  </a:schemeClr>
                </a:solidFill>
                <a:latin typeface="Calibri" pitchFamily="34" charset="0"/>
              </a:rPr>
              <a:t>Falsely and illegally issued logging licenses and concessions</a:t>
            </a:r>
          </a:p>
          <a:p>
            <a:pPr>
              <a:spcBef>
                <a:spcPts val="400"/>
              </a:spcBef>
            </a:pPr>
            <a:endParaRPr lang="en-US" sz="1800" dirty="0" smtClean="0">
              <a:solidFill>
                <a:schemeClr val="tx1">
                  <a:lumMod val="85000"/>
                  <a:lumOff val="15000"/>
                </a:schemeClr>
              </a:solidFill>
              <a:latin typeface="Calibri" pitchFamily="34" charset="0"/>
            </a:endParaRPr>
          </a:p>
          <a:p>
            <a:pPr>
              <a:spcBef>
                <a:spcPts val="400"/>
              </a:spcBef>
            </a:pPr>
            <a:r>
              <a:rPr lang="en-US" sz="1800" dirty="0" smtClean="0">
                <a:solidFill>
                  <a:schemeClr val="tx1">
                    <a:lumMod val="85000"/>
                    <a:lumOff val="15000"/>
                  </a:schemeClr>
                </a:solidFill>
                <a:latin typeface="Calibri" pitchFamily="34" charset="0"/>
              </a:rPr>
              <a:t>Elite capture of forests resources and benefits</a:t>
            </a:r>
          </a:p>
          <a:p>
            <a:pPr>
              <a:spcBef>
                <a:spcPts val="400"/>
              </a:spcBef>
              <a:buNone/>
            </a:pPr>
            <a:endParaRPr lang="en-US" sz="1800" dirty="0" smtClean="0">
              <a:solidFill>
                <a:schemeClr val="tx1">
                  <a:lumMod val="85000"/>
                  <a:lumOff val="15000"/>
                </a:schemeClr>
              </a:solidFill>
              <a:latin typeface="Calibri" pitchFamily="34" charset="0"/>
            </a:endParaRPr>
          </a:p>
          <a:p>
            <a:pPr>
              <a:spcBef>
                <a:spcPts val="400"/>
              </a:spcBef>
            </a:pPr>
            <a:r>
              <a:rPr lang="en-US" sz="1800" dirty="0" smtClean="0">
                <a:solidFill>
                  <a:schemeClr val="tx1">
                    <a:lumMod val="85000"/>
                    <a:lumOff val="15000"/>
                  </a:schemeClr>
                </a:solidFill>
                <a:latin typeface="Calibri" pitchFamily="34" charset="0"/>
              </a:rPr>
              <a:t>Deliberate information retention about forest resources and harvest</a:t>
            </a:r>
          </a:p>
        </p:txBody>
      </p:sp>
      <p:sp>
        <p:nvSpPr>
          <p:cNvPr id="5" name="Rectangle 4"/>
          <p:cNvSpPr/>
          <p:nvPr/>
        </p:nvSpPr>
        <p:spPr>
          <a:xfrm>
            <a:off x="2201725" y="939225"/>
            <a:ext cx="4656275" cy="584775"/>
          </a:xfrm>
          <a:prstGeom prst="rect">
            <a:avLst/>
          </a:prstGeom>
        </p:spPr>
        <p:txBody>
          <a:bodyPr wrap="none">
            <a:spAutoFit/>
          </a:bodyPr>
          <a:lstStyle/>
          <a:p>
            <a:r>
              <a:rPr lang="en-US" sz="3200" b="1" dirty="0" smtClean="0">
                <a:latin typeface="+mj-lt"/>
                <a:ea typeface="+mj-ea"/>
                <a:cs typeface="+mj-cs"/>
              </a:rPr>
              <a:t>Lack of integrity in REDD+ </a:t>
            </a:r>
            <a:endParaRPr lang="fr-CH" sz="3200" b="1" dirty="0" smtClean="0">
              <a:latin typeface="+mj-lt"/>
              <a:ea typeface="+mj-ea"/>
              <a:cs typeface="+mj-cs"/>
            </a:endParaRPr>
          </a:p>
        </p:txBody>
      </p:sp>
      <p:sp>
        <p:nvSpPr>
          <p:cNvPr id="7" name="Content Placeholder 2"/>
          <p:cNvSpPr>
            <a:spLocks noGrp="1"/>
          </p:cNvSpPr>
          <p:nvPr>
            <p:ph sz="half" idx="1"/>
          </p:nvPr>
        </p:nvSpPr>
        <p:spPr>
          <a:xfrm>
            <a:off x="4648200" y="1447800"/>
            <a:ext cx="4038600" cy="4830763"/>
          </a:xfrm>
        </p:spPr>
        <p:txBody>
          <a:bodyPr/>
          <a:lstStyle/>
          <a:p>
            <a:pPr marL="0" indent="0">
              <a:buNone/>
            </a:pPr>
            <a:r>
              <a:rPr lang="en-US" b="1" dirty="0" smtClean="0"/>
              <a:t>2. New risks brought about by REDD+</a:t>
            </a:r>
          </a:p>
          <a:p>
            <a:pPr>
              <a:spcBef>
                <a:spcPts val="400"/>
              </a:spcBef>
            </a:pPr>
            <a:r>
              <a:rPr lang="en-US" sz="1800" dirty="0" smtClean="0">
                <a:solidFill>
                  <a:schemeClr val="tx1">
                    <a:lumMod val="85000"/>
                    <a:lumOff val="15000"/>
                  </a:schemeClr>
                </a:solidFill>
                <a:latin typeface="Calibri" pitchFamily="34" charset="0"/>
              </a:rPr>
              <a:t>Risks related to decisions about land  rights  or land use that can favor one powerful group over a marginalized group</a:t>
            </a:r>
          </a:p>
          <a:p>
            <a:pPr>
              <a:spcBef>
                <a:spcPts val="400"/>
              </a:spcBef>
            </a:pPr>
            <a:r>
              <a:rPr lang="en-US" sz="1800" dirty="0" smtClean="0">
                <a:solidFill>
                  <a:schemeClr val="tx1">
                    <a:lumMod val="85000"/>
                    <a:lumOff val="15000"/>
                  </a:schemeClr>
                </a:solidFill>
                <a:latin typeface="Calibri" pitchFamily="34" charset="0"/>
              </a:rPr>
              <a:t> Risks related to fund management (embezzlement)</a:t>
            </a:r>
          </a:p>
          <a:p>
            <a:pPr>
              <a:spcBef>
                <a:spcPts val="400"/>
              </a:spcBef>
            </a:pPr>
            <a:r>
              <a:rPr lang="en-US" sz="1800" dirty="0" smtClean="0">
                <a:solidFill>
                  <a:schemeClr val="tx1">
                    <a:lumMod val="85000"/>
                    <a:lumOff val="15000"/>
                  </a:schemeClr>
                </a:solidFill>
                <a:latin typeface="Calibri" pitchFamily="34" charset="0"/>
              </a:rPr>
              <a:t>Risks related to distribution of benefits at local level (informal taxes, embezzlement)</a:t>
            </a:r>
          </a:p>
          <a:p>
            <a:pPr>
              <a:spcBef>
                <a:spcPts val="400"/>
              </a:spcBef>
            </a:pPr>
            <a:r>
              <a:rPr lang="en-US" sz="1800" dirty="0" smtClean="0">
                <a:solidFill>
                  <a:schemeClr val="tx1">
                    <a:lumMod val="85000"/>
                    <a:lumOff val="15000"/>
                  </a:schemeClr>
                </a:solidFill>
                <a:latin typeface="Calibri" pitchFamily="34" charset="0"/>
              </a:rPr>
              <a:t>Fraud related to MRV</a:t>
            </a:r>
          </a:p>
          <a:p>
            <a:pPr>
              <a:spcBef>
                <a:spcPts val="400"/>
              </a:spcBef>
            </a:pPr>
            <a:r>
              <a:rPr lang="en-US" sz="1800" dirty="0" smtClean="0">
                <a:solidFill>
                  <a:schemeClr val="tx1">
                    <a:lumMod val="85000"/>
                    <a:lumOff val="15000"/>
                  </a:schemeClr>
                </a:solidFill>
                <a:latin typeface="Calibri" pitchFamily="34" charset="0"/>
              </a:rPr>
              <a:t>Money laundering of REDD+ assets</a:t>
            </a:r>
          </a:p>
          <a:p>
            <a:pPr>
              <a:spcBef>
                <a:spcPts val="400"/>
              </a:spcBef>
            </a:pPr>
            <a:r>
              <a:rPr lang="en-US" sz="1800" dirty="0" smtClean="0">
                <a:solidFill>
                  <a:schemeClr val="tx1">
                    <a:lumMod val="85000"/>
                    <a:lumOff val="15000"/>
                  </a:schemeClr>
                </a:solidFill>
                <a:latin typeface="Calibri" pitchFamily="34" charset="0"/>
              </a:rPr>
              <a:t>...</a:t>
            </a:r>
            <a:endParaRPr lang="en-US" sz="1800" dirty="0">
              <a:solidFill>
                <a:schemeClr val="tx1">
                  <a:lumMod val="85000"/>
                  <a:lumOff val="15000"/>
                </a:schemeClr>
              </a:solidFill>
              <a:latin typeface="Calibri" pitchFamily="34" charset="0"/>
            </a:endParaRPr>
          </a:p>
          <a:p>
            <a:pPr marL="0" indent="0">
              <a:buNone/>
            </a:pPr>
            <a:endParaRPr lang="en-US" dirty="0"/>
          </a:p>
        </p:txBody>
      </p:sp>
    </p:spTree>
    <p:extLst>
      <p:ext uri="{BB962C8B-B14F-4D97-AF65-F5344CB8AC3E}">
        <p14:creationId xmlns="" xmlns:p14="http://schemas.microsoft.com/office/powerpoint/2010/main" val="3549996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4562"/>
            <a:ext cx="8229600" cy="960438"/>
          </a:xfrm>
        </p:spPr>
        <p:txBody>
          <a:bodyPr>
            <a:normAutofit fontScale="90000"/>
          </a:bodyPr>
          <a:lstStyle/>
          <a:p>
            <a:r>
              <a:rPr lang="en-US" dirty="0" smtClean="0"/>
              <a:t>Different phases of REDD+ imply different risks</a:t>
            </a:r>
            <a:endParaRPr lang="fr-CH" dirty="0"/>
          </a:p>
        </p:txBody>
      </p:sp>
      <p:sp>
        <p:nvSpPr>
          <p:cNvPr id="3" name="Content Placeholder 2"/>
          <p:cNvSpPr>
            <a:spLocks noGrp="1"/>
          </p:cNvSpPr>
          <p:nvPr>
            <p:ph sz="half" idx="1"/>
          </p:nvPr>
        </p:nvSpPr>
        <p:spPr>
          <a:xfrm>
            <a:off x="457200" y="2362200"/>
            <a:ext cx="3581400" cy="3763963"/>
          </a:xfrm>
        </p:spPr>
        <p:txBody>
          <a:bodyPr>
            <a:normAutofit fontScale="92500" lnSpcReduction="10000"/>
          </a:bodyPr>
          <a:lstStyle/>
          <a:p>
            <a:r>
              <a:rPr lang="en-US" dirty="0" smtClean="0"/>
              <a:t>Phase 1 : institutional set up and strategy-making</a:t>
            </a:r>
          </a:p>
          <a:p>
            <a:r>
              <a:rPr lang="en-US" dirty="0" smtClean="0"/>
              <a:t>Phase 2 : implementation of policies and pilots   </a:t>
            </a:r>
          </a:p>
          <a:p>
            <a:r>
              <a:rPr lang="en-US" dirty="0" smtClean="0"/>
              <a:t>Phase 3 : MRV and performance payments</a:t>
            </a:r>
            <a:endParaRPr lang="fr-CH" dirty="0"/>
          </a:p>
        </p:txBody>
      </p:sp>
      <p:sp>
        <p:nvSpPr>
          <p:cNvPr id="4" name="Content Placeholder 3"/>
          <p:cNvSpPr>
            <a:spLocks noGrp="1"/>
          </p:cNvSpPr>
          <p:nvPr>
            <p:ph sz="half" idx="2"/>
          </p:nvPr>
        </p:nvSpPr>
        <p:spPr>
          <a:xfrm>
            <a:off x="4648200" y="2362200"/>
            <a:ext cx="3733800" cy="3763963"/>
          </a:xfrm>
        </p:spPr>
        <p:txBody>
          <a:bodyPr>
            <a:normAutofit fontScale="92500" lnSpcReduction="10000"/>
          </a:bodyPr>
          <a:lstStyle/>
          <a:p>
            <a:r>
              <a:rPr lang="en-US" dirty="0" smtClean="0"/>
              <a:t>Influencing decisions to favor one group  over more vulnerable ones</a:t>
            </a:r>
          </a:p>
          <a:p>
            <a:r>
              <a:rPr lang="en-US" dirty="0" smtClean="0"/>
              <a:t>Turning a blind eye on non-respect of measures</a:t>
            </a:r>
          </a:p>
          <a:p>
            <a:r>
              <a:rPr lang="en-US" dirty="0" smtClean="0"/>
              <a:t>Embezzlement of funds, money laundering</a:t>
            </a:r>
            <a:endParaRPr lang="fr-CH" dirty="0"/>
          </a:p>
        </p:txBody>
      </p:sp>
      <p:sp>
        <p:nvSpPr>
          <p:cNvPr id="5" name="Striped Right Arrow 4"/>
          <p:cNvSpPr/>
          <p:nvPr/>
        </p:nvSpPr>
        <p:spPr>
          <a:xfrm>
            <a:off x="3810000" y="2819400"/>
            <a:ext cx="838200" cy="2286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Striped Right Arrow 5"/>
          <p:cNvSpPr/>
          <p:nvPr/>
        </p:nvSpPr>
        <p:spPr>
          <a:xfrm>
            <a:off x="3733800" y="3733800"/>
            <a:ext cx="838200" cy="2286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Striped Right Arrow 6"/>
          <p:cNvSpPr/>
          <p:nvPr/>
        </p:nvSpPr>
        <p:spPr>
          <a:xfrm>
            <a:off x="3733800" y="4800600"/>
            <a:ext cx="838200" cy="2286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295400"/>
          </a:xfrm>
        </p:spPr>
        <p:txBody>
          <a:bodyPr>
            <a:normAutofit fontScale="90000"/>
          </a:bodyPr>
          <a:lstStyle/>
          <a:p>
            <a:pPr algn="l"/>
            <a:r>
              <a:rPr lang="en-US" sz="3200" b="1" dirty="0" smtClean="0"/>
              <a:t>REDD+ readiness presents opportunities to tackle these risks and promote transparency and accountability – in the forest sector and in fund management  </a:t>
            </a:r>
            <a:endParaRPr lang="en-US" sz="3200" b="1" dirty="0"/>
          </a:p>
        </p:txBody>
      </p:sp>
      <p:sp>
        <p:nvSpPr>
          <p:cNvPr id="3" name="Content Placeholder 2"/>
          <p:cNvSpPr>
            <a:spLocks noGrp="1"/>
          </p:cNvSpPr>
          <p:nvPr>
            <p:ph idx="1"/>
          </p:nvPr>
        </p:nvSpPr>
        <p:spPr>
          <a:xfrm>
            <a:off x="457200" y="2411890"/>
            <a:ext cx="8229600" cy="3988910"/>
          </a:xfrm>
        </p:spPr>
        <p:txBody>
          <a:bodyPr>
            <a:normAutofit fontScale="92500" lnSpcReduction="10000"/>
          </a:bodyPr>
          <a:lstStyle/>
          <a:p>
            <a:endParaRPr lang="en-US" sz="2400" dirty="0" smtClean="0"/>
          </a:p>
          <a:p>
            <a:pPr>
              <a:spcBef>
                <a:spcPts val="400"/>
              </a:spcBef>
              <a:buFont typeface="+mj-lt"/>
              <a:buAutoNum type="arabicPeriod"/>
            </a:pPr>
            <a:r>
              <a:rPr lang="en-US" sz="1800" dirty="0" smtClean="0">
                <a:solidFill>
                  <a:schemeClr val="tx1">
                    <a:lumMod val="85000"/>
                    <a:lumOff val="15000"/>
                  </a:schemeClr>
                </a:solidFill>
                <a:latin typeface="Calibri" pitchFamily="34" charset="0"/>
              </a:rPr>
              <a:t>Transparent, inclusive, balanced, multi-stakeholder decision-making processes can mitigate the risk of back-door deals</a:t>
            </a:r>
          </a:p>
          <a:p>
            <a:pPr>
              <a:spcBef>
                <a:spcPts val="400"/>
              </a:spcBef>
              <a:buFont typeface="+mj-lt"/>
              <a:buAutoNum type="arabicPeriod"/>
            </a:pPr>
            <a:r>
              <a:rPr lang="en-US" sz="1800" dirty="0" smtClean="0">
                <a:solidFill>
                  <a:schemeClr val="tx1">
                    <a:lumMod val="85000"/>
                    <a:lumOff val="15000"/>
                  </a:schemeClr>
                </a:solidFill>
                <a:latin typeface="Calibri" pitchFamily="34" charset="0"/>
              </a:rPr>
              <a:t>Timely, usable access to relevant information about REDD+ processes, decisions and systems can enhance oversight, effectiveness and trust</a:t>
            </a:r>
          </a:p>
          <a:p>
            <a:pPr>
              <a:spcBef>
                <a:spcPts val="400"/>
              </a:spcBef>
              <a:buFont typeface="+mj-lt"/>
              <a:buAutoNum type="arabicPeriod"/>
            </a:pPr>
            <a:r>
              <a:rPr lang="en-US" sz="1800" dirty="0" smtClean="0">
                <a:solidFill>
                  <a:schemeClr val="tx1">
                    <a:lumMod val="85000"/>
                    <a:lumOff val="15000"/>
                  </a:schemeClr>
                </a:solidFill>
                <a:latin typeface="Calibri" pitchFamily="34" charset="0"/>
              </a:rPr>
              <a:t>Technical “transparency” tools can be developed to instill transparency in the movement of funds</a:t>
            </a:r>
          </a:p>
          <a:p>
            <a:pPr>
              <a:spcBef>
                <a:spcPts val="400"/>
              </a:spcBef>
              <a:buFont typeface="+mj-lt"/>
              <a:buAutoNum type="arabicPeriod"/>
            </a:pPr>
            <a:r>
              <a:rPr lang="en-US" sz="1800" dirty="0" smtClean="0">
                <a:solidFill>
                  <a:schemeClr val="tx1">
                    <a:lumMod val="85000"/>
                    <a:lumOff val="15000"/>
                  </a:schemeClr>
                </a:solidFill>
                <a:latin typeface="Calibri" pitchFamily="34" charset="0"/>
              </a:rPr>
              <a:t>Well-maintained and accessible REDD+ project registries can be turned into important transparency tools</a:t>
            </a:r>
          </a:p>
          <a:p>
            <a:pPr>
              <a:spcBef>
                <a:spcPts val="400"/>
              </a:spcBef>
              <a:buFont typeface="+mj-lt"/>
              <a:buAutoNum type="arabicPeriod"/>
            </a:pPr>
            <a:r>
              <a:rPr lang="en-US" sz="1800" dirty="0" smtClean="0">
                <a:solidFill>
                  <a:schemeClr val="tx1">
                    <a:lumMod val="85000"/>
                    <a:lumOff val="15000"/>
                  </a:schemeClr>
                </a:solidFill>
                <a:latin typeface="Calibri" pitchFamily="34" charset="0"/>
              </a:rPr>
              <a:t>Inclusive monitoring, social audits and ‘early warning’ dialogues systems can enhance trust, responsiveness and rapid remedial actions</a:t>
            </a:r>
          </a:p>
          <a:p>
            <a:pPr>
              <a:spcBef>
                <a:spcPts val="400"/>
              </a:spcBef>
              <a:buFont typeface="+mj-lt"/>
              <a:buAutoNum type="arabicPeriod"/>
            </a:pPr>
            <a:r>
              <a:rPr lang="en-US" sz="1800" dirty="0" smtClean="0">
                <a:solidFill>
                  <a:schemeClr val="tx1">
                    <a:lumMod val="85000"/>
                    <a:lumOff val="15000"/>
                  </a:schemeClr>
                </a:solidFill>
                <a:latin typeface="Calibri" pitchFamily="34" charset="0"/>
              </a:rPr>
              <a:t>Clear tenure rights can mitigate small scale illegal logging</a:t>
            </a:r>
          </a:p>
          <a:p>
            <a:pPr>
              <a:spcBef>
                <a:spcPts val="400"/>
              </a:spcBef>
              <a:buFont typeface="+mj-lt"/>
              <a:buAutoNum type="arabicPeriod"/>
            </a:pPr>
            <a:r>
              <a:rPr lang="en-US" sz="1800" dirty="0" smtClean="0">
                <a:solidFill>
                  <a:schemeClr val="tx1">
                    <a:lumMod val="85000"/>
                    <a:lumOff val="15000"/>
                  </a:schemeClr>
                </a:solidFill>
                <a:latin typeface="Calibri" pitchFamily="34" charset="0"/>
              </a:rPr>
              <a:t>Safeguard information systems can include strong transparency indicators</a:t>
            </a:r>
          </a:p>
          <a:p>
            <a:pPr>
              <a:spcBef>
                <a:spcPts val="400"/>
              </a:spcBef>
              <a:buFont typeface="+mj-lt"/>
              <a:buAutoNum type="arabicPeriod"/>
            </a:pPr>
            <a:r>
              <a:rPr lang="en-US" sz="1800" dirty="0" smtClean="0">
                <a:solidFill>
                  <a:schemeClr val="tx1">
                    <a:lumMod val="85000"/>
                    <a:lumOff val="15000"/>
                  </a:schemeClr>
                </a:solidFill>
                <a:latin typeface="Calibri" pitchFamily="34" charset="0"/>
              </a:rPr>
              <a:t>Free prior and informed consent </a:t>
            </a:r>
          </a:p>
          <a:p>
            <a:pPr>
              <a:spcBef>
                <a:spcPts val="400"/>
              </a:spcBef>
              <a:buFont typeface="+mj-lt"/>
              <a:buAutoNum type="arabicPeriod"/>
            </a:pPr>
            <a:endParaRPr lang="en-US" sz="1800" dirty="0" smtClean="0">
              <a:solidFill>
                <a:schemeClr val="tx1">
                  <a:lumMod val="85000"/>
                  <a:lumOff val="15000"/>
                </a:schemeClr>
              </a:solidFill>
              <a:latin typeface="Calibri" pitchFamily="34" charset="0"/>
            </a:endParaRPr>
          </a:p>
          <a:p>
            <a:pPr>
              <a:spcBef>
                <a:spcPts val="400"/>
              </a:spcBef>
              <a:buNone/>
            </a:pPr>
            <a:endParaRPr lang="en-US" sz="1800" dirty="0" smtClean="0">
              <a:solidFill>
                <a:schemeClr val="tx1">
                  <a:lumMod val="85000"/>
                  <a:lumOff val="15000"/>
                </a:schemeClr>
              </a:solidFill>
              <a:latin typeface="Calibri" pitchFamily="34" charset="0"/>
            </a:endParaRPr>
          </a:p>
          <a:p>
            <a:pPr>
              <a:spcBef>
                <a:spcPts val="400"/>
              </a:spcBef>
              <a:buFont typeface="+mj-lt"/>
              <a:buAutoNum type="arabicPeriod"/>
            </a:pPr>
            <a:endParaRPr lang="en-US" sz="1800" dirty="0" smtClean="0">
              <a:solidFill>
                <a:schemeClr val="tx1">
                  <a:lumMod val="85000"/>
                  <a:lumOff val="15000"/>
                </a:schemeClr>
              </a:solidFill>
              <a:latin typeface="Calibri" pitchFamily="34" charset="0"/>
            </a:endParaRPr>
          </a:p>
          <a:p>
            <a:pPr>
              <a:spcBef>
                <a:spcPts val="400"/>
              </a:spcBef>
              <a:buFont typeface="+mj-lt"/>
              <a:buAutoNum type="arabicPeriod"/>
            </a:pPr>
            <a:endParaRPr lang="en-US" sz="1800" dirty="0">
              <a:solidFill>
                <a:schemeClr val="tx1">
                  <a:lumMod val="85000"/>
                  <a:lumOff val="15000"/>
                </a:schemeClr>
              </a:solidFill>
              <a:latin typeface="Calibri" pitchFamily="34" charset="0"/>
            </a:endParaRPr>
          </a:p>
        </p:txBody>
      </p:sp>
    </p:spTree>
    <p:extLst>
      <p:ext uri="{BB962C8B-B14F-4D97-AF65-F5344CB8AC3E}">
        <p14:creationId xmlns="" xmlns:p14="http://schemas.microsoft.com/office/powerpoint/2010/main" val="3516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0" y="2305050"/>
            <a:ext cx="6019800" cy="4095750"/>
          </a:xfrm>
          <a:ln>
            <a:noFill/>
          </a:ln>
        </p:spPr>
        <p:txBody>
          <a:bodyPr>
            <a:noAutofit/>
          </a:bodyPr>
          <a:lstStyle/>
          <a:p>
            <a:pPr>
              <a:spcBef>
                <a:spcPts val="400"/>
              </a:spcBef>
            </a:pPr>
            <a:r>
              <a:rPr lang="en-US" sz="1800" dirty="0" smtClean="0">
                <a:solidFill>
                  <a:schemeClr val="tx1">
                    <a:lumMod val="85000"/>
                    <a:lumOff val="15000"/>
                  </a:schemeClr>
                </a:solidFill>
                <a:latin typeface="Calibri" pitchFamily="34" charset="0"/>
              </a:rPr>
              <a:t>REDD+ Cell, Steering and Advisory Committee</a:t>
            </a:r>
          </a:p>
          <a:p>
            <a:pPr>
              <a:spcBef>
                <a:spcPts val="400"/>
              </a:spcBef>
            </a:pPr>
            <a:r>
              <a:rPr lang="en-US" sz="1800" dirty="0" smtClean="0">
                <a:solidFill>
                  <a:schemeClr val="tx1">
                    <a:lumMod val="85000"/>
                    <a:lumOff val="15000"/>
                  </a:schemeClr>
                </a:solidFill>
                <a:latin typeface="Calibri" pitchFamily="34" charset="0"/>
              </a:rPr>
              <a:t>Civil society  and indigenous organizations </a:t>
            </a:r>
          </a:p>
          <a:p>
            <a:pPr>
              <a:spcBef>
                <a:spcPts val="400"/>
              </a:spcBef>
            </a:pPr>
            <a:r>
              <a:rPr lang="en-US" sz="1800" dirty="0" smtClean="0">
                <a:solidFill>
                  <a:schemeClr val="tx1">
                    <a:lumMod val="85000"/>
                    <a:lumOff val="15000"/>
                  </a:schemeClr>
                </a:solidFill>
                <a:latin typeface="Calibri" pitchFamily="34" charset="0"/>
              </a:rPr>
              <a:t>Oversight bodies </a:t>
            </a:r>
          </a:p>
          <a:p>
            <a:pPr>
              <a:spcBef>
                <a:spcPts val="400"/>
              </a:spcBef>
            </a:pPr>
            <a:r>
              <a:rPr lang="en-US" sz="1800" dirty="0" smtClean="0">
                <a:solidFill>
                  <a:schemeClr val="tx1">
                    <a:lumMod val="85000"/>
                    <a:lumOff val="15000"/>
                  </a:schemeClr>
                </a:solidFill>
                <a:latin typeface="Calibri" pitchFamily="34" charset="0"/>
              </a:rPr>
              <a:t>Law enforcement, justice system or special courts</a:t>
            </a:r>
          </a:p>
          <a:p>
            <a:pPr>
              <a:spcBef>
                <a:spcPts val="400"/>
              </a:spcBef>
            </a:pPr>
            <a:r>
              <a:rPr lang="en-US" sz="1800" dirty="0" smtClean="0">
                <a:solidFill>
                  <a:schemeClr val="tx1">
                    <a:lumMod val="85000"/>
                    <a:lumOff val="15000"/>
                  </a:schemeClr>
                </a:solidFill>
                <a:latin typeface="Calibri" pitchFamily="34" charset="0"/>
              </a:rPr>
              <a:t>Media </a:t>
            </a:r>
          </a:p>
          <a:p>
            <a:pPr>
              <a:spcBef>
                <a:spcPts val="400"/>
              </a:spcBef>
            </a:pPr>
            <a:r>
              <a:rPr lang="en-US" sz="1800" dirty="0" smtClean="0">
                <a:solidFill>
                  <a:schemeClr val="tx1">
                    <a:lumMod val="85000"/>
                    <a:lumOff val="15000"/>
                  </a:schemeClr>
                </a:solidFill>
                <a:latin typeface="Calibri" pitchFamily="34" charset="0"/>
              </a:rPr>
              <a:t>Parliamentary commissions and legislators </a:t>
            </a:r>
          </a:p>
          <a:p>
            <a:pPr>
              <a:spcBef>
                <a:spcPts val="400"/>
              </a:spcBef>
            </a:pPr>
            <a:r>
              <a:rPr lang="en-US" sz="1800" dirty="0" err="1" smtClean="0">
                <a:solidFill>
                  <a:schemeClr val="tx1">
                    <a:lumMod val="85000"/>
                    <a:lumOff val="15000"/>
                  </a:schemeClr>
                </a:solidFill>
                <a:latin typeface="Calibri" pitchFamily="34" charset="0"/>
              </a:rPr>
              <a:t>Neighbour</a:t>
            </a:r>
            <a:r>
              <a:rPr lang="en-US" sz="1800" dirty="0" smtClean="0">
                <a:solidFill>
                  <a:schemeClr val="tx1">
                    <a:lumMod val="85000"/>
                    <a:lumOff val="15000"/>
                  </a:schemeClr>
                </a:solidFill>
                <a:latin typeface="Calibri" pitchFamily="34" charset="0"/>
              </a:rPr>
              <a:t> countries </a:t>
            </a:r>
          </a:p>
          <a:p>
            <a:pPr>
              <a:spcBef>
                <a:spcPts val="400"/>
              </a:spcBef>
            </a:pPr>
            <a:r>
              <a:rPr lang="en-US" sz="1800" dirty="0" smtClean="0">
                <a:solidFill>
                  <a:schemeClr val="tx1">
                    <a:lumMod val="85000"/>
                    <a:lumOff val="15000"/>
                  </a:schemeClr>
                </a:solidFill>
                <a:latin typeface="Calibri" pitchFamily="34" charset="0"/>
              </a:rPr>
              <a:t>International partners </a:t>
            </a:r>
          </a:p>
          <a:p>
            <a:pPr>
              <a:spcBef>
                <a:spcPts val="400"/>
              </a:spcBef>
            </a:pPr>
            <a:endParaRPr lang="en-US" sz="1800" dirty="0" smtClean="0">
              <a:solidFill>
                <a:schemeClr val="tx1">
                  <a:lumMod val="85000"/>
                  <a:lumOff val="15000"/>
                </a:schemeClr>
              </a:solidFill>
              <a:latin typeface="Calibri" pitchFamily="34" charset="0"/>
            </a:endParaRPr>
          </a:p>
          <a:p>
            <a:pPr>
              <a:spcBef>
                <a:spcPts val="400"/>
              </a:spcBef>
              <a:buNone/>
            </a:pPr>
            <a:endParaRPr lang="en-US" sz="1800" dirty="0" smtClean="0">
              <a:solidFill>
                <a:schemeClr val="tx1">
                  <a:lumMod val="85000"/>
                  <a:lumOff val="15000"/>
                </a:schemeClr>
              </a:solidFill>
              <a:latin typeface="Calibri" pitchFamily="34" charset="0"/>
            </a:endParaRPr>
          </a:p>
          <a:p>
            <a:pPr>
              <a:spcBef>
                <a:spcPts val="400"/>
              </a:spcBef>
              <a:buFont typeface="+mj-lt"/>
              <a:buAutoNum type="arabicPeriod"/>
            </a:pPr>
            <a:endParaRPr lang="en-US" sz="1800" dirty="0">
              <a:solidFill>
                <a:schemeClr val="tx1">
                  <a:lumMod val="85000"/>
                  <a:lumOff val="15000"/>
                </a:schemeClr>
              </a:solidFill>
              <a:latin typeface="Calibri" pitchFamily="34" charset="0"/>
            </a:endParaRPr>
          </a:p>
          <a:p>
            <a:pPr>
              <a:spcBef>
                <a:spcPts val="400"/>
              </a:spcBef>
            </a:pPr>
            <a:endParaRPr lang="en-US" sz="1800" dirty="0" smtClean="0">
              <a:solidFill>
                <a:schemeClr val="tx1">
                  <a:lumMod val="85000"/>
                  <a:lumOff val="15000"/>
                </a:schemeClr>
              </a:solidFill>
              <a:latin typeface="Calibri" pitchFamily="34" charset="0"/>
            </a:endParaRPr>
          </a:p>
        </p:txBody>
      </p:sp>
      <p:sp>
        <p:nvSpPr>
          <p:cNvPr id="9" name="Rectangle 8"/>
          <p:cNvSpPr/>
          <p:nvPr/>
        </p:nvSpPr>
        <p:spPr>
          <a:xfrm>
            <a:off x="2667000" y="1167825"/>
            <a:ext cx="6019800" cy="1077218"/>
          </a:xfrm>
          <a:prstGeom prst="rect">
            <a:avLst/>
          </a:prstGeom>
        </p:spPr>
        <p:txBody>
          <a:bodyPr wrap="square">
            <a:spAutoFit/>
          </a:bodyPr>
          <a:lstStyle/>
          <a:p>
            <a:r>
              <a:rPr lang="en-US" sz="3200" b="1" dirty="0" smtClean="0"/>
              <a:t>Who are the actors of integrity in REDD+ ? </a:t>
            </a:r>
            <a:endParaRPr lang="en-US" sz="3200" b="1" dirty="0"/>
          </a:p>
        </p:txBody>
      </p:sp>
      <p:pic>
        <p:nvPicPr>
          <p:cNvPr id="10" name="Picture 9"/>
          <p:cNvPicPr>
            <a:picLocks noChangeAspect="1"/>
          </p:cNvPicPr>
          <p:nvPr/>
        </p:nvPicPr>
        <p:blipFill rotWithShape="1">
          <a:blip r:embed="rId3" cstate="print">
            <a:extLst>
              <a:ext uri="{28A0092B-C50C-407E-A947-70E740481C1C}">
                <a14:useLocalDpi xmlns="" xmlns:a14="http://schemas.microsoft.com/office/drawing/2010/main" val="0"/>
              </a:ext>
            </a:extLst>
          </a:blip>
          <a:srcRect l="27625" t="19000" r="50449" b="16581"/>
          <a:stretch/>
        </p:blipFill>
        <p:spPr>
          <a:xfrm>
            <a:off x="468630" y="1303019"/>
            <a:ext cx="2004939" cy="4417843"/>
          </a:xfrm>
          <a:prstGeom prst="rect">
            <a:avLst/>
          </a:prstGeom>
        </p:spPr>
      </p:pic>
    </p:spTree>
    <p:extLst>
      <p:ext uri="{BB962C8B-B14F-4D97-AF65-F5344CB8AC3E}">
        <p14:creationId xmlns="" xmlns:p14="http://schemas.microsoft.com/office/powerpoint/2010/main" val="343905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92162"/>
            <a:ext cx="8229600" cy="960438"/>
          </a:xfrm>
        </p:spPr>
        <p:txBody>
          <a:bodyPr>
            <a:normAutofit fontScale="90000"/>
          </a:bodyPr>
          <a:lstStyle/>
          <a:p>
            <a:r>
              <a:rPr lang="en-US" dirty="0" smtClean="0"/>
              <a:t>Study : REDD+ Integrity in Bangladesh</a:t>
            </a:r>
            <a:endParaRPr lang="fr-CH" dirty="0"/>
          </a:p>
        </p:txBody>
      </p:sp>
      <p:sp>
        <p:nvSpPr>
          <p:cNvPr id="6" name="Content Placeholder 5"/>
          <p:cNvSpPr>
            <a:spLocks noGrp="1"/>
          </p:cNvSpPr>
          <p:nvPr>
            <p:ph idx="1"/>
          </p:nvPr>
        </p:nvSpPr>
        <p:spPr/>
        <p:txBody>
          <a:bodyPr/>
          <a:lstStyle/>
          <a:p>
            <a:pPr>
              <a:buNone/>
            </a:pPr>
            <a:r>
              <a:rPr lang="en-US" b="1" i="1" dirty="0" smtClean="0">
                <a:sym typeface="Wingdings"/>
              </a:rPr>
              <a:t></a:t>
            </a:r>
            <a:r>
              <a:rPr lang="en-US" b="1" i="1" dirty="0" smtClean="0"/>
              <a:t>Objective</a:t>
            </a:r>
            <a:r>
              <a:rPr lang="en-US" dirty="0" smtClean="0"/>
              <a:t> : analyze risks to REDD+ and formulate practical transparency and accountability recommendations that can inform the Bangladesh readiness process, and in particular the REDD+ readiness roadmap and funding proposals. </a:t>
            </a:r>
          </a:p>
          <a:p>
            <a:pPr lvl="1">
              <a:buNone/>
            </a:pPr>
            <a:endParaRPr lang="fr-CH"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16627</TotalTime>
  <Words>1636</Words>
  <Application>Microsoft Office PowerPoint</Application>
  <PresentationFormat>On-screen Show (4:3)</PresentationFormat>
  <Paragraphs>269</Paragraphs>
  <Slides>19</Slides>
  <Notes>7</Notes>
  <HiddenSlides>0</HiddenSlides>
  <MMClips>0</MMClips>
  <ScaleCrop>false</ScaleCrop>
  <HeadingPairs>
    <vt:vector size="4" baseType="variant">
      <vt:variant>
        <vt:lpstr>Theme</vt:lpstr>
      </vt:variant>
      <vt:variant>
        <vt:i4>10</vt:i4>
      </vt:variant>
      <vt:variant>
        <vt:lpstr>Slide Titles</vt:lpstr>
      </vt:variant>
      <vt:variant>
        <vt:i4>19</vt:i4>
      </vt:variant>
    </vt:vector>
  </HeadingPairs>
  <TitlesOfParts>
    <vt:vector size="29" baseType="lpstr">
      <vt:lpstr>Office Theme</vt:lpstr>
      <vt:lpstr>2_Custom Design</vt:lpstr>
      <vt:lpstr>8_Custom Design</vt:lpstr>
      <vt:lpstr>7_Custom Design</vt:lpstr>
      <vt:lpstr>10_Custom Design</vt:lpstr>
      <vt:lpstr>11_Custom Design</vt:lpstr>
      <vt:lpstr>9_Custom Design</vt:lpstr>
      <vt:lpstr>6_Custom Design</vt:lpstr>
      <vt:lpstr>3_Custom Design</vt:lpstr>
      <vt:lpstr>Custom Design</vt:lpstr>
      <vt:lpstr>Slide 1</vt:lpstr>
      <vt:lpstr>Why focus on governance and integrity issues in REDD+ ? </vt:lpstr>
      <vt:lpstr>Lack of integrity in REDD+ would: </vt:lpstr>
      <vt:lpstr>Slide 4</vt:lpstr>
      <vt:lpstr>Slide 5</vt:lpstr>
      <vt:lpstr>Different phases of REDD+ imply different risks</vt:lpstr>
      <vt:lpstr>REDD+ readiness presents opportunities to tackle these risks and promote transparency and accountability – in the forest sector and in fund management  </vt:lpstr>
      <vt:lpstr>Slide 8</vt:lpstr>
      <vt:lpstr>Study : REDD+ Integrity in Bangladesh</vt:lpstr>
      <vt:lpstr>Study : REDD+ Integrity in Bangladesh</vt:lpstr>
      <vt:lpstr>Suggested study methodology  </vt:lpstr>
      <vt:lpstr>Parameters</vt:lpstr>
      <vt:lpstr>Study : REDD+ Integrity in Bangladesh</vt:lpstr>
      <vt:lpstr>Study : REDD+ Integrity in Bangladesh</vt:lpstr>
      <vt:lpstr>Study : REDD+ Integrity in Bangladesh</vt:lpstr>
      <vt:lpstr>Seeking stakeholders responses </vt:lpstr>
      <vt:lpstr>Estimated timeline</vt:lpstr>
      <vt:lpstr>Questions</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Mumoki</dc:creator>
  <cp:lastModifiedBy>Estelle Fach</cp:lastModifiedBy>
  <cp:revision>193</cp:revision>
  <dcterms:created xsi:type="dcterms:W3CDTF">2012-09-11T07:20:24Z</dcterms:created>
  <dcterms:modified xsi:type="dcterms:W3CDTF">2013-04-06T15:25:36Z</dcterms:modified>
</cp:coreProperties>
</file>