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2113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3553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196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403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4004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4119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3225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3653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1358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2376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77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2B19F-3AEE-45F4-A013-5D014FDEEF7C}" type="datetimeFigureOut">
              <a:rPr lang="fr-CH" smtClean="0"/>
              <a:t>10.04.2014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88615-8702-430F-9DA1-A89AC3D00A1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770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Autofit/>
          </a:bodyPr>
          <a:lstStyle/>
          <a:p>
            <a:r>
              <a:rPr lang="fr-CH" sz="2800" dirty="0" smtClean="0"/>
              <a:t> </a:t>
            </a:r>
            <a:r>
              <a:rPr lang="fr-CH" sz="1800" dirty="0" err="1" smtClean="0"/>
              <a:t>Individual</a:t>
            </a:r>
            <a:r>
              <a:rPr lang="fr-CH" sz="1800" dirty="0" smtClean="0"/>
              <a:t> Exercice (end of </a:t>
            </a:r>
            <a:r>
              <a:rPr lang="fr-CH" sz="1800" dirty="0" err="1" smtClean="0"/>
              <a:t>day</a:t>
            </a:r>
            <a:r>
              <a:rPr lang="fr-CH" sz="1800" dirty="0" smtClean="0"/>
              <a:t> 1)</a:t>
            </a:r>
            <a:br>
              <a:rPr lang="fr-CH" sz="1800" dirty="0" smtClean="0"/>
            </a:br>
            <a:r>
              <a:rPr lang="fr-CH" sz="1800" dirty="0" smtClean="0"/>
              <a:t>PGA training, </a:t>
            </a:r>
            <a:r>
              <a:rPr lang="fr-CH" sz="1800" dirty="0" err="1" smtClean="0"/>
              <a:t>Boje</a:t>
            </a:r>
            <a:r>
              <a:rPr lang="fr-CH" sz="1800" dirty="0" smtClean="0"/>
              <a:t>, March 2014</a:t>
            </a:r>
            <a:endParaRPr lang="fr-CH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847670"/>
              </p:ext>
            </p:extLst>
          </p:nvPr>
        </p:nvGraphicFramePr>
        <p:xfrm>
          <a:off x="107504" y="908721"/>
          <a:ext cx="8928990" cy="5844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165"/>
                <a:gridCol w="1488165"/>
                <a:gridCol w="1488165"/>
                <a:gridCol w="1488165"/>
                <a:gridCol w="1488165"/>
                <a:gridCol w="1488165"/>
              </a:tblGrid>
              <a:tr h="1694466">
                <a:tc>
                  <a:txBody>
                    <a:bodyPr/>
                    <a:lstStyle/>
                    <a:p>
                      <a:r>
                        <a:rPr lang="fr-CH" dirty="0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QUALITATIVE OR QUANTITATIVE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PERCEPTION OR EVIDENCE-BASED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GENDER SENSITIVE</a:t>
                      </a:r>
                      <a:r>
                        <a:rPr lang="fr-CH" baseline="0" dirty="0" smtClean="0"/>
                        <a:t> ?</a:t>
                      </a:r>
                    </a:p>
                    <a:p>
                      <a:r>
                        <a:rPr lang="fr-CH" baseline="0" dirty="0" smtClean="0"/>
                        <a:t>PRO POOR ??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INPUT</a:t>
                      </a:r>
                      <a:r>
                        <a:rPr lang="fr-CH" baseline="0" dirty="0" smtClean="0"/>
                        <a:t> OR OUTPUT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How </a:t>
                      </a:r>
                      <a:r>
                        <a:rPr lang="fr-CH" dirty="0" err="1" smtClean="0"/>
                        <a:t>would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gather</a:t>
                      </a:r>
                      <a:r>
                        <a:rPr lang="fr-CH" dirty="0" smtClean="0"/>
                        <a:t> the data</a:t>
                      </a:r>
                      <a:r>
                        <a:rPr lang="fr-CH" baseline="0" dirty="0" smtClean="0"/>
                        <a:t> ? </a:t>
                      </a:r>
                      <a:endParaRPr lang="fr-CH" dirty="0"/>
                    </a:p>
                  </a:txBody>
                  <a:tcPr/>
                </a:tc>
              </a:tr>
              <a:tr h="1927847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of REDD+ records keeping at local, state and federal level</a:t>
                      </a:r>
                      <a:endParaRPr lang="fr-CH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b="1" dirty="0"/>
                    </a:p>
                  </a:txBody>
                  <a:tcPr/>
                </a:tc>
              </a:tr>
              <a:tr h="687200">
                <a:tc gridSpan="6">
                  <a:txBody>
                    <a:bodyPr/>
                    <a:lstStyle/>
                    <a:p>
                      <a:r>
                        <a:rPr lang="fr-CH" dirty="0" smtClean="0"/>
                        <a:t>Is </a:t>
                      </a:r>
                      <a:r>
                        <a:rPr lang="fr-CH" dirty="0" err="1" smtClean="0"/>
                        <a:t>it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actionable</a:t>
                      </a:r>
                      <a:r>
                        <a:rPr lang="fr-CH" baseline="0" dirty="0" smtClean="0"/>
                        <a:t> ? </a:t>
                      </a:r>
                      <a:r>
                        <a:rPr lang="fr-CH" baseline="0" dirty="0" err="1" smtClean="0"/>
                        <a:t>Please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smtClean="0"/>
                        <a:t>explain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smtClean="0"/>
                        <a:t>: </a:t>
                      </a:r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1451127">
                <a:tc gridSpan="6">
                  <a:txBody>
                    <a:bodyPr/>
                    <a:lstStyle/>
                    <a:p>
                      <a:r>
                        <a:rPr lang="fr-CH" dirty="0" err="1" smtClean="0"/>
                        <a:t>Explain</a:t>
                      </a:r>
                      <a:r>
                        <a:rPr lang="fr-CH" baseline="0" dirty="0" smtClean="0"/>
                        <a:t> how </a:t>
                      </a:r>
                      <a:r>
                        <a:rPr lang="fr-CH" baseline="0" dirty="0" err="1" smtClean="0"/>
                        <a:t>this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baseline="0" dirty="0" err="1" smtClean="0"/>
                        <a:t>is</a:t>
                      </a:r>
                      <a:r>
                        <a:rPr lang="fr-CH" baseline="0" dirty="0" smtClean="0"/>
                        <a:t> a SMART </a:t>
                      </a:r>
                      <a:r>
                        <a:rPr lang="fr-CH" baseline="0" dirty="0" err="1" smtClean="0"/>
                        <a:t>indicator</a:t>
                      </a:r>
                      <a:r>
                        <a:rPr lang="fr-CH" baseline="0" dirty="0" smtClean="0"/>
                        <a:t> or not 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20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64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Individual Exercice (end of day 1) PGA training, Boje, March 2014</vt:lpstr>
    </vt:vector>
  </TitlesOfParts>
  <Company>UNDP Geneva 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– Evaluation </dc:title>
  <dc:creator>Estelle FACH</dc:creator>
  <cp:lastModifiedBy>Estelle FACH</cp:lastModifiedBy>
  <cp:revision>13</cp:revision>
  <dcterms:created xsi:type="dcterms:W3CDTF">2014-03-23T11:36:18Z</dcterms:created>
  <dcterms:modified xsi:type="dcterms:W3CDTF">2014-04-10T10:11:20Z</dcterms:modified>
</cp:coreProperties>
</file>