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414" r:id="rId2"/>
    <p:sldId id="415" r:id="rId3"/>
    <p:sldId id="416" r:id="rId4"/>
    <p:sldId id="417" r:id="rId5"/>
    <p:sldId id="418" r:id="rId6"/>
    <p:sldId id="419" r:id="rId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othy.boyle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BFF6AC"/>
    <a:srgbClr val="008000"/>
    <a:srgbClr val="000000"/>
    <a:srgbClr val="FFFFFF"/>
    <a:srgbClr val="4F6228"/>
    <a:srgbClr val="33CC33"/>
    <a:srgbClr val="2CD2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1186" autoAdjust="0"/>
  </p:normalViewPr>
  <p:slideViewPr>
    <p:cSldViewPr>
      <p:cViewPr varScale="1">
        <p:scale>
          <a:sx n="70" d="100"/>
          <a:sy n="70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E507B234-42BC-49C7-8261-919448631625}" type="datetimeFigureOut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E53776-57EB-4F6F-8C34-9E31E5DC2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70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C3B7DC-4E72-4FF9-9DB3-32424FF4A826}" type="datetimeFigureOut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A5982C-AF8E-4004-AA31-B7E822B27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433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CS: Shall</a:t>
            </a:r>
            <a:r>
              <a:rPr lang="en-US" baseline="0" dirty="0" smtClean="0">
                <a:ea typeface="ＭＳ Ｐゴシック" pitchFamily="34" charset="-128"/>
              </a:rPr>
              <a:t> be </a:t>
            </a:r>
            <a:r>
              <a:rPr lang="en-US" sz="1200" dirty="0" smtClean="0"/>
              <a:t>Cambodia Programme or UN-REDD?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59CFB2-ED46-456E-B51F-14497DE1FDF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ECA5AA-D36E-49FE-BB20-71974DF4267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-Newsletter: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sz="1200" dirty="0" smtClean="0"/>
              <a:t>Cambodia Programme or UN-REDD?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5242F2-D577-4A63-A96E-CE4DBEB4DB1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2nd bullet: make reference to the fact that the idea originated in Cambodia, so this is a contribution by the </a:t>
            </a:r>
            <a:r>
              <a:rPr lang="en-US" dirty="0" err="1" smtClean="0"/>
              <a:t>CAmbodia</a:t>
            </a:r>
            <a:r>
              <a:rPr lang="en-US" dirty="0" smtClean="0"/>
              <a:t> programme to improve regional and eventually global </a:t>
            </a:r>
            <a:r>
              <a:rPr lang="en-US" dirty="0" err="1" smtClean="0"/>
              <a:t>programmes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5982C-AF8E-4004-AA31-B7E822B277E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66458A-B040-42E0-A121-BD41D15BF9B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357188" y="571500"/>
            <a:ext cx="2714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sz="3600" smtClean="0">
                <a:solidFill>
                  <a:srgbClr val="0099CC"/>
                </a:solidFill>
              </a:rPr>
              <a:t>UN</a:t>
            </a:r>
            <a:r>
              <a:rPr lang="fr-FR" sz="3600" smtClean="0">
                <a:solidFill>
                  <a:schemeClr val="accent2"/>
                </a:solidFill>
              </a:rPr>
              <a:t>-REDD</a:t>
            </a:r>
          </a:p>
          <a:p>
            <a:pPr eaLnBrk="1" hangingPunct="1">
              <a:defRPr/>
            </a:pPr>
            <a:r>
              <a:rPr lang="fr-FR" sz="2000" smtClean="0">
                <a:solidFill>
                  <a:schemeClr val="accent2"/>
                </a:solidFill>
              </a:rPr>
              <a:t>P R O G R A M M E</a:t>
            </a:r>
            <a:r>
              <a:rPr lang="en-GB" sz="2000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defRPr/>
            </a:pPr>
            <a:endParaRPr lang="fr-FR" sz="2400" smtClean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smtClean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sz="1600" smtClean="0"/>
              <a:t>     </a:t>
            </a:r>
            <a:endParaRPr lang="fr-FR" smtClean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sz="1600" smtClean="0"/>
              <a:t>    </a:t>
            </a:r>
            <a:endParaRPr lang="fr-FR" smtClean="0"/>
          </a:p>
        </p:txBody>
      </p:sp>
      <p:sp>
        <p:nvSpPr>
          <p:cNvPr id="8" name="Freeform 7"/>
          <p:cNvSpPr/>
          <p:nvPr userDrawn="1"/>
        </p:nvSpPr>
        <p:spPr>
          <a:xfrm>
            <a:off x="428625" y="3571875"/>
            <a:ext cx="8715375" cy="352425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8" descr="Description: UN-REDD_ful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856288"/>
            <a:ext cx="1323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escription: a Logo-DFW 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589588"/>
            <a:ext cx="9636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4" cstate="print"/>
          <a:srcRect b="-308"/>
          <a:stretch>
            <a:fillRect/>
          </a:stretch>
        </p:blipFill>
        <p:spPr bwMode="auto">
          <a:xfrm>
            <a:off x="1187450" y="5661025"/>
            <a:ext cx="10128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15369" cy="1362075"/>
          </a:xfrm>
        </p:spPr>
        <p:txBody>
          <a:bodyPr anchor="b">
            <a:noAutofit/>
          </a:bodyPr>
          <a:lstStyle>
            <a:lvl1pPr algn="r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442938" y="3786201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 userDrawn="1"/>
        </p:nvSpPr>
        <p:spPr>
          <a:xfrm>
            <a:off x="0" y="928688"/>
            <a:ext cx="9144000" cy="71437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7143750" y="6000750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 eaLnBrk="1" hangingPunct="1"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  <a:ea typeface="+mn-ea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214290"/>
            <a:ext cx="8229600" cy="72547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42984"/>
            <a:ext cx="8215370" cy="48402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4362450" y="1285875"/>
            <a:ext cx="4781550" cy="285750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7000875" y="575468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 eaLnBrk="1" hangingPunct="1"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  <a:ea typeface="+mn-ea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785926"/>
            <a:ext cx="3929090" cy="4357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00528" cy="4357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4362450" y="1285875"/>
            <a:ext cx="4781550" cy="285750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7000875" y="575468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 eaLnBrk="1" hangingPunct="1"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  <a:ea typeface="+mn-ea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42" y="285736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714488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2354250"/>
            <a:ext cx="4040188" cy="371795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7668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5232"/>
            <a:ext cx="4041775" cy="373697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4362450" y="1285875"/>
            <a:ext cx="4781550" cy="285750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7000875" y="575468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 eaLnBrk="1" hangingPunct="1"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  <a:ea typeface="+mn-ea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68" y="428604"/>
            <a:ext cx="5080015" cy="792182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68" y="1643050"/>
            <a:ext cx="5114932" cy="448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008313" cy="5697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4362450" y="1285875"/>
            <a:ext cx="4781550" cy="285750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7000875" y="575468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 eaLnBrk="1" hangingPunct="1"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  <a:ea typeface="+mn-ea"/>
              </a:rPr>
              <a:t>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5786" y="1857364"/>
            <a:ext cx="6215106" cy="400052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786" y="5929330"/>
            <a:ext cx="6215106" cy="45718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57242" y="2746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5572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smtClean="0">
                <a:solidFill>
                  <a:srgbClr val="595959"/>
                </a:solidFill>
                <a:latin typeface="Franklin Gothic Book" charset="0"/>
              </a:rPr>
              <a:t>Click to edit Master title style</a:t>
            </a:r>
            <a:endParaRPr lang="en-GB" sz="4000" b="1" smtClean="0">
              <a:solidFill>
                <a:srgbClr val="595959"/>
              </a:solidFill>
              <a:latin typeface="Franklin Gothic Book" charset="0"/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4362450" y="1285875"/>
            <a:ext cx="4781550" cy="285750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7000875" y="575468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 eaLnBrk="1" hangingPunct="1"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  <a:ea typeface="+mn-ea"/>
              </a:rPr>
              <a:t> 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8596" y="1857364"/>
            <a:ext cx="2057400" cy="427988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3174" y="1857364"/>
            <a:ext cx="6019800" cy="42798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57213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785938"/>
            <a:ext cx="804386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6" r:id="rId2"/>
    <p:sldLayoutId id="2147485018" r:id="rId3"/>
    <p:sldLayoutId id="2147485019" r:id="rId4"/>
    <p:sldLayoutId id="2147485020" r:id="rId5"/>
    <p:sldLayoutId id="2147485021" r:id="rId6"/>
    <p:sldLayoutId id="2147485022" r:id="rId7"/>
    <p:sldLayoutId id="214748502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595959"/>
          </a:solidFill>
          <a:latin typeface="Franklin Gothic Book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400"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bodia-redd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redd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nredd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468313" y="1844675"/>
            <a:ext cx="8215312" cy="1512888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Communications Strategy UN-REDD National </a:t>
            </a:r>
            <a:r>
              <a:rPr lang="en-US" dirty="0" err="1"/>
              <a:t>Programme</a:t>
            </a:r>
            <a:endParaRPr lang="en-US" dirty="0" smtClean="0">
              <a:solidFill>
                <a:schemeClr val="tx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36867" name="Subtitle 2"/>
          <p:cNvSpPr>
            <a:spLocks noGrp="1"/>
          </p:cNvSpPr>
          <p:nvPr>
            <p:ph type="subTitle" idx="1"/>
          </p:nvPr>
        </p:nvSpPr>
        <p:spPr>
          <a:xfrm>
            <a:off x="250825" y="3859213"/>
            <a:ext cx="5929313" cy="1514475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ea typeface="ＭＳ Ｐゴシック" pitchFamily="34" charset="-128"/>
              </a:rPr>
              <a:t>Fourth UN-REDD Programme Executive Board meeting</a:t>
            </a:r>
          </a:p>
          <a:p>
            <a:pPr algn="ctr"/>
            <a:r>
              <a:rPr lang="en-US" b="1" smtClean="0">
                <a:solidFill>
                  <a:schemeClr val="tx1"/>
                </a:solidFill>
                <a:ea typeface="ＭＳ Ｐゴシック" pitchFamily="34" charset="-128"/>
              </a:rPr>
              <a:t>28 March 2013</a:t>
            </a:r>
          </a:p>
          <a:p>
            <a:pPr algn="ctr"/>
            <a:r>
              <a:rPr lang="en-US" b="1" smtClean="0">
                <a:solidFill>
                  <a:schemeClr val="tx1"/>
                </a:solidFill>
                <a:ea typeface="ＭＳ Ｐゴシック" pitchFamily="34" charset="-128"/>
              </a:rPr>
              <a:t>Cambodiana hotel, Phnom Penh </a:t>
            </a:r>
          </a:p>
          <a:p>
            <a:pPr algn="ctr"/>
            <a:r>
              <a:rPr lang="en-US" b="1" smtClean="0">
                <a:solidFill>
                  <a:schemeClr val="tx1"/>
                </a:solidFill>
                <a:ea typeface="ＭＳ Ｐゴシック" pitchFamily="34" charset="-128"/>
              </a:rPr>
              <a:t>Presented by Kao Sosatya (10 minutes)</a:t>
            </a:r>
          </a:p>
          <a:p>
            <a:pPr algn="ctr"/>
            <a:endParaRPr lang="en-US" b="1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 txBox="1">
            <a:spLocks/>
          </p:cNvSpPr>
          <p:nvPr/>
        </p:nvSpPr>
        <p:spPr bwMode="auto">
          <a:xfrm>
            <a:off x="323850" y="115888"/>
            <a:ext cx="82089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+mj-lt"/>
              </a:rPr>
              <a:t>Activity: </a:t>
            </a:r>
            <a:r>
              <a:rPr lang="en-US" sz="2800" b="1" dirty="0" smtClean="0">
                <a:latin typeface="+mj-lt"/>
              </a:rPr>
              <a:t>Communication Strategy</a:t>
            </a:r>
          </a:p>
        </p:txBody>
      </p:sp>
      <p:sp>
        <p:nvSpPr>
          <p:cNvPr id="37891" name="Title 1"/>
          <p:cNvSpPr txBox="1">
            <a:spLocks/>
          </p:cNvSpPr>
          <p:nvPr/>
        </p:nvSpPr>
        <p:spPr bwMode="auto">
          <a:xfrm>
            <a:off x="539750" y="1401763"/>
            <a:ext cx="8424863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First draft has been developed for UN-REDD </a:t>
            </a:r>
            <a:r>
              <a:rPr lang="en-US" sz="2800" dirty="0" err="1">
                <a:latin typeface="Calibri" pitchFamily="34" charset="0"/>
              </a:rPr>
              <a:t>Programme</a:t>
            </a:r>
            <a:r>
              <a:rPr lang="en-US" sz="2800" dirty="0">
                <a:latin typeface="Calibri" pitchFamily="34" charset="0"/>
              </a:rPr>
              <a:t> only.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It was shared among technical staff and key stakeholders </a:t>
            </a:r>
            <a:r>
              <a:rPr lang="en-US" sz="2800" dirty="0" smtClean="0">
                <a:latin typeface="Calibri" pitchFamily="34" charset="0"/>
              </a:rPr>
              <a:t>to review </a:t>
            </a:r>
            <a:r>
              <a:rPr lang="en-US" sz="2800" dirty="0">
                <a:latin typeface="Calibri" pitchFamily="34" charset="0"/>
              </a:rPr>
              <a:t>and comment.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Comments have been consolidated and shared back to the relevant stakeholders.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 txBox="1">
            <a:spLocks/>
          </p:cNvSpPr>
          <p:nvPr/>
        </p:nvSpPr>
        <p:spPr bwMode="auto">
          <a:xfrm>
            <a:off x="323850" y="115888"/>
            <a:ext cx="85693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/>
            <a:r>
              <a:rPr lang="en-US" sz="2400" b="1">
                <a:solidFill>
                  <a:srgbClr val="0000CC"/>
                </a:solidFill>
                <a:latin typeface="Franklin Gothic Book" pitchFamily="34" charset="0"/>
              </a:rPr>
              <a:t>Activity: </a:t>
            </a:r>
            <a:r>
              <a:rPr lang="en-US" sz="2400" b="1">
                <a:solidFill>
                  <a:srgbClr val="000000"/>
                </a:solidFill>
                <a:latin typeface="Franklin Gothic Book" pitchFamily="34" charset="0"/>
              </a:rPr>
              <a:t>Website development of “Cambodia REDD+ Programme” </a:t>
            </a:r>
          </a:p>
        </p:txBody>
      </p:sp>
      <p:sp>
        <p:nvSpPr>
          <p:cNvPr id="55300" name="Title 1"/>
          <p:cNvSpPr txBox="1">
            <a:spLocks/>
          </p:cNvSpPr>
          <p:nvPr/>
        </p:nvSpPr>
        <p:spPr bwMode="auto">
          <a:xfrm>
            <a:off x="298450" y="981075"/>
            <a:ext cx="3697288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ClrTx/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Layout has been discussed.</a:t>
            </a:r>
          </a:p>
          <a:p>
            <a:pPr>
              <a:spcBef>
                <a:spcPts val="1200"/>
              </a:spcBef>
              <a:buClrTx/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Main sections to be displayed have been consulted among relevant stakeholders.</a:t>
            </a:r>
          </a:p>
          <a:p>
            <a:pPr>
              <a:spcBef>
                <a:spcPts val="1200"/>
              </a:spcBef>
              <a:buClrTx/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Now contents need to be filled in.</a:t>
            </a:r>
          </a:p>
          <a:p>
            <a:pPr>
              <a:spcBef>
                <a:spcPts val="1200"/>
              </a:spcBef>
              <a:buClrTx/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It is temporarily hosted under </a:t>
            </a:r>
            <a:r>
              <a:rPr lang="en-US" dirty="0" smtClean="0">
                <a:solidFill>
                  <a:srgbClr val="000000"/>
                </a:solidFill>
                <a:latin typeface="+mn-lt"/>
                <a:hlinkClick r:id="rId3"/>
              </a:rPr>
              <a:t>www.cambodia-redd.org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Username: </a:t>
            </a:r>
            <a:r>
              <a:rPr lang="en-US" sz="2400" dirty="0" err="1" smtClean="0">
                <a:solidFill>
                  <a:srgbClr val="000000"/>
                </a:solidFill>
                <a:latin typeface="+mn-lt"/>
              </a:rPr>
              <a:t>redd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Password: redd123</a:t>
            </a:r>
          </a:p>
        </p:txBody>
      </p:sp>
      <p:grpSp>
        <p:nvGrpSpPr>
          <p:cNvPr id="38916" name="Group 1"/>
          <p:cNvGrpSpPr>
            <a:grpSpLocks/>
          </p:cNvGrpSpPr>
          <p:nvPr/>
        </p:nvGrpSpPr>
        <p:grpSpPr bwMode="auto">
          <a:xfrm>
            <a:off x="3886200" y="1268413"/>
            <a:ext cx="5151438" cy="4321175"/>
            <a:chOff x="250825" y="1340767"/>
            <a:chExt cx="5257800" cy="4171033"/>
          </a:xfrm>
        </p:grpSpPr>
        <p:sp>
          <p:nvSpPr>
            <p:cNvPr id="38917" name="Title 1"/>
            <p:cNvSpPr txBox="1">
              <a:spLocks/>
            </p:cNvSpPr>
            <p:nvPr/>
          </p:nvSpPr>
          <p:spPr bwMode="auto">
            <a:xfrm>
              <a:off x="468313" y="5080000"/>
              <a:ext cx="347027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/>
              <a:r>
                <a:rPr lang="en-US" sz="1600" b="1">
                  <a:solidFill>
                    <a:srgbClr val="0000CC"/>
                  </a:solidFill>
                  <a:latin typeface="Franklin Gothic Book" pitchFamily="34" charset="0"/>
                </a:rPr>
                <a:t>Photo: </a:t>
              </a:r>
              <a:r>
                <a:rPr lang="en-US" sz="1400" b="1">
                  <a:solidFill>
                    <a:srgbClr val="000000"/>
                  </a:solidFill>
                  <a:latin typeface="Franklin Gothic Book" pitchFamily="34" charset="0"/>
                </a:rPr>
                <a:t>Home page of the Website</a:t>
              </a:r>
            </a:p>
          </p:txBody>
        </p:sp>
        <p:pic>
          <p:nvPicPr>
            <p:cNvPr id="389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825" y="1340767"/>
              <a:ext cx="5257800" cy="360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 txBox="1">
            <a:spLocks/>
          </p:cNvSpPr>
          <p:nvPr/>
        </p:nvSpPr>
        <p:spPr bwMode="auto">
          <a:xfrm>
            <a:off x="323850" y="115888"/>
            <a:ext cx="82089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pitchFamily="34" charset="0"/>
              <a:buNone/>
            </a:pPr>
            <a:r>
              <a:rPr lang="en-US" sz="2800" b="1">
                <a:solidFill>
                  <a:srgbClr val="0000CC"/>
                </a:solidFill>
                <a:latin typeface="Franklin Gothic Book" pitchFamily="34" charset="0"/>
              </a:rPr>
              <a:t>Activity: </a:t>
            </a:r>
            <a:r>
              <a:rPr lang="en-US" sz="2800" b="1">
                <a:latin typeface="Calibri" pitchFamily="34" charset="0"/>
              </a:rPr>
              <a:t>Publications and Videos translation</a:t>
            </a:r>
          </a:p>
        </p:txBody>
      </p:sp>
      <p:sp>
        <p:nvSpPr>
          <p:cNvPr id="60419" name="Title 1"/>
          <p:cNvSpPr txBox="1">
            <a:spLocks/>
          </p:cNvSpPr>
          <p:nvPr/>
        </p:nvSpPr>
        <p:spPr bwMode="auto">
          <a:xfrm>
            <a:off x="107504" y="1052513"/>
            <a:ext cx="892899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Tx/>
              <a:buFontTx/>
              <a:buChar char="-"/>
              <a:defRPr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Video: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Voiceover video clip of introduction to REDD+ was done and is now being used during the reselection process of IPs representatives. 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(Play the video)</a:t>
            </a:r>
          </a:p>
          <a:p>
            <a:pPr>
              <a:spcBef>
                <a:spcPts val="600"/>
              </a:spcBef>
              <a:buClrTx/>
              <a:buFontTx/>
              <a:buChar char="-"/>
              <a:defRPr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Publications (in progress and plan):</a:t>
            </a:r>
            <a:r>
              <a:rPr lang="en-US" dirty="0" smtClean="0"/>
              <a:t> </a:t>
            </a:r>
            <a:endParaRPr lang="en-US" b="1" dirty="0" smtClean="0">
              <a:solidFill>
                <a:srgbClr val="000000"/>
              </a:solidFill>
              <a:latin typeface="+mn-lt"/>
            </a:endParaRPr>
          </a:p>
          <a:p>
            <a:pPr lvl="1">
              <a:spcBef>
                <a:spcPts val="600"/>
              </a:spcBef>
              <a:buClrTx/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Lessons Learned booklets: </a:t>
            </a:r>
            <a:r>
              <a:rPr lang="en-US" sz="2400" dirty="0" smtClean="0"/>
              <a:t> produce lessons learned booklets for information sharing among relevant stakeholders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Tx/>
              <a:buFontTx/>
              <a:buChar char="-"/>
              <a:defRPr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Fact-Facts/Event flyer: </a:t>
            </a:r>
            <a:r>
              <a:rPr lang="en-US" sz="2400" dirty="0" smtClean="0"/>
              <a:t>give a macro-level, snapshot/introduction to who we are and what we do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Tx/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Newsletter: </a:t>
            </a:r>
            <a:r>
              <a:rPr lang="en-US" sz="2400" dirty="0" smtClean="0"/>
              <a:t>release 3 newsletters annually, for which focus is on the Programme </a:t>
            </a:r>
            <a:r>
              <a:rPr lang="en-US" sz="2400" dirty="0" smtClean="0"/>
              <a:t>progress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Tx/>
              <a:buFontTx/>
              <a:buChar char="-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Programme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leaflet/brochure/poster:</a:t>
            </a:r>
            <a:r>
              <a:rPr lang="en-US" sz="2400" dirty="0" smtClean="0"/>
              <a:t> produce for its own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in align with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implementation.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600"/>
              </a:spcBef>
              <a:buClrTx/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Video booklet: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extracted from the video clip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>
              <a:spcBef>
                <a:spcPts val="600"/>
              </a:spcBef>
              <a:buClrTx/>
              <a:buFontTx/>
              <a:buChar char="-"/>
              <a:defRPr/>
            </a:pPr>
            <a:r>
              <a:rPr lang="en-US" b="1" dirty="0" smtClean="0"/>
              <a:t>Photo competition: </a:t>
            </a:r>
            <a:r>
              <a:rPr lang="en-US" dirty="0" smtClean="0"/>
              <a:t>will be conducted in Q3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214313"/>
            <a:ext cx="8229600" cy="7254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600" dirty="0">
                <a:solidFill>
                  <a:srgbClr val="0000CC"/>
                </a:solidFill>
                <a:latin typeface="+mn-lt"/>
              </a:rPr>
              <a:t>Activity: 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UN-REDD website (workspace: FPIC repository)</a:t>
            </a:r>
            <a:endParaRPr lang="en-US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2950" cy="5356225"/>
          </a:xfrm>
        </p:spPr>
        <p:txBody>
          <a:bodyPr/>
          <a:lstStyle/>
          <a:p>
            <a:r>
              <a:rPr lang="en-US" sz="2500" dirty="0" smtClean="0">
                <a:ea typeface="ＭＳ Ｐゴシック" pitchFamily="34" charset="-128"/>
              </a:rPr>
              <a:t>Coordination and information sharing with UN-REDD line agency (regional and global)</a:t>
            </a:r>
          </a:p>
          <a:p>
            <a:r>
              <a:rPr lang="en-US" sz="2500" dirty="0" smtClean="0">
                <a:ea typeface="ＭＳ Ｐゴシック" pitchFamily="34" charset="-128"/>
              </a:rPr>
              <a:t>Workspace is one of the top priority required to be uploaded/updated, in which one section on FPIC repository will be the center of all documents on FPIC (from different countries who implement UN-REDD Programme and/or REDD+ Programme).</a:t>
            </a:r>
          </a:p>
          <a:p>
            <a:r>
              <a:rPr lang="en-US" sz="2500" dirty="0" smtClean="0">
                <a:ea typeface="ＭＳ Ｐゴシック" pitchFamily="34" charset="-128"/>
              </a:rPr>
              <a:t>Articles, events, activities plans, documents will be uploaded/updated into the websites as indicated below:</a:t>
            </a:r>
          </a:p>
          <a:p>
            <a:r>
              <a:rPr lang="en-US" sz="2500" dirty="0" smtClean="0">
                <a:ea typeface="ＭＳ Ｐゴシック" pitchFamily="34" charset="-128"/>
                <a:hlinkClick r:id="rId3"/>
              </a:rPr>
              <a:t>www.unredd.net</a:t>
            </a:r>
            <a:r>
              <a:rPr lang="en-US" sz="2500" dirty="0" smtClean="0">
                <a:ea typeface="ＭＳ Ｐゴシック" pitchFamily="34" charset="-128"/>
              </a:rPr>
              <a:t> 	(open)	</a:t>
            </a:r>
          </a:p>
          <a:p>
            <a:r>
              <a:rPr lang="en-US" sz="2500" dirty="0" smtClean="0">
                <a:ea typeface="ＭＳ Ｐゴシック" pitchFamily="34" charset="-128"/>
                <a:hlinkClick r:id="rId4"/>
              </a:rPr>
              <a:t>www.unredd.org</a:t>
            </a:r>
            <a:r>
              <a:rPr lang="en-US" sz="2500" dirty="0" smtClean="0">
                <a:ea typeface="ＭＳ Ｐゴシック" pitchFamily="34" charset="-128"/>
              </a:rPr>
              <a:t> 	(open)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/>
          </a:p>
        </p:txBody>
      </p:sp>
      <p:sp>
        <p:nvSpPr>
          <p:cNvPr id="41987" name="AutoShape 50"/>
          <p:cNvSpPr>
            <a:spLocks noChangeAspect="1" noChangeArrowheads="1" noTextEdit="1"/>
          </p:cNvSpPr>
          <p:nvPr/>
        </p:nvSpPr>
        <p:spPr bwMode="auto">
          <a:xfrm>
            <a:off x="73025" y="765175"/>
            <a:ext cx="655955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TextBox 27"/>
          <p:cNvSpPr txBox="1">
            <a:spLocks noChangeArrowheads="1"/>
          </p:cNvSpPr>
          <p:nvPr/>
        </p:nvSpPr>
        <p:spPr bwMode="auto">
          <a:xfrm>
            <a:off x="1585913" y="2214563"/>
            <a:ext cx="4786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4800"/>
              <a:t>Thank You!!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17767</TotalTime>
  <Words>379</Words>
  <Application>Microsoft Office PowerPoint</Application>
  <PresentationFormat>On-screen Show (4:3)</PresentationFormat>
  <Paragraphs>41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Communications Strategy UN-REDD National Programme</vt:lpstr>
      <vt:lpstr>Slide 2</vt:lpstr>
      <vt:lpstr>Slide 3</vt:lpstr>
      <vt:lpstr>Slide 4</vt:lpstr>
      <vt:lpstr>Activity: UN-REDD website (workspace: FPIC repository)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Isabelle</dc:creator>
  <cp:lastModifiedBy>timothy.boyle</cp:lastModifiedBy>
  <cp:revision>605</cp:revision>
  <cp:lastPrinted>2012-12-12T11:38:29Z</cp:lastPrinted>
  <dcterms:created xsi:type="dcterms:W3CDTF">2009-05-15T09:37:26Z</dcterms:created>
  <dcterms:modified xsi:type="dcterms:W3CDTF">2013-03-24T04:16:00Z</dcterms:modified>
</cp:coreProperties>
</file>