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8590-A21A-4F86-8464-ED03EC4E0B03}" type="datetimeFigureOut">
              <a:rPr lang="en-US" smtClean="0"/>
              <a:t>6/5/12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A97E-DFA6-4B2C-8870-2E897194A6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 Album</a:t>
            </a:r>
            <a:br>
              <a:rPr lang="en-US" dirty="0" smtClean="0"/>
            </a:br>
            <a:r>
              <a:rPr lang="en-US" dirty="0" smtClean="0"/>
              <a:t>BDS Piloting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Huyen, UN-REDD Viet Nam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239000" cy="1752600"/>
          </a:xfrm>
        </p:spPr>
        <p:txBody>
          <a:bodyPr/>
          <a:lstStyle/>
          <a:p>
            <a:r>
              <a:rPr lang="en-US" dirty="0" smtClean="0"/>
              <a:t>In Lam Ha – Di Linh, Lam Dong, Viet Nam</a:t>
            </a:r>
          </a:p>
          <a:p>
            <a:r>
              <a:rPr lang="en-US" dirty="0" smtClean="0"/>
              <a:t>December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9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0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7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8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8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3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5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5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Macintosh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Photo Album BDS Piloting  by Huyen, UN-REDD Viet Nam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BDS Piloting  by Huyen, UN-REDD Viet Nam  </dc:title>
  <dc:creator>Huyenntt</dc:creator>
  <cp:lastModifiedBy>METTA KONGPHAN-APIRAK</cp:lastModifiedBy>
  <cp:revision>2</cp:revision>
  <dcterms:created xsi:type="dcterms:W3CDTF">2012-05-26T03:35:59Z</dcterms:created>
  <dcterms:modified xsi:type="dcterms:W3CDTF">2012-06-05T11:00:05Z</dcterms:modified>
</cp:coreProperties>
</file>