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2"/>
  </p:notesMasterIdLst>
  <p:sldIdLst>
    <p:sldId id="259" r:id="rId2"/>
    <p:sldId id="301" r:id="rId3"/>
    <p:sldId id="365" r:id="rId4"/>
    <p:sldId id="364" r:id="rId5"/>
    <p:sldId id="363" r:id="rId6"/>
    <p:sldId id="366" r:id="rId7"/>
    <p:sldId id="367" r:id="rId8"/>
    <p:sldId id="355" r:id="rId9"/>
    <p:sldId id="356" r:id="rId10"/>
    <p:sldId id="357" r:id="rId11"/>
    <p:sldId id="358" r:id="rId12"/>
    <p:sldId id="359" r:id="rId13"/>
    <p:sldId id="368" r:id="rId14"/>
    <p:sldId id="353" r:id="rId15"/>
    <p:sldId id="386" r:id="rId16"/>
    <p:sldId id="372" r:id="rId17"/>
    <p:sldId id="373" r:id="rId18"/>
    <p:sldId id="349" r:id="rId19"/>
    <p:sldId id="347" r:id="rId20"/>
    <p:sldId id="369" r:id="rId21"/>
    <p:sldId id="371" r:id="rId22"/>
    <p:sldId id="348" r:id="rId23"/>
    <p:sldId id="374" r:id="rId24"/>
    <p:sldId id="375" r:id="rId25"/>
    <p:sldId id="376" r:id="rId26"/>
    <p:sldId id="340" r:id="rId27"/>
    <p:sldId id="294" r:id="rId28"/>
    <p:sldId id="324" r:id="rId29"/>
    <p:sldId id="383" r:id="rId30"/>
    <p:sldId id="333" r:id="rId31"/>
    <p:sldId id="322" r:id="rId32"/>
    <p:sldId id="321" r:id="rId33"/>
    <p:sldId id="325" r:id="rId34"/>
    <p:sldId id="310" r:id="rId35"/>
    <p:sldId id="326" r:id="rId36"/>
    <p:sldId id="385" r:id="rId37"/>
    <p:sldId id="328" r:id="rId38"/>
    <p:sldId id="337" r:id="rId39"/>
    <p:sldId id="335" r:id="rId40"/>
    <p:sldId id="387" r:id="rId41"/>
  </p:sldIdLst>
  <p:sldSz cx="9144000" cy="6858000" type="screen4x3"/>
  <p:notesSz cx="6858000" cy="9144000"/>
  <p:defaultTextStyle>
    <a:defPPr>
      <a:defRPr lang="es-E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FED2"/>
    <a:srgbClr val="226331"/>
    <a:srgbClr val="A54307"/>
    <a:srgbClr val="57B6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7" autoAdjust="0"/>
    <p:restoredTop sz="86377" autoAdjust="0"/>
  </p:normalViewPr>
  <p:slideViewPr>
    <p:cSldViewPr snapToGrid="0" snapToObjects="1">
      <p:cViewPr varScale="1">
        <p:scale>
          <a:sx n="89" d="100"/>
          <a:sy n="89" d="100"/>
        </p:scale>
        <p:origin x="374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3221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3" Type="http://schemas.openxmlformats.org/officeDocument/2006/relationships/image" Target="../media/image54.jpeg"/><Relationship Id="rId7" Type="http://schemas.openxmlformats.org/officeDocument/2006/relationships/image" Target="../media/image50.jpeg"/><Relationship Id="rId2" Type="http://schemas.openxmlformats.org/officeDocument/2006/relationships/image" Target="../media/image52.jpeg"/><Relationship Id="rId1" Type="http://schemas.openxmlformats.org/officeDocument/2006/relationships/image" Target="../media/image49.jpeg"/><Relationship Id="rId6" Type="http://schemas.openxmlformats.org/officeDocument/2006/relationships/image" Target="../media/image56.png"/><Relationship Id="rId5" Type="http://schemas.openxmlformats.org/officeDocument/2006/relationships/image" Target="../media/image51.jpeg"/><Relationship Id="rId10" Type="http://schemas.openxmlformats.org/officeDocument/2006/relationships/image" Target="../media/image58.jpeg"/><Relationship Id="rId4" Type="http://schemas.openxmlformats.org/officeDocument/2006/relationships/image" Target="../media/image55.jpeg"/><Relationship Id="rId9" Type="http://schemas.openxmlformats.org/officeDocument/2006/relationships/image" Target="../media/image48.jpeg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3" Type="http://schemas.openxmlformats.org/officeDocument/2006/relationships/image" Target="../media/image54.jpeg"/><Relationship Id="rId7" Type="http://schemas.openxmlformats.org/officeDocument/2006/relationships/image" Target="../media/image50.jpeg"/><Relationship Id="rId2" Type="http://schemas.openxmlformats.org/officeDocument/2006/relationships/image" Target="../media/image52.jpeg"/><Relationship Id="rId1" Type="http://schemas.openxmlformats.org/officeDocument/2006/relationships/image" Target="../media/image49.jpeg"/><Relationship Id="rId6" Type="http://schemas.openxmlformats.org/officeDocument/2006/relationships/image" Target="../media/image56.png"/><Relationship Id="rId5" Type="http://schemas.openxmlformats.org/officeDocument/2006/relationships/image" Target="../media/image51.jpeg"/><Relationship Id="rId10" Type="http://schemas.openxmlformats.org/officeDocument/2006/relationships/image" Target="../media/image58.jpeg"/><Relationship Id="rId4" Type="http://schemas.openxmlformats.org/officeDocument/2006/relationships/image" Target="../media/image55.jpeg"/><Relationship Id="rId9" Type="http://schemas.openxmlformats.org/officeDocument/2006/relationships/image" Target="../media/image48.jpe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3" Type="http://schemas.openxmlformats.org/officeDocument/2006/relationships/image" Target="../media/image54.jpeg"/><Relationship Id="rId7" Type="http://schemas.openxmlformats.org/officeDocument/2006/relationships/image" Target="../media/image50.jpeg"/><Relationship Id="rId2" Type="http://schemas.openxmlformats.org/officeDocument/2006/relationships/image" Target="../media/image52.jpeg"/><Relationship Id="rId1" Type="http://schemas.openxmlformats.org/officeDocument/2006/relationships/image" Target="../media/image49.jpeg"/><Relationship Id="rId6" Type="http://schemas.openxmlformats.org/officeDocument/2006/relationships/image" Target="../media/image56.png"/><Relationship Id="rId5" Type="http://schemas.openxmlformats.org/officeDocument/2006/relationships/image" Target="../media/image51.jpeg"/><Relationship Id="rId10" Type="http://schemas.openxmlformats.org/officeDocument/2006/relationships/image" Target="../media/image58.jpeg"/><Relationship Id="rId4" Type="http://schemas.openxmlformats.org/officeDocument/2006/relationships/image" Target="../media/image55.jpeg"/><Relationship Id="rId9" Type="http://schemas.openxmlformats.org/officeDocument/2006/relationships/image" Target="../media/image48.jpe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3" Type="http://schemas.openxmlformats.org/officeDocument/2006/relationships/image" Target="../media/image54.jpeg"/><Relationship Id="rId7" Type="http://schemas.openxmlformats.org/officeDocument/2006/relationships/image" Target="../media/image50.jpeg"/><Relationship Id="rId2" Type="http://schemas.openxmlformats.org/officeDocument/2006/relationships/image" Target="../media/image52.jpeg"/><Relationship Id="rId1" Type="http://schemas.openxmlformats.org/officeDocument/2006/relationships/image" Target="../media/image49.jpeg"/><Relationship Id="rId6" Type="http://schemas.openxmlformats.org/officeDocument/2006/relationships/image" Target="../media/image56.png"/><Relationship Id="rId5" Type="http://schemas.openxmlformats.org/officeDocument/2006/relationships/image" Target="../media/image51.jpeg"/><Relationship Id="rId10" Type="http://schemas.openxmlformats.org/officeDocument/2006/relationships/image" Target="../media/image58.jpeg"/><Relationship Id="rId4" Type="http://schemas.openxmlformats.org/officeDocument/2006/relationships/image" Target="../media/image55.jpeg"/><Relationship Id="rId9" Type="http://schemas.openxmlformats.org/officeDocument/2006/relationships/image" Target="../media/image48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317BFC8-03DF-472A-ADD3-2B693ED09E60}" type="doc">
      <dgm:prSet loTypeId="urn:microsoft.com/office/officeart/2005/8/layout/pyramid3" loCatId="pyramid" qsTypeId="urn:microsoft.com/office/officeart/2005/8/quickstyle/simple1" qsCatId="simple" csTypeId="urn:microsoft.com/office/officeart/2005/8/colors/colorful2" csCatId="colorful" phldr="1"/>
      <dgm:spPr/>
    </dgm:pt>
    <dgm:pt modelId="{D45035EB-287B-431F-9A93-D8065E1876C7}" type="pres">
      <dgm:prSet presAssocID="{5317BFC8-03DF-472A-ADD3-2B693ED09E60}" presName="Name0" presStyleCnt="0">
        <dgm:presLayoutVars>
          <dgm:dir/>
          <dgm:animLvl val="lvl"/>
          <dgm:resizeHandles val="exact"/>
        </dgm:presLayoutVars>
      </dgm:prSet>
      <dgm:spPr/>
    </dgm:pt>
  </dgm:ptLst>
  <dgm:cxnLst>
    <dgm:cxn modelId="{1286B8B5-DFEB-4946-B215-7263ADAC266D}" type="presOf" srcId="{5317BFC8-03DF-472A-ADD3-2B693ED09E60}" destId="{D45035EB-287B-431F-9A93-D8065E1876C7}" srcOrd="0" destOrd="0" presId="urn:microsoft.com/office/officeart/2005/8/layout/pyramid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3457EF9-D9E8-46F9-8103-C6268D77E91E}" type="doc">
      <dgm:prSet loTypeId="urn:microsoft.com/office/officeart/2009/3/layout/PieProcess" loCatId="process" qsTypeId="urn:microsoft.com/office/officeart/2005/8/quickstyle/simple4" qsCatId="simple" csTypeId="urn:microsoft.com/office/officeart/2005/8/colors/accent1_1" csCatId="accent1" phldr="1"/>
      <dgm:spPr/>
      <dgm:t>
        <a:bodyPr/>
        <a:lstStyle/>
        <a:p>
          <a:endParaRPr lang="es-GT"/>
        </a:p>
      </dgm:t>
    </dgm:pt>
    <dgm:pt modelId="{E7450BE0-5D03-4506-8025-E8BD1F9310D2}">
      <dgm:prSet phldrT="[Texto]" custT="1"/>
      <dgm:spPr/>
      <dgm:t>
        <a:bodyPr/>
        <a:lstStyle/>
        <a:p>
          <a:r>
            <a:rPr lang="es-GT" sz="2000" dirty="0" smtClean="0"/>
            <a:t>Mapa</a:t>
          </a:r>
          <a:r>
            <a:rPr lang="es-GT" sz="2000" baseline="0" dirty="0" smtClean="0"/>
            <a:t> Forestal</a:t>
          </a:r>
          <a:endParaRPr lang="es-GT" sz="2000" dirty="0"/>
        </a:p>
      </dgm:t>
    </dgm:pt>
    <dgm:pt modelId="{4B7C2C9E-B314-4D44-92E6-9A2781236799}" type="parTrans" cxnId="{826B1732-5DA6-407F-9EC8-EE6334FFB085}">
      <dgm:prSet/>
      <dgm:spPr/>
      <dgm:t>
        <a:bodyPr/>
        <a:lstStyle/>
        <a:p>
          <a:endParaRPr lang="es-GT" sz="2000"/>
        </a:p>
      </dgm:t>
    </dgm:pt>
    <dgm:pt modelId="{8F9B7E90-0720-49FE-A271-3D1E4C1A35D8}" type="sibTrans" cxnId="{826B1732-5DA6-407F-9EC8-EE6334FFB085}">
      <dgm:prSet/>
      <dgm:spPr/>
      <dgm:t>
        <a:bodyPr/>
        <a:lstStyle/>
        <a:p>
          <a:endParaRPr lang="es-GT" sz="2000"/>
        </a:p>
      </dgm:t>
    </dgm:pt>
    <dgm:pt modelId="{6AE13203-E3B8-4FD4-BE89-806A84BE2E7F}">
      <dgm:prSet phldrT="[Texto]" custT="1"/>
      <dgm:spPr/>
      <dgm:t>
        <a:bodyPr/>
        <a:lstStyle/>
        <a:p>
          <a:r>
            <a:rPr lang="es-GT" sz="2000" dirty="0" smtClean="0"/>
            <a:t>Mapa Forestal</a:t>
          </a:r>
        </a:p>
        <a:p>
          <a:endParaRPr lang="es-GT" sz="2000" dirty="0" smtClean="0"/>
        </a:p>
        <a:p>
          <a:r>
            <a:rPr lang="es-GT" sz="2000" dirty="0" smtClean="0"/>
            <a:t>Bosque</a:t>
          </a:r>
        </a:p>
        <a:p>
          <a:r>
            <a:rPr lang="es-GT" sz="2000" dirty="0" smtClean="0"/>
            <a:t>No bosque</a:t>
          </a:r>
        </a:p>
        <a:p>
          <a:endParaRPr lang="es-GT" sz="2000" dirty="0" smtClean="0"/>
        </a:p>
      </dgm:t>
    </dgm:pt>
    <dgm:pt modelId="{E436A194-4DBE-4135-8D34-309EB771A1CA}" type="parTrans" cxnId="{7A50B9C0-03D1-4A7D-88C3-834A5236EE45}">
      <dgm:prSet/>
      <dgm:spPr/>
      <dgm:t>
        <a:bodyPr/>
        <a:lstStyle/>
        <a:p>
          <a:endParaRPr lang="es-GT" sz="2000"/>
        </a:p>
      </dgm:t>
    </dgm:pt>
    <dgm:pt modelId="{7CF219AE-031D-47B6-8D69-CAB3727B4513}" type="sibTrans" cxnId="{7A50B9C0-03D1-4A7D-88C3-834A5236EE45}">
      <dgm:prSet/>
      <dgm:spPr/>
      <dgm:t>
        <a:bodyPr/>
        <a:lstStyle/>
        <a:p>
          <a:endParaRPr lang="es-GT" sz="2000"/>
        </a:p>
      </dgm:t>
    </dgm:pt>
    <dgm:pt modelId="{0B163DE8-CEF4-4CA4-856B-6FF105F0D710}">
      <dgm:prSet phldrT="[Texto]" custT="1"/>
      <dgm:spPr/>
      <dgm:t>
        <a:bodyPr/>
        <a:lstStyle/>
        <a:p>
          <a:r>
            <a:rPr lang="es-GT" sz="2000" dirty="0" smtClean="0"/>
            <a:t>Inventarios </a:t>
          </a:r>
          <a:endParaRPr lang="es-GT" sz="2000" dirty="0"/>
        </a:p>
      </dgm:t>
    </dgm:pt>
    <dgm:pt modelId="{A85BE4C2-A090-46DF-B006-01935936D55F}" type="parTrans" cxnId="{89EBA4C1-8736-458F-AD8A-1E46958E13E2}">
      <dgm:prSet/>
      <dgm:spPr/>
      <dgm:t>
        <a:bodyPr/>
        <a:lstStyle/>
        <a:p>
          <a:endParaRPr lang="es-GT" sz="2000"/>
        </a:p>
      </dgm:t>
    </dgm:pt>
    <dgm:pt modelId="{D36B01C5-61D5-43EE-BCC2-4DFA43B8E36F}" type="sibTrans" cxnId="{89EBA4C1-8736-458F-AD8A-1E46958E13E2}">
      <dgm:prSet/>
      <dgm:spPr/>
      <dgm:t>
        <a:bodyPr/>
        <a:lstStyle/>
        <a:p>
          <a:endParaRPr lang="es-GT" sz="2000"/>
        </a:p>
      </dgm:t>
    </dgm:pt>
    <dgm:pt modelId="{846EF590-01FA-43E8-BDB2-6E964114F98A}">
      <dgm:prSet phldrT="[Texto]" custT="1"/>
      <dgm:spPr/>
      <dgm:t>
        <a:bodyPr/>
        <a:lstStyle/>
        <a:p>
          <a:r>
            <a:rPr lang="es-GT" sz="2000" dirty="0" smtClean="0"/>
            <a:t>Datos de parcelas de campo</a:t>
          </a:r>
          <a:endParaRPr lang="es-GT" sz="2000" dirty="0"/>
        </a:p>
      </dgm:t>
    </dgm:pt>
    <dgm:pt modelId="{B1C78341-C7AF-4BB2-923E-AEC98F938BAA}" type="parTrans" cxnId="{3476E01B-7E9F-49AC-990B-36029A8D9F6A}">
      <dgm:prSet/>
      <dgm:spPr/>
      <dgm:t>
        <a:bodyPr/>
        <a:lstStyle/>
        <a:p>
          <a:endParaRPr lang="es-GT" sz="2000"/>
        </a:p>
      </dgm:t>
    </dgm:pt>
    <dgm:pt modelId="{ADB259B4-359A-4F1B-B376-E44C967592E4}" type="sibTrans" cxnId="{3476E01B-7E9F-49AC-990B-36029A8D9F6A}">
      <dgm:prSet/>
      <dgm:spPr/>
      <dgm:t>
        <a:bodyPr/>
        <a:lstStyle/>
        <a:p>
          <a:endParaRPr lang="es-GT" sz="2000"/>
        </a:p>
      </dgm:t>
    </dgm:pt>
    <dgm:pt modelId="{12704ADF-6D7F-4EC2-B998-BB856E8E7062}">
      <dgm:prSet phldrT="[Texto]" custT="1"/>
      <dgm:spPr/>
      <dgm:t>
        <a:bodyPr/>
        <a:lstStyle/>
        <a:p>
          <a:r>
            <a:rPr lang="es-GT" sz="2000" dirty="0" smtClean="0"/>
            <a:t>Funciones </a:t>
          </a:r>
          <a:endParaRPr lang="es-GT" sz="2000" dirty="0"/>
        </a:p>
      </dgm:t>
    </dgm:pt>
    <dgm:pt modelId="{9A30CF5A-47D6-44E1-982A-94548A43867B}" type="parTrans" cxnId="{ED2286BD-DDAB-4B0A-9080-14A29D416629}">
      <dgm:prSet/>
      <dgm:spPr/>
      <dgm:t>
        <a:bodyPr/>
        <a:lstStyle/>
        <a:p>
          <a:endParaRPr lang="es-GT" sz="2000"/>
        </a:p>
      </dgm:t>
    </dgm:pt>
    <dgm:pt modelId="{A357D54E-EA9C-42D7-9166-E31AF52082D1}" type="sibTrans" cxnId="{ED2286BD-DDAB-4B0A-9080-14A29D416629}">
      <dgm:prSet/>
      <dgm:spPr/>
      <dgm:t>
        <a:bodyPr/>
        <a:lstStyle/>
        <a:p>
          <a:endParaRPr lang="es-GT" sz="2000"/>
        </a:p>
      </dgm:t>
    </dgm:pt>
    <dgm:pt modelId="{730A38A1-2DB9-4A48-9BED-B38D684F29A4}">
      <dgm:prSet phldrT="[Texto]" custT="1"/>
      <dgm:spPr/>
      <dgm:t>
        <a:bodyPr/>
        <a:lstStyle/>
        <a:p>
          <a:r>
            <a:rPr lang="es-GT" sz="2000" dirty="0" smtClean="0"/>
            <a:t>Alométricas</a:t>
          </a:r>
        </a:p>
        <a:p>
          <a:endParaRPr lang="es-GT" sz="2000" dirty="0" smtClean="0"/>
        </a:p>
      </dgm:t>
    </dgm:pt>
    <dgm:pt modelId="{70F8B8B5-951D-4AB9-87FB-5635F06CCCA8}" type="parTrans" cxnId="{34FA9D99-7696-4FC0-B445-2DA04CEA5C61}">
      <dgm:prSet/>
      <dgm:spPr/>
      <dgm:t>
        <a:bodyPr/>
        <a:lstStyle/>
        <a:p>
          <a:endParaRPr lang="es-GT" sz="2000"/>
        </a:p>
      </dgm:t>
    </dgm:pt>
    <dgm:pt modelId="{9819DDAA-3C04-46DA-AFEB-0B42DE978928}" type="sibTrans" cxnId="{34FA9D99-7696-4FC0-B445-2DA04CEA5C61}">
      <dgm:prSet/>
      <dgm:spPr/>
      <dgm:t>
        <a:bodyPr/>
        <a:lstStyle/>
        <a:p>
          <a:endParaRPr lang="es-GT" sz="2000"/>
        </a:p>
      </dgm:t>
    </dgm:pt>
    <dgm:pt modelId="{6E0048C6-AF3F-415F-AD27-44BE9D28CC77}" type="pres">
      <dgm:prSet presAssocID="{73457EF9-D9E8-46F9-8103-C6268D77E91E}" presName="Name0" presStyleCnt="0">
        <dgm:presLayoutVars>
          <dgm:chMax val="7"/>
          <dgm:chPref val="7"/>
          <dgm:dir/>
          <dgm:animOne val="branch"/>
          <dgm:animLvl val="lvl"/>
        </dgm:presLayoutVars>
      </dgm:prSet>
      <dgm:spPr/>
      <dgm:t>
        <a:bodyPr/>
        <a:lstStyle/>
        <a:p>
          <a:endParaRPr lang="es-GT"/>
        </a:p>
      </dgm:t>
    </dgm:pt>
    <dgm:pt modelId="{0D7DA519-06FC-4EFF-AB8F-515542071AC1}" type="pres">
      <dgm:prSet presAssocID="{E7450BE0-5D03-4506-8025-E8BD1F9310D2}" presName="ParentComposite" presStyleCnt="0"/>
      <dgm:spPr/>
    </dgm:pt>
    <dgm:pt modelId="{FF65C313-3D9B-45E8-B566-D223E57CE9B6}" type="pres">
      <dgm:prSet presAssocID="{E7450BE0-5D03-4506-8025-E8BD1F9310D2}" presName="Chord" presStyleLbl="bgShp" presStyleIdx="0" presStyleCnt="3"/>
      <dgm:spPr/>
    </dgm:pt>
    <dgm:pt modelId="{54D02545-E942-409B-ADBC-15DC5BC67D86}" type="pres">
      <dgm:prSet presAssocID="{E7450BE0-5D03-4506-8025-E8BD1F9310D2}" presName="Pie" presStyleLbl="alignNode1" presStyleIdx="0" presStyleCnt="3"/>
      <dgm:spPr/>
    </dgm:pt>
    <dgm:pt modelId="{20ADAB3D-E32D-4A3C-A897-860ADE940EE8}" type="pres">
      <dgm:prSet presAssocID="{E7450BE0-5D03-4506-8025-E8BD1F9310D2}" presName="Parent" presStyleLbl="revTx" presStyleIdx="0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GT"/>
        </a:p>
      </dgm:t>
    </dgm:pt>
    <dgm:pt modelId="{60D0FC09-8E44-4F5B-97D9-7075C61AA56E}" type="pres">
      <dgm:prSet presAssocID="{7CF219AE-031D-47B6-8D69-CAB3727B4513}" presName="negSibTrans" presStyleCnt="0"/>
      <dgm:spPr/>
    </dgm:pt>
    <dgm:pt modelId="{00347E36-9ACB-4B28-973F-DE4013090070}" type="pres">
      <dgm:prSet presAssocID="{E7450BE0-5D03-4506-8025-E8BD1F9310D2}" presName="composite" presStyleCnt="0"/>
      <dgm:spPr/>
    </dgm:pt>
    <dgm:pt modelId="{CF76315E-388A-45AF-AC7E-EFF77D75006B}" type="pres">
      <dgm:prSet presAssocID="{E7450BE0-5D03-4506-8025-E8BD1F9310D2}" presName="Child" presStyleLbl="revTx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GT"/>
        </a:p>
      </dgm:t>
    </dgm:pt>
    <dgm:pt modelId="{1518D4BF-0FDC-4F10-888B-2ABAF4B2EBE1}" type="pres">
      <dgm:prSet presAssocID="{8F9B7E90-0720-49FE-A271-3D1E4C1A35D8}" presName="sibTrans" presStyleCnt="0"/>
      <dgm:spPr/>
    </dgm:pt>
    <dgm:pt modelId="{46727A9F-085E-4BA7-B76F-D492F5A579FE}" type="pres">
      <dgm:prSet presAssocID="{0B163DE8-CEF4-4CA4-856B-6FF105F0D710}" presName="ParentComposite" presStyleCnt="0"/>
      <dgm:spPr/>
    </dgm:pt>
    <dgm:pt modelId="{1A04184F-D696-4AF0-87AD-BD42D748A401}" type="pres">
      <dgm:prSet presAssocID="{0B163DE8-CEF4-4CA4-856B-6FF105F0D710}" presName="Chord" presStyleLbl="bgShp" presStyleIdx="1" presStyleCnt="3"/>
      <dgm:spPr/>
    </dgm:pt>
    <dgm:pt modelId="{B2FFEE50-8AF6-4F9A-BC69-D3696002F9F2}" type="pres">
      <dgm:prSet presAssocID="{0B163DE8-CEF4-4CA4-856B-6FF105F0D710}" presName="Pie" presStyleLbl="alignNode1" presStyleIdx="1" presStyleCnt="3"/>
      <dgm:spPr/>
    </dgm:pt>
    <dgm:pt modelId="{D7594A79-D74B-40F7-BDC7-0974F92A9CB3}" type="pres">
      <dgm:prSet presAssocID="{0B163DE8-CEF4-4CA4-856B-6FF105F0D710}" presName="Parent" presStyleLbl="revTx" presStyleIdx="2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GT"/>
        </a:p>
      </dgm:t>
    </dgm:pt>
    <dgm:pt modelId="{F5C6D9C8-7D23-47CC-9E51-FE62007D8BB1}" type="pres">
      <dgm:prSet presAssocID="{ADB259B4-359A-4F1B-B376-E44C967592E4}" presName="negSibTrans" presStyleCnt="0"/>
      <dgm:spPr/>
    </dgm:pt>
    <dgm:pt modelId="{1B95AF6A-767A-4472-9A1B-87C35FAC7399}" type="pres">
      <dgm:prSet presAssocID="{0B163DE8-CEF4-4CA4-856B-6FF105F0D710}" presName="composite" presStyleCnt="0"/>
      <dgm:spPr/>
    </dgm:pt>
    <dgm:pt modelId="{053C18C1-8BC7-42BD-ABBC-41BC25393A98}" type="pres">
      <dgm:prSet presAssocID="{0B163DE8-CEF4-4CA4-856B-6FF105F0D710}" presName="Child" presStyleLbl="revTx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GT"/>
        </a:p>
      </dgm:t>
    </dgm:pt>
    <dgm:pt modelId="{1E6233B8-E25D-402B-BF71-ED4D93319F1E}" type="pres">
      <dgm:prSet presAssocID="{D36B01C5-61D5-43EE-BCC2-4DFA43B8E36F}" presName="sibTrans" presStyleCnt="0"/>
      <dgm:spPr/>
    </dgm:pt>
    <dgm:pt modelId="{183446B4-8DF5-4336-8CD2-53F1DFF6EF54}" type="pres">
      <dgm:prSet presAssocID="{12704ADF-6D7F-4EC2-B998-BB856E8E7062}" presName="ParentComposite" presStyleCnt="0"/>
      <dgm:spPr/>
    </dgm:pt>
    <dgm:pt modelId="{4A43D465-323B-456B-ABA0-673D9CCBBEE8}" type="pres">
      <dgm:prSet presAssocID="{12704ADF-6D7F-4EC2-B998-BB856E8E7062}" presName="Chord" presStyleLbl="bgShp" presStyleIdx="2" presStyleCnt="3"/>
      <dgm:spPr/>
    </dgm:pt>
    <dgm:pt modelId="{44E91664-82C1-4D53-92E2-0B5B26D10438}" type="pres">
      <dgm:prSet presAssocID="{12704ADF-6D7F-4EC2-B998-BB856E8E7062}" presName="Pie" presStyleLbl="alignNode1" presStyleIdx="2" presStyleCnt="3"/>
      <dgm:spPr/>
    </dgm:pt>
    <dgm:pt modelId="{81D95685-A296-4EE1-8EDA-DDAC06AED567}" type="pres">
      <dgm:prSet presAssocID="{12704ADF-6D7F-4EC2-B998-BB856E8E7062}" presName="Parent" presStyleLbl="revTx" presStyleIdx="4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GT"/>
        </a:p>
      </dgm:t>
    </dgm:pt>
    <dgm:pt modelId="{271D81A1-3680-4093-B23A-770BFF716B9E}" type="pres">
      <dgm:prSet presAssocID="{9819DDAA-3C04-46DA-AFEB-0B42DE978928}" presName="negSibTrans" presStyleCnt="0"/>
      <dgm:spPr/>
    </dgm:pt>
    <dgm:pt modelId="{D8740246-2A65-41F8-A2F5-100B605AA6F4}" type="pres">
      <dgm:prSet presAssocID="{12704ADF-6D7F-4EC2-B998-BB856E8E7062}" presName="composite" presStyleCnt="0"/>
      <dgm:spPr/>
    </dgm:pt>
    <dgm:pt modelId="{9AB05171-2AA8-4A56-9331-37EBB905F32C}" type="pres">
      <dgm:prSet presAssocID="{12704ADF-6D7F-4EC2-B998-BB856E8E7062}" presName="Child" presStyleLbl="revTx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GT"/>
        </a:p>
      </dgm:t>
    </dgm:pt>
  </dgm:ptLst>
  <dgm:cxnLst>
    <dgm:cxn modelId="{3BDFDBC0-7718-4997-89A6-DE3D02357B27}" type="presOf" srcId="{6AE13203-E3B8-4FD4-BE89-806A84BE2E7F}" destId="{CF76315E-388A-45AF-AC7E-EFF77D75006B}" srcOrd="0" destOrd="0" presId="urn:microsoft.com/office/officeart/2009/3/layout/PieProcess"/>
    <dgm:cxn modelId="{30732960-D949-4E6E-B670-C3EE3E71F679}" type="presOf" srcId="{730A38A1-2DB9-4A48-9BED-B38D684F29A4}" destId="{9AB05171-2AA8-4A56-9331-37EBB905F32C}" srcOrd="0" destOrd="0" presId="urn:microsoft.com/office/officeart/2009/3/layout/PieProcess"/>
    <dgm:cxn modelId="{ED2286BD-DDAB-4B0A-9080-14A29D416629}" srcId="{73457EF9-D9E8-46F9-8103-C6268D77E91E}" destId="{12704ADF-6D7F-4EC2-B998-BB856E8E7062}" srcOrd="2" destOrd="0" parTransId="{9A30CF5A-47D6-44E1-982A-94548A43867B}" sibTransId="{A357D54E-EA9C-42D7-9166-E31AF52082D1}"/>
    <dgm:cxn modelId="{89EBA4C1-8736-458F-AD8A-1E46958E13E2}" srcId="{73457EF9-D9E8-46F9-8103-C6268D77E91E}" destId="{0B163DE8-CEF4-4CA4-856B-6FF105F0D710}" srcOrd="1" destOrd="0" parTransId="{A85BE4C2-A090-46DF-B006-01935936D55F}" sibTransId="{D36B01C5-61D5-43EE-BCC2-4DFA43B8E36F}"/>
    <dgm:cxn modelId="{8A3276D7-A396-4475-99F2-7E6A0310C92C}" type="presOf" srcId="{E7450BE0-5D03-4506-8025-E8BD1F9310D2}" destId="{20ADAB3D-E32D-4A3C-A897-860ADE940EE8}" srcOrd="0" destOrd="0" presId="urn:microsoft.com/office/officeart/2009/3/layout/PieProcess"/>
    <dgm:cxn modelId="{3476E01B-7E9F-49AC-990B-36029A8D9F6A}" srcId="{0B163DE8-CEF4-4CA4-856B-6FF105F0D710}" destId="{846EF590-01FA-43E8-BDB2-6E964114F98A}" srcOrd="0" destOrd="0" parTransId="{B1C78341-C7AF-4BB2-923E-AEC98F938BAA}" sibTransId="{ADB259B4-359A-4F1B-B376-E44C967592E4}"/>
    <dgm:cxn modelId="{1A5F25E2-5C79-4694-8BC9-FC2243809A1B}" type="presOf" srcId="{846EF590-01FA-43E8-BDB2-6E964114F98A}" destId="{053C18C1-8BC7-42BD-ABBC-41BC25393A98}" srcOrd="0" destOrd="0" presId="urn:microsoft.com/office/officeart/2009/3/layout/PieProcess"/>
    <dgm:cxn modelId="{7A50B9C0-03D1-4A7D-88C3-834A5236EE45}" srcId="{E7450BE0-5D03-4506-8025-E8BD1F9310D2}" destId="{6AE13203-E3B8-4FD4-BE89-806A84BE2E7F}" srcOrd="0" destOrd="0" parTransId="{E436A194-4DBE-4135-8D34-309EB771A1CA}" sibTransId="{7CF219AE-031D-47B6-8D69-CAB3727B4513}"/>
    <dgm:cxn modelId="{C14BF3AE-DAA9-4F68-85B7-CE422D8B7C39}" type="presOf" srcId="{0B163DE8-CEF4-4CA4-856B-6FF105F0D710}" destId="{D7594A79-D74B-40F7-BDC7-0974F92A9CB3}" srcOrd="0" destOrd="0" presId="urn:microsoft.com/office/officeart/2009/3/layout/PieProcess"/>
    <dgm:cxn modelId="{34FA9D99-7696-4FC0-B445-2DA04CEA5C61}" srcId="{12704ADF-6D7F-4EC2-B998-BB856E8E7062}" destId="{730A38A1-2DB9-4A48-9BED-B38D684F29A4}" srcOrd="0" destOrd="0" parTransId="{70F8B8B5-951D-4AB9-87FB-5635F06CCCA8}" sibTransId="{9819DDAA-3C04-46DA-AFEB-0B42DE978928}"/>
    <dgm:cxn modelId="{32DE688F-697C-4E9A-B80B-9AE088931A9A}" type="presOf" srcId="{73457EF9-D9E8-46F9-8103-C6268D77E91E}" destId="{6E0048C6-AF3F-415F-AD27-44BE9D28CC77}" srcOrd="0" destOrd="0" presId="urn:microsoft.com/office/officeart/2009/3/layout/PieProcess"/>
    <dgm:cxn modelId="{826B1732-5DA6-407F-9EC8-EE6334FFB085}" srcId="{73457EF9-D9E8-46F9-8103-C6268D77E91E}" destId="{E7450BE0-5D03-4506-8025-E8BD1F9310D2}" srcOrd="0" destOrd="0" parTransId="{4B7C2C9E-B314-4D44-92E6-9A2781236799}" sibTransId="{8F9B7E90-0720-49FE-A271-3D1E4C1A35D8}"/>
    <dgm:cxn modelId="{90CA4689-0B1F-4CFA-851B-02E40E5838C0}" type="presOf" srcId="{12704ADF-6D7F-4EC2-B998-BB856E8E7062}" destId="{81D95685-A296-4EE1-8EDA-DDAC06AED567}" srcOrd="0" destOrd="0" presId="urn:microsoft.com/office/officeart/2009/3/layout/PieProcess"/>
    <dgm:cxn modelId="{89DCC25E-EA9A-4DFF-8A40-FF4DE50FDAC6}" type="presParOf" srcId="{6E0048C6-AF3F-415F-AD27-44BE9D28CC77}" destId="{0D7DA519-06FC-4EFF-AB8F-515542071AC1}" srcOrd="0" destOrd="0" presId="urn:microsoft.com/office/officeart/2009/3/layout/PieProcess"/>
    <dgm:cxn modelId="{DA5340A3-259F-4A26-9484-3E1204AEEB8C}" type="presParOf" srcId="{0D7DA519-06FC-4EFF-AB8F-515542071AC1}" destId="{FF65C313-3D9B-45E8-B566-D223E57CE9B6}" srcOrd="0" destOrd="0" presId="urn:microsoft.com/office/officeart/2009/3/layout/PieProcess"/>
    <dgm:cxn modelId="{39DC63BD-9639-4E62-9AA8-CF8FF7AA36CD}" type="presParOf" srcId="{0D7DA519-06FC-4EFF-AB8F-515542071AC1}" destId="{54D02545-E942-409B-ADBC-15DC5BC67D86}" srcOrd="1" destOrd="0" presId="urn:microsoft.com/office/officeart/2009/3/layout/PieProcess"/>
    <dgm:cxn modelId="{CBD0C271-B753-4B15-9E20-E5210130D711}" type="presParOf" srcId="{0D7DA519-06FC-4EFF-AB8F-515542071AC1}" destId="{20ADAB3D-E32D-4A3C-A897-860ADE940EE8}" srcOrd="2" destOrd="0" presId="urn:microsoft.com/office/officeart/2009/3/layout/PieProcess"/>
    <dgm:cxn modelId="{61023558-4DA6-4BD2-99C2-29E26F36AC13}" type="presParOf" srcId="{6E0048C6-AF3F-415F-AD27-44BE9D28CC77}" destId="{60D0FC09-8E44-4F5B-97D9-7075C61AA56E}" srcOrd="1" destOrd="0" presId="urn:microsoft.com/office/officeart/2009/3/layout/PieProcess"/>
    <dgm:cxn modelId="{CDE17CBA-9B7A-44F6-9CCF-0F59CD66ADBD}" type="presParOf" srcId="{6E0048C6-AF3F-415F-AD27-44BE9D28CC77}" destId="{00347E36-9ACB-4B28-973F-DE4013090070}" srcOrd="2" destOrd="0" presId="urn:microsoft.com/office/officeart/2009/3/layout/PieProcess"/>
    <dgm:cxn modelId="{4A6C6E70-0543-4837-8525-3BC6D532226D}" type="presParOf" srcId="{00347E36-9ACB-4B28-973F-DE4013090070}" destId="{CF76315E-388A-45AF-AC7E-EFF77D75006B}" srcOrd="0" destOrd="0" presId="urn:microsoft.com/office/officeart/2009/3/layout/PieProcess"/>
    <dgm:cxn modelId="{4C97246C-89E8-4303-A51A-C8A838D2768C}" type="presParOf" srcId="{6E0048C6-AF3F-415F-AD27-44BE9D28CC77}" destId="{1518D4BF-0FDC-4F10-888B-2ABAF4B2EBE1}" srcOrd="3" destOrd="0" presId="urn:microsoft.com/office/officeart/2009/3/layout/PieProcess"/>
    <dgm:cxn modelId="{54F7BC87-9298-48A2-8C3E-A9F31F997A2D}" type="presParOf" srcId="{6E0048C6-AF3F-415F-AD27-44BE9D28CC77}" destId="{46727A9F-085E-4BA7-B76F-D492F5A579FE}" srcOrd="4" destOrd="0" presId="urn:microsoft.com/office/officeart/2009/3/layout/PieProcess"/>
    <dgm:cxn modelId="{0327AA98-648E-4A73-9802-2B78122F6804}" type="presParOf" srcId="{46727A9F-085E-4BA7-B76F-D492F5A579FE}" destId="{1A04184F-D696-4AF0-87AD-BD42D748A401}" srcOrd="0" destOrd="0" presId="urn:microsoft.com/office/officeart/2009/3/layout/PieProcess"/>
    <dgm:cxn modelId="{4893EFED-154E-4831-9494-226AD0883A1C}" type="presParOf" srcId="{46727A9F-085E-4BA7-B76F-D492F5A579FE}" destId="{B2FFEE50-8AF6-4F9A-BC69-D3696002F9F2}" srcOrd="1" destOrd="0" presId="urn:microsoft.com/office/officeart/2009/3/layout/PieProcess"/>
    <dgm:cxn modelId="{D9D5604A-926F-473B-9B6A-A688E55C7E56}" type="presParOf" srcId="{46727A9F-085E-4BA7-B76F-D492F5A579FE}" destId="{D7594A79-D74B-40F7-BDC7-0974F92A9CB3}" srcOrd="2" destOrd="0" presId="urn:microsoft.com/office/officeart/2009/3/layout/PieProcess"/>
    <dgm:cxn modelId="{910ACDDF-E3F0-4BFF-95EA-7010453B0FCB}" type="presParOf" srcId="{6E0048C6-AF3F-415F-AD27-44BE9D28CC77}" destId="{F5C6D9C8-7D23-47CC-9E51-FE62007D8BB1}" srcOrd="5" destOrd="0" presId="urn:microsoft.com/office/officeart/2009/3/layout/PieProcess"/>
    <dgm:cxn modelId="{963C3218-9E17-4A77-93DF-63432A3DD77F}" type="presParOf" srcId="{6E0048C6-AF3F-415F-AD27-44BE9D28CC77}" destId="{1B95AF6A-767A-4472-9A1B-87C35FAC7399}" srcOrd="6" destOrd="0" presId="urn:microsoft.com/office/officeart/2009/3/layout/PieProcess"/>
    <dgm:cxn modelId="{045A6A56-8D2E-4F21-A466-85B3F7F9BE98}" type="presParOf" srcId="{1B95AF6A-767A-4472-9A1B-87C35FAC7399}" destId="{053C18C1-8BC7-42BD-ABBC-41BC25393A98}" srcOrd="0" destOrd="0" presId="urn:microsoft.com/office/officeart/2009/3/layout/PieProcess"/>
    <dgm:cxn modelId="{DFF90865-AC36-45B3-B2F5-2DE0FD15A9AA}" type="presParOf" srcId="{6E0048C6-AF3F-415F-AD27-44BE9D28CC77}" destId="{1E6233B8-E25D-402B-BF71-ED4D93319F1E}" srcOrd="7" destOrd="0" presId="urn:microsoft.com/office/officeart/2009/3/layout/PieProcess"/>
    <dgm:cxn modelId="{B594E0F5-F422-482C-9EC4-ACDAE9EA7E97}" type="presParOf" srcId="{6E0048C6-AF3F-415F-AD27-44BE9D28CC77}" destId="{183446B4-8DF5-4336-8CD2-53F1DFF6EF54}" srcOrd="8" destOrd="0" presId="urn:microsoft.com/office/officeart/2009/3/layout/PieProcess"/>
    <dgm:cxn modelId="{031D7CBE-92E9-4631-A4A0-7B188A67B362}" type="presParOf" srcId="{183446B4-8DF5-4336-8CD2-53F1DFF6EF54}" destId="{4A43D465-323B-456B-ABA0-673D9CCBBEE8}" srcOrd="0" destOrd="0" presId="urn:microsoft.com/office/officeart/2009/3/layout/PieProcess"/>
    <dgm:cxn modelId="{34D5315C-B74B-487D-8858-A483DD440707}" type="presParOf" srcId="{183446B4-8DF5-4336-8CD2-53F1DFF6EF54}" destId="{44E91664-82C1-4D53-92E2-0B5B26D10438}" srcOrd="1" destOrd="0" presId="urn:microsoft.com/office/officeart/2009/3/layout/PieProcess"/>
    <dgm:cxn modelId="{86B0B2B9-9D81-4336-A5B3-34A5A38F3C4A}" type="presParOf" srcId="{183446B4-8DF5-4336-8CD2-53F1DFF6EF54}" destId="{81D95685-A296-4EE1-8EDA-DDAC06AED567}" srcOrd="2" destOrd="0" presId="urn:microsoft.com/office/officeart/2009/3/layout/PieProcess"/>
    <dgm:cxn modelId="{D7AA8C76-EE36-45A7-8CA7-AC17F0F9CA96}" type="presParOf" srcId="{6E0048C6-AF3F-415F-AD27-44BE9D28CC77}" destId="{271D81A1-3680-4093-B23A-770BFF716B9E}" srcOrd="9" destOrd="0" presId="urn:microsoft.com/office/officeart/2009/3/layout/PieProcess"/>
    <dgm:cxn modelId="{A818A29C-C0D6-481C-8986-66619AC244DE}" type="presParOf" srcId="{6E0048C6-AF3F-415F-AD27-44BE9D28CC77}" destId="{D8740246-2A65-41F8-A2F5-100B605AA6F4}" srcOrd="10" destOrd="0" presId="urn:microsoft.com/office/officeart/2009/3/layout/PieProcess"/>
    <dgm:cxn modelId="{086C68EA-7B9B-4A99-A793-EB601FBE6837}" type="presParOf" srcId="{D8740246-2A65-41F8-A2F5-100B605AA6F4}" destId="{9AB05171-2AA8-4A56-9331-37EBB905F32C}" srcOrd="0" destOrd="0" presId="urn:microsoft.com/office/officeart/2009/3/layout/Pie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A8D4A0C-B75E-4EB7-94AB-161CDA7324AC}" type="doc">
      <dgm:prSet loTypeId="urn:microsoft.com/office/officeart/2009/layout/CirclePicture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GT"/>
        </a:p>
      </dgm:t>
    </dgm:pt>
    <dgm:pt modelId="{EA3E5246-6DCB-451A-A68F-98F4662FCA4E}">
      <dgm:prSet phldrT="[Texto]"/>
      <dgm:spPr/>
      <dgm:t>
        <a:bodyPr/>
        <a:lstStyle/>
        <a:p>
          <a:r>
            <a:rPr lang="es-GT" dirty="0" smtClean="0"/>
            <a:t>Sistema de Monitoreo Forestal</a:t>
          </a:r>
          <a:endParaRPr lang="es-GT" dirty="0"/>
        </a:p>
      </dgm:t>
    </dgm:pt>
    <dgm:pt modelId="{70F4C66C-5E68-4729-AD82-113F5FE123C4}" type="parTrans" cxnId="{CD531CC2-3B31-4FC8-BAEF-61EA51623210}">
      <dgm:prSet/>
      <dgm:spPr/>
      <dgm:t>
        <a:bodyPr/>
        <a:lstStyle/>
        <a:p>
          <a:endParaRPr lang="es-GT"/>
        </a:p>
      </dgm:t>
    </dgm:pt>
    <dgm:pt modelId="{B2797DD6-61E4-426E-810A-A25065078776}" type="sibTrans" cxnId="{CD531CC2-3B31-4FC8-BAEF-61EA51623210}">
      <dgm:prSet/>
      <dgm:spPr/>
      <dgm:t>
        <a:bodyPr/>
        <a:lstStyle/>
        <a:p>
          <a:endParaRPr lang="es-GT"/>
        </a:p>
      </dgm:t>
    </dgm:pt>
    <dgm:pt modelId="{3AD790FC-6CED-4C1B-9B70-1ADC4FDB8E83}">
      <dgm:prSet phldrT="[Texto]"/>
      <dgm:spPr/>
      <dgm:t>
        <a:bodyPr/>
        <a:lstStyle/>
        <a:p>
          <a:r>
            <a:rPr lang="es-GT" dirty="0" smtClean="0"/>
            <a:t>Monitoreo de la actividad forestal </a:t>
          </a:r>
          <a:endParaRPr lang="es-GT" dirty="0"/>
        </a:p>
      </dgm:t>
    </dgm:pt>
    <dgm:pt modelId="{D2A129B1-58B7-47DB-A25E-477C7C23646A}" type="parTrans" cxnId="{969C2EF9-76A2-4DF4-A55B-FF32D108386F}">
      <dgm:prSet/>
      <dgm:spPr/>
      <dgm:t>
        <a:bodyPr/>
        <a:lstStyle/>
        <a:p>
          <a:endParaRPr lang="es-GT"/>
        </a:p>
      </dgm:t>
    </dgm:pt>
    <dgm:pt modelId="{D40F6247-F0B8-411A-AFE7-59421EAECECA}" type="sibTrans" cxnId="{969C2EF9-76A2-4DF4-A55B-FF32D108386F}">
      <dgm:prSet/>
      <dgm:spPr/>
      <dgm:t>
        <a:bodyPr/>
        <a:lstStyle/>
        <a:p>
          <a:endParaRPr lang="es-GT"/>
        </a:p>
      </dgm:t>
    </dgm:pt>
    <dgm:pt modelId="{28511B7C-13D1-40B8-9C63-57BD43E30A4C}">
      <dgm:prSet phldrT="[Texto]"/>
      <dgm:spPr/>
      <dgm:t>
        <a:bodyPr/>
        <a:lstStyle/>
        <a:p>
          <a:r>
            <a:rPr lang="es-GT" dirty="0" smtClean="0"/>
            <a:t>Aumento, Manejo y conservación de bosques</a:t>
          </a:r>
          <a:endParaRPr lang="es-GT" dirty="0"/>
        </a:p>
      </dgm:t>
    </dgm:pt>
    <dgm:pt modelId="{9AF922C2-0223-4A49-8906-DD06D25F343C}" type="parTrans" cxnId="{927376D0-B43C-45A1-9F2E-870A29FDC0EF}">
      <dgm:prSet/>
      <dgm:spPr/>
      <dgm:t>
        <a:bodyPr/>
        <a:lstStyle/>
        <a:p>
          <a:endParaRPr lang="es-GT"/>
        </a:p>
      </dgm:t>
    </dgm:pt>
    <dgm:pt modelId="{8DC22712-B18B-4685-99EB-C4A3524CD948}" type="sibTrans" cxnId="{927376D0-B43C-45A1-9F2E-870A29FDC0EF}">
      <dgm:prSet/>
      <dgm:spPr/>
      <dgm:t>
        <a:bodyPr/>
        <a:lstStyle/>
        <a:p>
          <a:endParaRPr lang="es-GT"/>
        </a:p>
      </dgm:t>
    </dgm:pt>
    <dgm:pt modelId="{7B525129-0444-4462-BC0A-F29698274C9F}">
      <dgm:prSet phldrT="[Texto]"/>
      <dgm:spPr/>
      <dgm:t>
        <a:bodyPr/>
        <a:lstStyle/>
        <a:p>
          <a:r>
            <a:rPr lang="es-GT" dirty="0" smtClean="0"/>
            <a:t>Deforestación y degradación</a:t>
          </a:r>
          <a:endParaRPr lang="es-GT" dirty="0"/>
        </a:p>
      </dgm:t>
    </dgm:pt>
    <dgm:pt modelId="{C023C178-39AB-43EB-B831-7F63943BEDC4}" type="parTrans" cxnId="{EA4D189E-5345-42AE-887A-D724A2949581}">
      <dgm:prSet/>
      <dgm:spPr/>
      <dgm:t>
        <a:bodyPr/>
        <a:lstStyle/>
        <a:p>
          <a:endParaRPr lang="es-GT"/>
        </a:p>
      </dgm:t>
    </dgm:pt>
    <dgm:pt modelId="{72E107AE-5764-4AE4-888F-1A0E74D15480}" type="sibTrans" cxnId="{EA4D189E-5345-42AE-887A-D724A2949581}">
      <dgm:prSet/>
      <dgm:spPr/>
      <dgm:t>
        <a:bodyPr/>
        <a:lstStyle/>
        <a:p>
          <a:endParaRPr lang="es-GT"/>
        </a:p>
      </dgm:t>
    </dgm:pt>
    <dgm:pt modelId="{6AD91918-447C-46F7-8C10-4A61E9C84D42}">
      <dgm:prSet phldrT="[Texto]"/>
      <dgm:spPr/>
      <dgm:t>
        <a:bodyPr/>
        <a:lstStyle/>
        <a:p>
          <a:r>
            <a:rPr lang="es-GT" dirty="0" smtClean="0"/>
            <a:t>Monitoreo de la  dinamica y cobertura forestal</a:t>
          </a:r>
          <a:endParaRPr lang="es-GT" dirty="0"/>
        </a:p>
      </dgm:t>
    </dgm:pt>
    <dgm:pt modelId="{377A0B18-823D-468F-993B-920180D21E44}" type="parTrans" cxnId="{11E08CD9-8C0F-43FC-96D8-2B06892A8FD2}">
      <dgm:prSet/>
      <dgm:spPr/>
      <dgm:t>
        <a:bodyPr/>
        <a:lstStyle/>
        <a:p>
          <a:endParaRPr lang="es-GT"/>
        </a:p>
      </dgm:t>
    </dgm:pt>
    <dgm:pt modelId="{DECFCD9E-4FA6-4F6A-8C98-396EF7750F37}" type="sibTrans" cxnId="{11E08CD9-8C0F-43FC-96D8-2B06892A8FD2}">
      <dgm:prSet/>
      <dgm:spPr/>
      <dgm:t>
        <a:bodyPr/>
        <a:lstStyle/>
        <a:p>
          <a:endParaRPr lang="es-GT"/>
        </a:p>
      </dgm:t>
    </dgm:pt>
    <dgm:pt modelId="{13253A64-5F50-4B16-B7B4-2633E4887950}">
      <dgm:prSet phldrT="[Texto]"/>
      <dgm:spPr/>
      <dgm:t>
        <a:bodyPr/>
        <a:lstStyle/>
        <a:p>
          <a:r>
            <a:rPr lang="es-GT" dirty="0" smtClean="0"/>
            <a:t>Monitoreo del estado de los bosques  </a:t>
          </a:r>
          <a:endParaRPr lang="es-GT" dirty="0"/>
        </a:p>
      </dgm:t>
    </dgm:pt>
    <dgm:pt modelId="{5E909D19-F530-41BA-80E1-B6D773769FE9}" type="parTrans" cxnId="{498E6652-C4C3-4E62-85CB-A9212F7A5666}">
      <dgm:prSet/>
      <dgm:spPr/>
      <dgm:t>
        <a:bodyPr/>
        <a:lstStyle/>
        <a:p>
          <a:endParaRPr lang="es-GT"/>
        </a:p>
      </dgm:t>
    </dgm:pt>
    <dgm:pt modelId="{5A428F62-3633-425E-81A9-14FF936F250B}" type="sibTrans" cxnId="{498E6652-C4C3-4E62-85CB-A9212F7A5666}">
      <dgm:prSet/>
      <dgm:spPr/>
      <dgm:t>
        <a:bodyPr/>
        <a:lstStyle/>
        <a:p>
          <a:endParaRPr lang="es-GT"/>
        </a:p>
      </dgm:t>
    </dgm:pt>
    <dgm:pt modelId="{56DFD410-E33A-427E-87D4-94CE536E72AB}">
      <dgm:prSet phldrT="[Texto]"/>
      <dgm:spPr/>
      <dgm:t>
        <a:bodyPr/>
        <a:lstStyle/>
        <a:p>
          <a:r>
            <a:rPr lang="es-GT" dirty="0"/>
            <a:t>Volumetria / biomasa</a:t>
          </a:r>
        </a:p>
      </dgm:t>
    </dgm:pt>
    <dgm:pt modelId="{4E8D2278-4999-4FDB-8D08-D26692423054}" type="parTrans" cxnId="{1F62EEB0-3CF0-4144-AA17-CA9AEA0AAA3A}">
      <dgm:prSet/>
      <dgm:spPr/>
      <dgm:t>
        <a:bodyPr/>
        <a:lstStyle/>
        <a:p>
          <a:endParaRPr lang="es-GT"/>
        </a:p>
      </dgm:t>
    </dgm:pt>
    <dgm:pt modelId="{10499C4A-3658-452B-8A9D-7853BA432F9C}" type="sibTrans" cxnId="{1F62EEB0-3CF0-4144-AA17-CA9AEA0AAA3A}">
      <dgm:prSet/>
      <dgm:spPr/>
      <dgm:t>
        <a:bodyPr/>
        <a:lstStyle/>
        <a:p>
          <a:endParaRPr lang="es-GT"/>
        </a:p>
      </dgm:t>
    </dgm:pt>
    <dgm:pt modelId="{F12E7384-45BF-4D5A-880A-A75DE9964B96}">
      <dgm:prSet phldrT="[Texto]"/>
      <dgm:spPr/>
      <dgm:t>
        <a:bodyPr/>
        <a:lstStyle/>
        <a:p>
          <a:r>
            <a:rPr lang="es-GT" dirty="0"/>
            <a:t>Densidad por tipo de bosque</a:t>
          </a:r>
        </a:p>
      </dgm:t>
    </dgm:pt>
    <dgm:pt modelId="{F6BB6E65-A6F3-42ED-B27C-E0C6785787EB}" type="parTrans" cxnId="{CBDE2ACC-3CD1-4FA6-9DDE-C2DD9422FFE5}">
      <dgm:prSet/>
      <dgm:spPr/>
      <dgm:t>
        <a:bodyPr/>
        <a:lstStyle/>
        <a:p>
          <a:endParaRPr lang="es-GT"/>
        </a:p>
      </dgm:t>
    </dgm:pt>
    <dgm:pt modelId="{2FB606F8-1EF0-4B8B-A0C0-7A05D1286474}" type="sibTrans" cxnId="{CBDE2ACC-3CD1-4FA6-9DDE-C2DD9422FFE5}">
      <dgm:prSet/>
      <dgm:spPr/>
      <dgm:t>
        <a:bodyPr/>
        <a:lstStyle/>
        <a:p>
          <a:endParaRPr lang="es-GT"/>
        </a:p>
      </dgm:t>
    </dgm:pt>
    <dgm:pt modelId="{46AE10C2-485E-4619-A292-7D34F10A35A9}">
      <dgm:prSet phldrT="[Texto]"/>
      <dgm:spPr/>
      <dgm:t>
        <a:bodyPr/>
        <a:lstStyle/>
        <a:p>
          <a:r>
            <a:rPr lang="es-GT" dirty="0"/>
            <a:t>Ecuaciones Alométricas</a:t>
          </a:r>
        </a:p>
      </dgm:t>
    </dgm:pt>
    <dgm:pt modelId="{D787F172-85B5-4E78-8E51-7DC569520CD0}" type="parTrans" cxnId="{421A48F1-F48F-4A3E-BD0E-33A2416A49E6}">
      <dgm:prSet/>
      <dgm:spPr/>
      <dgm:t>
        <a:bodyPr/>
        <a:lstStyle/>
        <a:p>
          <a:endParaRPr lang="es-GT"/>
        </a:p>
      </dgm:t>
    </dgm:pt>
    <dgm:pt modelId="{0F83A9B1-4DCE-434E-9CE4-2EC6060C82AA}" type="sibTrans" cxnId="{421A48F1-F48F-4A3E-BD0E-33A2416A49E6}">
      <dgm:prSet/>
      <dgm:spPr/>
      <dgm:t>
        <a:bodyPr/>
        <a:lstStyle/>
        <a:p>
          <a:endParaRPr lang="es-GT"/>
        </a:p>
      </dgm:t>
    </dgm:pt>
    <dgm:pt modelId="{FAF90C81-7CA2-4E35-B6C4-97F63D6FE850}">
      <dgm:prSet phldrT="[Texto]"/>
      <dgm:spPr/>
      <dgm:t>
        <a:bodyPr/>
        <a:lstStyle/>
        <a:p>
          <a:r>
            <a:rPr lang="es-GT" dirty="0"/>
            <a:t>Bosque y no bosque</a:t>
          </a:r>
        </a:p>
      </dgm:t>
    </dgm:pt>
    <dgm:pt modelId="{A1CE8D04-97E5-405D-9AAE-7FEB37B5D6A7}" type="parTrans" cxnId="{796995B7-9E57-4BC4-A873-891C0D9211A1}">
      <dgm:prSet/>
      <dgm:spPr/>
      <dgm:t>
        <a:bodyPr/>
        <a:lstStyle/>
        <a:p>
          <a:endParaRPr lang="es-GT"/>
        </a:p>
      </dgm:t>
    </dgm:pt>
    <dgm:pt modelId="{ECFD88F2-3C9B-4BD5-9AD8-26377AFAED3E}" type="sibTrans" cxnId="{796995B7-9E57-4BC4-A873-891C0D9211A1}">
      <dgm:prSet/>
      <dgm:spPr/>
      <dgm:t>
        <a:bodyPr/>
        <a:lstStyle/>
        <a:p>
          <a:endParaRPr lang="es-GT"/>
        </a:p>
      </dgm:t>
    </dgm:pt>
    <dgm:pt modelId="{4EF9FEFD-9E5B-4B64-99B8-35A196743EFC}" type="pres">
      <dgm:prSet presAssocID="{6A8D4A0C-B75E-4EB7-94AB-161CDA7324A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GT"/>
        </a:p>
      </dgm:t>
    </dgm:pt>
    <dgm:pt modelId="{B57867A3-643E-4278-B5E6-6FBAAB389F1B}" type="pres">
      <dgm:prSet presAssocID="{EA3E5246-6DCB-451A-A68F-98F4662FCA4E}" presName="hierRoot1" presStyleCnt="0"/>
      <dgm:spPr/>
    </dgm:pt>
    <dgm:pt modelId="{BD9D190D-1945-4193-A0AC-4CDBD896675D}" type="pres">
      <dgm:prSet presAssocID="{EA3E5246-6DCB-451A-A68F-98F4662FCA4E}" presName="composite" presStyleCnt="0"/>
      <dgm:spPr/>
    </dgm:pt>
    <dgm:pt modelId="{02FBE3C0-ED7A-4BBE-BE2D-E67978BC1056}" type="pres">
      <dgm:prSet presAssocID="{EA3E5246-6DCB-451A-A68F-98F4662FCA4E}" presName="image" presStyleLbl="node0" presStyleIdx="0" presStyleCnt="1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  <dgm:t>
        <a:bodyPr/>
        <a:lstStyle/>
        <a:p>
          <a:endParaRPr lang="es-GT"/>
        </a:p>
      </dgm:t>
    </dgm:pt>
    <dgm:pt modelId="{D3B19DC5-02EF-4792-A62F-B9F8D9D394A3}" type="pres">
      <dgm:prSet presAssocID="{EA3E5246-6DCB-451A-A68F-98F4662FCA4E}" presName="text" presStyleLbl="revTx" presStyleIdx="0" presStyleCnt="10">
        <dgm:presLayoutVars>
          <dgm:chPref val="3"/>
        </dgm:presLayoutVars>
      </dgm:prSet>
      <dgm:spPr/>
      <dgm:t>
        <a:bodyPr/>
        <a:lstStyle/>
        <a:p>
          <a:endParaRPr lang="es-GT"/>
        </a:p>
      </dgm:t>
    </dgm:pt>
    <dgm:pt modelId="{16C85561-ADFF-4888-8B33-9C066CC02054}" type="pres">
      <dgm:prSet presAssocID="{EA3E5246-6DCB-451A-A68F-98F4662FCA4E}" presName="hierChild2" presStyleCnt="0"/>
      <dgm:spPr/>
    </dgm:pt>
    <dgm:pt modelId="{D2CCB165-BC73-4BE8-95C7-5D94C372A814}" type="pres">
      <dgm:prSet presAssocID="{D2A129B1-58B7-47DB-A25E-477C7C23646A}" presName="Name10" presStyleLbl="parChTrans1D2" presStyleIdx="0" presStyleCnt="3"/>
      <dgm:spPr/>
      <dgm:t>
        <a:bodyPr/>
        <a:lstStyle/>
        <a:p>
          <a:endParaRPr lang="es-GT"/>
        </a:p>
      </dgm:t>
    </dgm:pt>
    <dgm:pt modelId="{11C631FC-5B5A-4E2C-94B6-6C245421B179}" type="pres">
      <dgm:prSet presAssocID="{3AD790FC-6CED-4C1B-9B70-1ADC4FDB8E83}" presName="hierRoot2" presStyleCnt="0"/>
      <dgm:spPr/>
    </dgm:pt>
    <dgm:pt modelId="{5B032F35-F9C0-40E2-8BEA-9451221D9C72}" type="pres">
      <dgm:prSet presAssocID="{3AD790FC-6CED-4C1B-9B70-1ADC4FDB8E83}" presName="composite2" presStyleCnt="0"/>
      <dgm:spPr/>
    </dgm:pt>
    <dgm:pt modelId="{D8239C99-3E1A-480A-9BE5-DA9D6887DB2E}" type="pres">
      <dgm:prSet presAssocID="{3AD790FC-6CED-4C1B-9B70-1ADC4FDB8E83}" presName="image2" presStyleLbl="node2" presStyleIdx="0" presStyleCnt="3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  <dgm:t>
        <a:bodyPr/>
        <a:lstStyle/>
        <a:p>
          <a:endParaRPr lang="es-GT"/>
        </a:p>
      </dgm:t>
    </dgm:pt>
    <dgm:pt modelId="{8D1750D5-4CC1-4A77-B7DE-71D094DA4E8F}" type="pres">
      <dgm:prSet presAssocID="{3AD790FC-6CED-4C1B-9B70-1ADC4FDB8E83}" presName="text2" presStyleLbl="revTx" presStyleIdx="1" presStyleCnt="10">
        <dgm:presLayoutVars>
          <dgm:chPref val="3"/>
        </dgm:presLayoutVars>
      </dgm:prSet>
      <dgm:spPr/>
      <dgm:t>
        <a:bodyPr/>
        <a:lstStyle/>
        <a:p>
          <a:endParaRPr lang="es-GT"/>
        </a:p>
      </dgm:t>
    </dgm:pt>
    <dgm:pt modelId="{79DE5337-3BA1-42E4-A2BF-9C3F69E2218E}" type="pres">
      <dgm:prSet presAssocID="{3AD790FC-6CED-4C1B-9B70-1ADC4FDB8E83}" presName="hierChild3" presStyleCnt="0"/>
      <dgm:spPr/>
    </dgm:pt>
    <dgm:pt modelId="{7CA3F626-D42F-47EB-938C-07E2FCBDB794}" type="pres">
      <dgm:prSet presAssocID="{9AF922C2-0223-4A49-8906-DD06D25F343C}" presName="Name17" presStyleLbl="parChTrans1D3" presStyleIdx="0" presStyleCnt="5"/>
      <dgm:spPr/>
      <dgm:t>
        <a:bodyPr/>
        <a:lstStyle/>
        <a:p>
          <a:endParaRPr lang="es-GT"/>
        </a:p>
      </dgm:t>
    </dgm:pt>
    <dgm:pt modelId="{1C6AED53-A533-4962-810E-33F4F85C2035}" type="pres">
      <dgm:prSet presAssocID="{28511B7C-13D1-40B8-9C63-57BD43E30A4C}" presName="hierRoot3" presStyleCnt="0"/>
      <dgm:spPr/>
    </dgm:pt>
    <dgm:pt modelId="{B6B5A6E5-3CE5-476E-921E-3EA784A5AFB4}" type="pres">
      <dgm:prSet presAssocID="{28511B7C-13D1-40B8-9C63-57BD43E30A4C}" presName="composite3" presStyleCnt="0"/>
      <dgm:spPr/>
    </dgm:pt>
    <dgm:pt modelId="{7521B223-B6AF-4D4F-BE26-A67A9A190352}" type="pres">
      <dgm:prSet presAssocID="{28511B7C-13D1-40B8-9C63-57BD43E30A4C}" presName="image3" presStyleLbl="node3" presStyleIdx="0" presStyleCnt="5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  <dgm:t>
        <a:bodyPr/>
        <a:lstStyle/>
        <a:p>
          <a:endParaRPr lang="es-GT"/>
        </a:p>
      </dgm:t>
    </dgm:pt>
    <dgm:pt modelId="{9562B859-08F3-4906-85C2-D3FDFC40FDB4}" type="pres">
      <dgm:prSet presAssocID="{28511B7C-13D1-40B8-9C63-57BD43E30A4C}" presName="text3" presStyleLbl="revTx" presStyleIdx="2" presStyleCnt="10">
        <dgm:presLayoutVars>
          <dgm:chPref val="3"/>
        </dgm:presLayoutVars>
      </dgm:prSet>
      <dgm:spPr/>
      <dgm:t>
        <a:bodyPr/>
        <a:lstStyle/>
        <a:p>
          <a:endParaRPr lang="es-GT"/>
        </a:p>
      </dgm:t>
    </dgm:pt>
    <dgm:pt modelId="{9EB9C786-77E2-44D6-935B-674D598E90E3}" type="pres">
      <dgm:prSet presAssocID="{28511B7C-13D1-40B8-9C63-57BD43E30A4C}" presName="hierChild4" presStyleCnt="0"/>
      <dgm:spPr/>
    </dgm:pt>
    <dgm:pt modelId="{405190B9-0B5B-46AB-8C6D-97A823F9C9A0}" type="pres">
      <dgm:prSet presAssocID="{C023C178-39AB-43EB-B831-7F63943BEDC4}" presName="Name17" presStyleLbl="parChTrans1D3" presStyleIdx="1" presStyleCnt="5"/>
      <dgm:spPr/>
      <dgm:t>
        <a:bodyPr/>
        <a:lstStyle/>
        <a:p>
          <a:endParaRPr lang="es-GT"/>
        </a:p>
      </dgm:t>
    </dgm:pt>
    <dgm:pt modelId="{CDC5D109-B311-4952-AA7D-80EFCCEAA7E1}" type="pres">
      <dgm:prSet presAssocID="{7B525129-0444-4462-BC0A-F29698274C9F}" presName="hierRoot3" presStyleCnt="0"/>
      <dgm:spPr/>
    </dgm:pt>
    <dgm:pt modelId="{5C93BE44-1CB9-46F3-8B57-8AF6984E3B09}" type="pres">
      <dgm:prSet presAssocID="{7B525129-0444-4462-BC0A-F29698274C9F}" presName="composite3" presStyleCnt="0"/>
      <dgm:spPr/>
    </dgm:pt>
    <dgm:pt modelId="{62A480F9-A0B9-4647-A4C0-074F56C09E59}" type="pres">
      <dgm:prSet presAssocID="{7B525129-0444-4462-BC0A-F29698274C9F}" presName="image3" presStyleLbl="node3" presStyleIdx="1" presStyleCnt="5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  <dgm:t>
        <a:bodyPr/>
        <a:lstStyle/>
        <a:p>
          <a:endParaRPr lang="es-GT"/>
        </a:p>
      </dgm:t>
    </dgm:pt>
    <dgm:pt modelId="{349F664F-0747-4215-92B0-702D295490D7}" type="pres">
      <dgm:prSet presAssocID="{7B525129-0444-4462-BC0A-F29698274C9F}" presName="text3" presStyleLbl="revTx" presStyleIdx="3" presStyleCnt="10">
        <dgm:presLayoutVars>
          <dgm:chPref val="3"/>
        </dgm:presLayoutVars>
      </dgm:prSet>
      <dgm:spPr/>
      <dgm:t>
        <a:bodyPr/>
        <a:lstStyle/>
        <a:p>
          <a:endParaRPr lang="es-GT"/>
        </a:p>
      </dgm:t>
    </dgm:pt>
    <dgm:pt modelId="{0C075286-D7B5-4C5A-A044-79944587804F}" type="pres">
      <dgm:prSet presAssocID="{7B525129-0444-4462-BC0A-F29698274C9F}" presName="hierChild4" presStyleCnt="0"/>
      <dgm:spPr/>
    </dgm:pt>
    <dgm:pt modelId="{26FB41E5-B57C-44E8-B313-A786FD8BBCD0}" type="pres">
      <dgm:prSet presAssocID="{377A0B18-823D-468F-993B-920180D21E44}" presName="Name10" presStyleLbl="parChTrans1D2" presStyleIdx="1" presStyleCnt="3"/>
      <dgm:spPr/>
      <dgm:t>
        <a:bodyPr/>
        <a:lstStyle/>
        <a:p>
          <a:endParaRPr lang="es-GT"/>
        </a:p>
      </dgm:t>
    </dgm:pt>
    <dgm:pt modelId="{20240B92-3601-4C74-B982-3A70CA859C53}" type="pres">
      <dgm:prSet presAssocID="{6AD91918-447C-46F7-8C10-4A61E9C84D42}" presName="hierRoot2" presStyleCnt="0"/>
      <dgm:spPr/>
    </dgm:pt>
    <dgm:pt modelId="{61004843-8AF7-4370-BB91-FB854B84BF5F}" type="pres">
      <dgm:prSet presAssocID="{6AD91918-447C-46F7-8C10-4A61E9C84D42}" presName="composite2" presStyleCnt="0"/>
      <dgm:spPr/>
    </dgm:pt>
    <dgm:pt modelId="{56BACF09-394B-474D-83DE-42F3968D42EE}" type="pres">
      <dgm:prSet presAssocID="{6AD91918-447C-46F7-8C10-4A61E9C84D42}" presName="image2" presStyleLbl="node2" presStyleIdx="1" presStyleCnt="3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000" r="-7000"/>
          </a:stretch>
        </a:blipFill>
      </dgm:spPr>
      <dgm:t>
        <a:bodyPr/>
        <a:lstStyle/>
        <a:p>
          <a:endParaRPr lang="es-GT"/>
        </a:p>
      </dgm:t>
    </dgm:pt>
    <dgm:pt modelId="{958B71CC-5A0F-47CC-B499-6736FDCF5361}" type="pres">
      <dgm:prSet presAssocID="{6AD91918-447C-46F7-8C10-4A61E9C84D42}" presName="text2" presStyleLbl="revTx" presStyleIdx="4" presStyleCnt="10">
        <dgm:presLayoutVars>
          <dgm:chPref val="3"/>
        </dgm:presLayoutVars>
      </dgm:prSet>
      <dgm:spPr/>
      <dgm:t>
        <a:bodyPr/>
        <a:lstStyle/>
        <a:p>
          <a:endParaRPr lang="es-GT"/>
        </a:p>
      </dgm:t>
    </dgm:pt>
    <dgm:pt modelId="{28D78734-07BA-453B-A39B-C30A33CA0D83}" type="pres">
      <dgm:prSet presAssocID="{6AD91918-447C-46F7-8C10-4A61E9C84D42}" presName="hierChild3" presStyleCnt="0"/>
      <dgm:spPr/>
    </dgm:pt>
    <dgm:pt modelId="{4AA7A2ED-8C06-4D0F-9B7C-B8F575D5D352}" type="pres">
      <dgm:prSet presAssocID="{A1CE8D04-97E5-405D-9AAE-7FEB37B5D6A7}" presName="Name17" presStyleLbl="parChTrans1D3" presStyleIdx="2" presStyleCnt="5"/>
      <dgm:spPr/>
      <dgm:t>
        <a:bodyPr/>
        <a:lstStyle/>
        <a:p>
          <a:endParaRPr lang="es-GT"/>
        </a:p>
      </dgm:t>
    </dgm:pt>
    <dgm:pt modelId="{BA302D4C-0E8A-4E74-A7E6-BC8219CC7C39}" type="pres">
      <dgm:prSet presAssocID="{FAF90C81-7CA2-4E35-B6C4-97F63D6FE850}" presName="hierRoot3" presStyleCnt="0"/>
      <dgm:spPr/>
    </dgm:pt>
    <dgm:pt modelId="{D816D17D-B996-40B8-B905-96B57CA40D11}" type="pres">
      <dgm:prSet presAssocID="{FAF90C81-7CA2-4E35-B6C4-97F63D6FE850}" presName="composite3" presStyleCnt="0"/>
      <dgm:spPr/>
    </dgm:pt>
    <dgm:pt modelId="{02871050-317E-46C3-AD04-14E7EC5BE61C}" type="pres">
      <dgm:prSet presAssocID="{FAF90C81-7CA2-4E35-B6C4-97F63D6FE850}" presName="image3" presStyleLbl="node3" presStyleIdx="2" presStyleCnt="5"/>
      <dgm:spPr>
        <a:blipFill rotWithShape="1">
          <a:blip xmlns:r="http://schemas.openxmlformats.org/officeDocument/2006/relationships" r:embed="rId6"/>
          <a:stretch>
            <a:fillRect/>
          </a:stretch>
        </a:blipFill>
      </dgm:spPr>
      <dgm:t>
        <a:bodyPr/>
        <a:lstStyle/>
        <a:p>
          <a:endParaRPr lang="es-GT"/>
        </a:p>
      </dgm:t>
    </dgm:pt>
    <dgm:pt modelId="{74203190-02A4-4B4B-81A3-955F7AD74098}" type="pres">
      <dgm:prSet presAssocID="{FAF90C81-7CA2-4E35-B6C4-97F63D6FE850}" presName="text3" presStyleLbl="revTx" presStyleIdx="5" presStyleCnt="10">
        <dgm:presLayoutVars>
          <dgm:chPref val="3"/>
        </dgm:presLayoutVars>
      </dgm:prSet>
      <dgm:spPr/>
      <dgm:t>
        <a:bodyPr/>
        <a:lstStyle/>
        <a:p>
          <a:endParaRPr lang="es-GT"/>
        </a:p>
      </dgm:t>
    </dgm:pt>
    <dgm:pt modelId="{E05BC93C-9117-49DD-B537-60EDC31B259A}" type="pres">
      <dgm:prSet presAssocID="{FAF90C81-7CA2-4E35-B6C4-97F63D6FE850}" presName="hierChild4" presStyleCnt="0"/>
      <dgm:spPr/>
    </dgm:pt>
    <dgm:pt modelId="{796ABC44-CA26-4691-9172-2E1FE4263A63}" type="pres">
      <dgm:prSet presAssocID="{5E909D19-F530-41BA-80E1-B6D773769FE9}" presName="Name10" presStyleLbl="parChTrans1D2" presStyleIdx="2" presStyleCnt="3"/>
      <dgm:spPr/>
      <dgm:t>
        <a:bodyPr/>
        <a:lstStyle/>
        <a:p>
          <a:endParaRPr lang="es-GT"/>
        </a:p>
      </dgm:t>
    </dgm:pt>
    <dgm:pt modelId="{DB4E2CE5-5125-4752-A846-7F807E12DD24}" type="pres">
      <dgm:prSet presAssocID="{13253A64-5F50-4B16-B7B4-2633E4887950}" presName="hierRoot2" presStyleCnt="0"/>
      <dgm:spPr/>
    </dgm:pt>
    <dgm:pt modelId="{C66DB56E-5864-4EA0-8839-A260F14A80F0}" type="pres">
      <dgm:prSet presAssocID="{13253A64-5F50-4B16-B7B4-2633E4887950}" presName="composite2" presStyleCnt="0"/>
      <dgm:spPr/>
    </dgm:pt>
    <dgm:pt modelId="{DE97F3BE-72C4-40F8-9936-B16EDFE388B9}" type="pres">
      <dgm:prSet presAssocID="{13253A64-5F50-4B16-B7B4-2633E4887950}" presName="image2" presStyleLbl="node2" presStyleIdx="2" presStyleCnt="3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5000" b="-15000"/>
          </a:stretch>
        </a:blipFill>
      </dgm:spPr>
      <dgm:t>
        <a:bodyPr/>
        <a:lstStyle/>
        <a:p>
          <a:endParaRPr lang="es-GT"/>
        </a:p>
      </dgm:t>
    </dgm:pt>
    <dgm:pt modelId="{01B0A189-9A25-4719-8344-47D357552533}" type="pres">
      <dgm:prSet presAssocID="{13253A64-5F50-4B16-B7B4-2633E4887950}" presName="text2" presStyleLbl="revTx" presStyleIdx="6" presStyleCnt="10">
        <dgm:presLayoutVars>
          <dgm:chPref val="3"/>
        </dgm:presLayoutVars>
      </dgm:prSet>
      <dgm:spPr/>
      <dgm:t>
        <a:bodyPr/>
        <a:lstStyle/>
        <a:p>
          <a:endParaRPr lang="es-GT"/>
        </a:p>
      </dgm:t>
    </dgm:pt>
    <dgm:pt modelId="{DA308684-2EED-480A-9533-691362006077}" type="pres">
      <dgm:prSet presAssocID="{13253A64-5F50-4B16-B7B4-2633E4887950}" presName="hierChild3" presStyleCnt="0"/>
      <dgm:spPr/>
    </dgm:pt>
    <dgm:pt modelId="{FB5E3D58-873D-4E78-9C91-C3ABBE95F10A}" type="pres">
      <dgm:prSet presAssocID="{4E8D2278-4999-4FDB-8D08-D26692423054}" presName="Name17" presStyleLbl="parChTrans1D3" presStyleIdx="3" presStyleCnt="5"/>
      <dgm:spPr/>
      <dgm:t>
        <a:bodyPr/>
        <a:lstStyle/>
        <a:p>
          <a:endParaRPr lang="es-GT"/>
        </a:p>
      </dgm:t>
    </dgm:pt>
    <dgm:pt modelId="{F3EDF702-FC56-436C-B25F-78A7CF671E52}" type="pres">
      <dgm:prSet presAssocID="{56DFD410-E33A-427E-87D4-94CE536E72AB}" presName="hierRoot3" presStyleCnt="0"/>
      <dgm:spPr/>
    </dgm:pt>
    <dgm:pt modelId="{EE1C8119-24C2-4505-9105-95D35D5D7DA6}" type="pres">
      <dgm:prSet presAssocID="{56DFD410-E33A-427E-87D4-94CE536E72AB}" presName="composite3" presStyleCnt="0"/>
      <dgm:spPr/>
    </dgm:pt>
    <dgm:pt modelId="{7AFC14BC-C64B-456B-A340-BFDB45945DA6}" type="pres">
      <dgm:prSet presAssocID="{56DFD410-E33A-427E-87D4-94CE536E72AB}" presName="image3" presStyleLbl="node3" presStyleIdx="3" presStyleCnt="5"/>
      <dgm:spPr>
        <a:blipFill>
          <a:blip xmlns:r="http://schemas.openxmlformats.org/officeDocument/2006/relationships"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7000" b="-27000"/>
          </a:stretch>
        </a:blipFill>
      </dgm:spPr>
      <dgm:t>
        <a:bodyPr/>
        <a:lstStyle/>
        <a:p>
          <a:endParaRPr lang="es-GT"/>
        </a:p>
      </dgm:t>
    </dgm:pt>
    <dgm:pt modelId="{EF12EBB7-0CE5-4CAD-A902-42DFFF0D2DD5}" type="pres">
      <dgm:prSet presAssocID="{56DFD410-E33A-427E-87D4-94CE536E72AB}" presName="text3" presStyleLbl="revTx" presStyleIdx="7" presStyleCnt="10">
        <dgm:presLayoutVars>
          <dgm:chPref val="3"/>
        </dgm:presLayoutVars>
      </dgm:prSet>
      <dgm:spPr/>
      <dgm:t>
        <a:bodyPr/>
        <a:lstStyle/>
        <a:p>
          <a:endParaRPr lang="es-GT"/>
        </a:p>
      </dgm:t>
    </dgm:pt>
    <dgm:pt modelId="{16FB5F21-29F4-4209-A3D3-60EA68BEB03F}" type="pres">
      <dgm:prSet presAssocID="{56DFD410-E33A-427E-87D4-94CE536E72AB}" presName="hierChild4" presStyleCnt="0"/>
      <dgm:spPr/>
    </dgm:pt>
    <dgm:pt modelId="{366EE4F2-D014-463A-A794-629EA9FA67C5}" type="pres">
      <dgm:prSet presAssocID="{D787F172-85B5-4E78-8E51-7DC569520CD0}" presName="Name23" presStyleLbl="parChTrans1D4" presStyleIdx="0" presStyleCnt="1"/>
      <dgm:spPr/>
      <dgm:t>
        <a:bodyPr/>
        <a:lstStyle/>
        <a:p>
          <a:endParaRPr lang="es-GT"/>
        </a:p>
      </dgm:t>
    </dgm:pt>
    <dgm:pt modelId="{A4700D4F-1859-41BC-A649-4E62096878C7}" type="pres">
      <dgm:prSet presAssocID="{46AE10C2-485E-4619-A292-7D34F10A35A9}" presName="hierRoot4" presStyleCnt="0"/>
      <dgm:spPr/>
    </dgm:pt>
    <dgm:pt modelId="{10B1D84D-B5F4-46CF-A0C5-25151EACCC27}" type="pres">
      <dgm:prSet presAssocID="{46AE10C2-485E-4619-A292-7D34F10A35A9}" presName="composite4" presStyleCnt="0"/>
      <dgm:spPr/>
    </dgm:pt>
    <dgm:pt modelId="{DB22DD98-4740-41DD-8BFA-8534E7705093}" type="pres">
      <dgm:prSet presAssocID="{46AE10C2-485E-4619-A292-7D34F10A35A9}" presName="image4" presStyleLbl="node4" presStyleIdx="0" presStyleCnt="1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5000" b="-15000"/>
          </a:stretch>
        </a:blipFill>
      </dgm:spPr>
      <dgm:t>
        <a:bodyPr/>
        <a:lstStyle/>
        <a:p>
          <a:endParaRPr lang="es-GT"/>
        </a:p>
      </dgm:t>
    </dgm:pt>
    <dgm:pt modelId="{742FDD8E-F57D-47B2-9B3D-18613CBB8F1F}" type="pres">
      <dgm:prSet presAssocID="{46AE10C2-485E-4619-A292-7D34F10A35A9}" presName="text4" presStyleLbl="revTx" presStyleIdx="8" presStyleCnt="10">
        <dgm:presLayoutVars>
          <dgm:chPref val="3"/>
        </dgm:presLayoutVars>
      </dgm:prSet>
      <dgm:spPr/>
      <dgm:t>
        <a:bodyPr/>
        <a:lstStyle/>
        <a:p>
          <a:endParaRPr lang="es-GT"/>
        </a:p>
      </dgm:t>
    </dgm:pt>
    <dgm:pt modelId="{D46ADAAF-3D50-439F-BBE2-D4683C30FA98}" type="pres">
      <dgm:prSet presAssocID="{46AE10C2-485E-4619-A292-7D34F10A35A9}" presName="hierChild5" presStyleCnt="0"/>
      <dgm:spPr/>
    </dgm:pt>
    <dgm:pt modelId="{3E6F8F2A-C90E-4553-978B-47AEE7AFC0CA}" type="pres">
      <dgm:prSet presAssocID="{F6BB6E65-A6F3-42ED-B27C-E0C6785787EB}" presName="Name17" presStyleLbl="parChTrans1D3" presStyleIdx="4" presStyleCnt="5"/>
      <dgm:spPr/>
      <dgm:t>
        <a:bodyPr/>
        <a:lstStyle/>
        <a:p>
          <a:endParaRPr lang="es-GT"/>
        </a:p>
      </dgm:t>
    </dgm:pt>
    <dgm:pt modelId="{735F98EF-1919-4E05-BDCB-3C717096A393}" type="pres">
      <dgm:prSet presAssocID="{F12E7384-45BF-4D5A-880A-A75DE9964B96}" presName="hierRoot3" presStyleCnt="0"/>
      <dgm:spPr/>
    </dgm:pt>
    <dgm:pt modelId="{39C342C1-144D-45AC-B128-FDA168C768E3}" type="pres">
      <dgm:prSet presAssocID="{F12E7384-45BF-4D5A-880A-A75DE9964B96}" presName="composite3" presStyleCnt="0"/>
      <dgm:spPr/>
    </dgm:pt>
    <dgm:pt modelId="{78C96CAF-4978-4D5F-82A7-9624A20155C2}" type="pres">
      <dgm:prSet presAssocID="{F12E7384-45BF-4D5A-880A-A75DE9964B96}" presName="image3" presStyleLbl="node3" presStyleIdx="4" presStyleCnt="5"/>
      <dgm:spPr>
        <a:blipFill>
          <a:blip xmlns:r="http://schemas.openxmlformats.org/officeDocument/2006/relationships"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5000" b="-15000"/>
          </a:stretch>
        </a:blipFill>
      </dgm:spPr>
      <dgm:t>
        <a:bodyPr/>
        <a:lstStyle/>
        <a:p>
          <a:endParaRPr lang="es-GT"/>
        </a:p>
      </dgm:t>
    </dgm:pt>
    <dgm:pt modelId="{9C0F06A9-C2CA-48A8-AB3C-E2A9B230D8B7}" type="pres">
      <dgm:prSet presAssocID="{F12E7384-45BF-4D5A-880A-A75DE9964B96}" presName="text3" presStyleLbl="revTx" presStyleIdx="9" presStyleCnt="10">
        <dgm:presLayoutVars>
          <dgm:chPref val="3"/>
        </dgm:presLayoutVars>
      </dgm:prSet>
      <dgm:spPr/>
      <dgm:t>
        <a:bodyPr/>
        <a:lstStyle/>
        <a:p>
          <a:endParaRPr lang="es-GT"/>
        </a:p>
      </dgm:t>
    </dgm:pt>
    <dgm:pt modelId="{AFA353E8-A125-4BF7-94D3-3E5C6A01753C}" type="pres">
      <dgm:prSet presAssocID="{F12E7384-45BF-4D5A-880A-A75DE9964B96}" presName="hierChild4" presStyleCnt="0"/>
      <dgm:spPr/>
    </dgm:pt>
  </dgm:ptLst>
  <dgm:cxnLst>
    <dgm:cxn modelId="{5F5CD1EA-DE08-4AED-995E-B4B768F6513C}" type="presOf" srcId="{377A0B18-823D-468F-993B-920180D21E44}" destId="{26FB41E5-B57C-44E8-B313-A786FD8BBCD0}" srcOrd="0" destOrd="0" presId="urn:microsoft.com/office/officeart/2009/layout/CirclePictureHierarchy"/>
    <dgm:cxn modelId="{10A46DD7-045B-4C2F-94DC-220B1A4591EF}" type="presOf" srcId="{C023C178-39AB-43EB-B831-7F63943BEDC4}" destId="{405190B9-0B5B-46AB-8C6D-97A823F9C9A0}" srcOrd="0" destOrd="0" presId="urn:microsoft.com/office/officeart/2009/layout/CirclePictureHierarchy"/>
    <dgm:cxn modelId="{D481B793-FCA3-4D2B-A0DC-815884AD8D00}" type="presOf" srcId="{6AD91918-447C-46F7-8C10-4A61E9C84D42}" destId="{958B71CC-5A0F-47CC-B499-6736FDCF5361}" srcOrd="0" destOrd="0" presId="urn:microsoft.com/office/officeart/2009/layout/CirclePictureHierarchy"/>
    <dgm:cxn modelId="{A6452694-AD3E-405E-9BDA-76D79A97AB7D}" type="presOf" srcId="{28511B7C-13D1-40B8-9C63-57BD43E30A4C}" destId="{9562B859-08F3-4906-85C2-D3FDFC40FDB4}" srcOrd="0" destOrd="0" presId="urn:microsoft.com/office/officeart/2009/layout/CirclePictureHierarchy"/>
    <dgm:cxn modelId="{1A5AD2F1-0C05-4653-8323-378F87CD195D}" type="presOf" srcId="{EA3E5246-6DCB-451A-A68F-98F4662FCA4E}" destId="{D3B19DC5-02EF-4792-A62F-B9F8D9D394A3}" srcOrd="0" destOrd="0" presId="urn:microsoft.com/office/officeart/2009/layout/CirclePictureHierarchy"/>
    <dgm:cxn modelId="{F59E20DA-1E72-4F15-BEFD-0E6BEE34D0AE}" type="presOf" srcId="{13253A64-5F50-4B16-B7B4-2633E4887950}" destId="{01B0A189-9A25-4719-8344-47D357552533}" srcOrd="0" destOrd="0" presId="urn:microsoft.com/office/officeart/2009/layout/CirclePictureHierarchy"/>
    <dgm:cxn modelId="{80475F4C-DCAE-488A-BC8F-6221FD934BBB}" type="presOf" srcId="{56DFD410-E33A-427E-87D4-94CE536E72AB}" destId="{EF12EBB7-0CE5-4CAD-A902-42DFFF0D2DD5}" srcOrd="0" destOrd="0" presId="urn:microsoft.com/office/officeart/2009/layout/CirclePictureHierarchy"/>
    <dgm:cxn modelId="{839BD024-288A-4C59-B5AE-005AE5AC6B4E}" type="presOf" srcId="{3AD790FC-6CED-4C1B-9B70-1ADC4FDB8E83}" destId="{8D1750D5-4CC1-4A77-B7DE-71D094DA4E8F}" srcOrd="0" destOrd="0" presId="urn:microsoft.com/office/officeart/2009/layout/CirclePictureHierarchy"/>
    <dgm:cxn modelId="{927376D0-B43C-45A1-9F2E-870A29FDC0EF}" srcId="{3AD790FC-6CED-4C1B-9B70-1ADC4FDB8E83}" destId="{28511B7C-13D1-40B8-9C63-57BD43E30A4C}" srcOrd="0" destOrd="0" parTransId="{9AF922C2-0223-4A49-8906-DD06D25F343C}" sibTransId="{8DC22712-B18B-4685-99EB-C4A3524CD948}"/>
    <dgm:cxn modelId="{C409400C-19F1-46AD-B64D-794088B9B821}" type="presOf" srcId="{46AE10C2-485E-4619-A292-7D34F10A35A9}" destId="{742FDD8E-F57D-47B2-9B3D-18613CBB8F1F}" srcOrd="0" destOrd="0" presId="urn:microsoft.com/office/officeart/2009/layout/CirclePictureHierarchy"/>
    <dgm:cxn modelId="{36F37494-3E1D-4A3F-A87E-B3AFB6235D73}" type="presOf" srcId="{A1CE8D04-97E5-405D-9AAE-7FEB37B5D6A7}" destId="{4AA7A2ED-8C06-4D0F-9B7C-B8F575D5D352}" srcOrd="0" destOrd="0" presId="urn:microsoft.com/office/officeart/2009/layout/CirclePictureHierarchy"/>
    <dgm:cxn modelId="{421A48F1-F48F-4A3E-BD0E-33A2416A49E6}" srcId="{56DFD410-E33A-427E-87D4-94CE536E72AB}" destId="{46AE10C2-485E-4619-A292-7D34F10A35A9}" srcOrd="0" destOrd="0" parTransId="{D787F172-85B5-4E78-8E51-7DC569520CD0}" sibTransId="{0F83A9B1-4DCE-434E-9CE4-2EC6060C82AA}"/>
    <dgm:cxn modelId="{01C85D86-05BF-4344-90AA-A9A3C723B329}" type="presOf" srcId="{D2A129B1-58B7-47DB-A25E-477C7C23646A}" destId="{D2CCB165-BC73-4BE8-95C7-5D94C372A814}" srcOrd="0" destOrd="0" presId="urn:microsoft.com/office/officeart/2009/layout/CirclePictureHierarchy"/>
    <dgm:cxn modelId="{7F30657F-4B8A-4C47-87B2-998586DEA6BE}" type="presOf" srcId="{F12E7384-45BF-4D5A-880A-A75DE9964B96}" destId="{9C0F06A9-C2CA-48A8-AB3C-E2A9B230D8B7}" srcOrd="0" destOrd="0" presId="urn:microsoft.com/office/officeart/2009/layout/CirclePictureHierarchy"/>
    <dgm:cxn modelId="{1F62EEB0-3CF0-4144-AA17-CA9AEA0AAA3A}" srcId="{13253A64-5F50-4B16-B7B4-2633E4887950}" destId="{56DFD410-E33A-427E-87D4-94CE536E72AB}" srcOrd="0" destOrd="0" parTransId="{4E8D2278-4999-4FDB-8D08-D26692423054}" sibTransId="{10499C4A-3658-452B-8A9D-7853BA432F9C}"/>
    <dgm:cxn modelId="{CD531CC2-3B31-4FC8-BAEF-61EA51623210}" srcId="{6A8D4A0C-B75E-4EB7-94AB-161CDA7324AC}" destId="{EA3E5246-6DCB-451A-A68F-98F4662FCA4E}" srcOrd="0" destOrd="0" parTransId="{70F4C66C-5E68-4729-AD82-113F5FE123C4}" sibTransId="{B2797DD6-61E4-426E-810A-A25065078776}"/>
    <dgm:cxn modelId="{A38B0C13-7492-4151-A85B-E112BF58A403}" type="presOf" srcId="{7B525129-0444-4462-BC0A-F29698274C9F}" destId="{349F664F-0747-4215-92B0-702D295490D7}" srcOrd="0" destOrd="0" presId="urn:microsoft.com/office/officeart/2009/layout/CirclePictureHierarchy"/>
    <dgm:cxn modelId="{EA4D189E-5345-42AE-887A-D724A2949581}" srcId="{3AD790FC-6CED-4C1B-9B70-1ADC4FDB8E83}" destId="{7B525129-0444-4462-BC0A-F29698274C9F}" srcOrd="1" destOrd="0" parTransId="{C023C178-39AB-43EB-B831-7F63943BEDC4}" sibTransId="{72E107AE-5764-4AE4-888F-1A0E74D15480}"/>
    <dgm:cxn modelId="{74B3433D-3A03-4769-8181-1161ADF40FF4}" type="presOf" srcId="{4E8D2278-4999-4FDB-8D08-D26692423054}" destId="{FB5E3D58-873D-4E78-9C91-C3ABBE95F10A}" srcOrd="0" destOrd="0" presId="urn:microsoft.com/office/officeart/2009/layout/CirclePictureHierarchy"/>
    <dgm:cxn modelId="{3B14EE7E-7F24-4785-B888-ED105B01EF8D}" type="presOf" srcId="{D787F172-85B5-4E78-8E51-7DC569520CD0}" destId="{366EE4F2-D014-463A-A794-629EA9FA67C5}" srcOrd="0" destOrd="0" presId="urn:microsoft.com/office/officeart/2009/layout/CirclePictureHierarchy"/>
    <dgm:cxn modelId="{5B4A1211-888D-48E8-B2E2-4B001CF1BC97}" type="presOf" srcId="{FAF90C81-7CA2-4E35-B6C4-97F63D6FE850}" destId="{74203190-02A4-4B4B-81A3-955F7AD74098}" srcOrd="0" destOrd="0" presId="urn:microsoft.com/office/officeart/2009/layout/CirclePictureHierarchy"/>
    <dgm:cxn modelId="{EB699AAF-6330-4841-9955-7A9B8380240C}" type="presOf" srcId="{9AF922C2-0223-4A49-8906-DD06D25F343C}" destId="{7CA3F626-D42F-47EB-938C-07E2FCBDB794}" srcOrd="0" destOrd="0" presId="urn:microsoft.com/office/officeart/2009/layout/CirclePictureHierarchy"/>
    <dgm:cxn modelId="{CBDE2ACC-3CD1-4FA6-9DDE-C2DD9422FFE5}" srcId="{13253A64-5F50-4B16-B7B4-2633E4887950}" destId="{F12E7384-45BF-4D5A-880A-A75DE9964B96}" srcOrd="1" destOrd="0" parTransId="{F6BB6E65-A6F3-42ED-B27C-E0C6785787EB}" sibTransId="{2FB606F8-1EF0-4B8B-A0C0-7A05D1286474}"/>
    <dgm:cxn modelId="{4F3E0586-0612-4315-8E73-E8EEB9536580}" type="presOf" srcId="{F6BB6E65-A6F3-42ED-B27C-E0C6785787EB}" destId="{3E6F8F2A-C90E-4553-978B-47AEE7AFC0CA}" srcOrd="0" destOrd="0" presId="urn:microsoft.com/office/officeart/2009/layout/CirclePictureHierarchy"/>
    <dgm:cxn modelId="{498E6652-C4C3-4E62-85CB-A9212F7A5666}" srcId="{EA3E5246-6DCB-451A-A68F-98F4662FCA4E}" destId="{13253A64-5F50-4B16-B7B4-2633E4887950}" srcOrd="2" destOrd="0" parTransId="{5E909D19-F530-41BA-80E1-B6D773769FE9}" sibTransId="{5A428F62-3633-425E-81A9-14FF936F250B}"/>
    <dgm:cxn modelId="{11E08CD9-8C0F-43FC-96D8-2B06892A8FD2}" srcId="{EA3E5246-6DCB-451A-A68F-98F4662FCA4E}" destId="{6AD91918-447C-46F7-8C10-4A61E9C84D42}" srcOrd="1" destOrd="0" parTransId="{377A0B18-823D-468F-993B-920180D21E44}" sibTransId="{DECFCD9E-4FA6-4F6A-8C98-396EF7750F37}"/>
    <dgm:cxn modelId="{969C2EF9-76A2-4DF4-A55B-FF32D108386F}" srcId="{EA3E5246-6DCB-451A-A68F-98F4662FCA4E}" destId="{3AD790FC-6CED-4C1B-9B70-1ADC4FDB8E83}" srcOrd="0" destOrd="0" parTransId="{D2A129B1-58B7-47DB-A25E-477C7C23646A}" sibTransId="{D40F6247-F0B8-411A-AFE7-59421EAECECA}"/>
    <dgm:cxn modelId="{55E08489-4651-469A-BB8F-4E8218B47ED6}" type="presOf" srcId="{6A8D4A0C-B75E-4EB7-94AB-161CDA7324AC}" destId="{4EF9FEFD-9E5B-4B64-99B8-35A196743EFC}" srcOrd="0" destOrd="0" presId="urn:microsoft.com/office/officeart/2009/layout/CirclePictureHierarchy"/>
    <dgm:cxn modelId="{A3476479-8381-4D69-BACE-D764A068C790}" type="presOf" srcId="{5E909D19-F530-41BA-80E1-B6D773769FE9}" destId="{796ABC44-CA26-4691-9172-2E1FE4263A63}" srcOrd="0" destOrd="0" presId="urn:microsoft.com/office/officeart/2009/layout/CirclePictureHierarchy"/>
    <dgm:cxn modelId="{796995B7-9E57-4BC4-A873-891C0D9211A1}" srcId="{6AD91918-447C-46F7-8C10-4A61E9C84D42}" destId="{FAF90C81-7CA2-4E35-B6C4-97F63D6FE850}" srcOrd="0" destOrd="0" parTransId="{A1CE8D04-97E5-405D-9AAE-7FEB37B5D6A7}" sibTransId="{ECFD88F2-3C9B-4BD5-9AD8-26377AFAED3E}"/>
    <dgm:cxn modelId="{61BD6C92-6325-446A-B204-3D86991396D0}" type="presParOf" srcId="{4EF9FEFD-9E5B-4B64-99B8-35A196743EFC}" destId="{B57867A3-643E-4278-B5E6-6FBAAB389F1B}" srcOrd="0" destOrd="0" presId="urn:microsoft.com/office/officeart/2009/layout/CirclePictureHierarchy"/>
    <dgm:cxn modelId="{3F62B997-CC8A-4325-A4A0-C85B086F1FC9}" type="presParOf" srcId="{B57867A3-643E-4278-B5E6-6FBAAB389F1B}" destId="{BD9D190D-1945-4193-A0AC-4CDBD896675D}" srcOrd="0" destOrd="0" presId="urn:microsoft.com/office/officeart/2009/layout/CirclePictureHierarchy"/>
    <dgm:cxn modelId="{4BB6EEAB-B78F-4978-91F6-CE18554F5654}" type="presParOf" srcId="{BD9D190D-1945-4193-A0AC-4CDBD896675D}" destId="{02FBE3C0-ED7A-4BBE-BE2D-E67978BC1056}" srcOrd="0" destOrd="0" presId="urn:microsoft.com/office/officeart/2009/layout/CirclePictureHierarchy"/>
    <dgm:cxn modelId="{149A70A6-6926-4F45-B83C-0AD6A47299CD}" type="presParOf" srcId="{BD9D190D-1945-4193-A0AC-4CDBD896675D}" destId="{D3B19DC5-02EF-4792-A62F-B9F8D9D394A3}" srcOrd="1" destOrd="0" presId="urn:microsoft.com/office/officeart/2009/layout/CirclePictureHierarchy"/>
    <dgm:cxn modelId="{F26E3041-69E9-4418-A342-9D4ADCB14C7A}" type="presParOf" srcId="{B57867A3-643E-4278-B5E6-6FBAAB389F1B}" destId="{16C85561-ADFF-4888-8B33-9C066CC02054}" srcOrd="1" destOrd="0" presId="urn:microsoft.com/office/officeart/2009/layout/CirclePictureHierarchy"/>
    <dgm:cxn modelId="{05A19B59-4C58-4F1C-9F20-EA884C2BCA2A}" type="presParOf" srcId="{16C85561-ADFF-4888-8B33-9C066CC02054}" destId="{D2CCB165-BC73-4BE8-95C7-5D94C372A814}" srcOrd="0" destOrd="0" presId="urn:microsoft.com/office/officeart/2009/layout/CirclePictureHierarchy"/>
    <dgm:cxn modelId="{EC53B0E5-9200-4E88-AEBB-7302E12A242E}" type="presParOf" srcId="{16C85561-ADFF-4888-8B33-9C066CC02054}" destId="{11C631FC-5B5A-4E2C-94B6-6C245421B179}" srcOrd="1" destOrd="0" presId="urn:microsoft.com/office/officeart/2009/layout/CirclePictureHierarchy"/>
    <dgm:cxn modelId="{BADAE89A-075D-4CA8-888A-7A0EC20D32C4}" type="presParOf" srcId="{11C631FC-5B5A-4E2C-94B6-6C245421B179}" destId="{5B032F35-F9C0-40E2-8BEA-9451221D9C72}" srcOrd="0" destOrd="0" presId="urn:microsoft.com/office/officeart/2009/layout/CirclePictureHierarchy"/>
    <dgm:cxn modelId="{49535789-93EC-436E-AFE7-5F378F3771E8}" type="presParOf" srcId="{5B032F35-F9C0-40E2-8BEA-9451221D9C72}" destId="{D8239C99-3E1A-480A-9BE5-DA9D6887DB2E}" srcOrd="0" destOrd="0" presId="urn:microsoft.com/office/officeart/2009/layout/CirclePictureHierarchy"/>
    <dgm:cxn modelId="{47D35B3D-AFE1-49D1-B88C-ADF20EE6F071}" type="presParOf" srcId="{5B032F35-F9C0-40E2-8BEA-9451221D9C72}" destId="{8D1750D5-4CC1-4A77-B7DE-71D094DA4E8F}" srcOrd="1" destOrd="0" presId="urn:microsoft.com/office/officeart/2009/layout/CirclePictureHierarchy"/>
    <dgm:cxn modelId="{8C4E4467-7969-4B5F-A93C-DD0F11DBBDEC}" type="presParOf" srcId="{11C631FC-5B5A-4E2C-94B6-6C245421B179}" destId="{79DE5337-3BA1-42E4-A2BF-9C3F69E2218E}" srcOrd="1" destOrd="0" presId="urn:microsoft.com/office/officeart/2009/layout/CirclePictureHierarchy"/>
    <dgm:cxn modelId="{0F1E7E9F-34CD-4068-A80A-DFB3B2597B81}" type="presParOf" srcId="{79DE5337-3BA1-42E4-A2BF-9C3F69E2218E}" destId="{7CA3F626-D42F-47EB-938C-07E2FCBDB794}" srcOrd="0" destOrd="0" presId="urn:microsoft.com/office/officeart/2009/layout/CirclePictureHierarchy"/>
    <dgm:cxn modelId="{FA2BBF1E-8A3A-4DD7-BB14-1EF056F9257C}" type="presParOf" srcId="{79DE5337-3BA1-42E4-A2BF-9C3F69E2218E}" destId="{1C6AED53-A533-4962-810E-33F4F85C2035}" srcOrd="1" destOrd="0" presId="urn:microsoft.com/office/officeart/2009/layout/CirclePictureHierarchy"/>
    <dgm:cxn modelId="{2069B888-681E-4707-9E12-3DEB44805951}" type="presParOf" srcId="{1C6AED53-A533-4962-810E-33F4F85C2035}" destId="{B6B5A6E5-3CE5-476E-921E-3EA784A5AFB4}" srcOrd="0" destOrd="0" presId="urn:microsoft.com/office/officeart/2009/layout/CirclePictureHierarchy"/>
    <dgm:cxn modelId="{37ACB6F8-9EC3-4DD5-9E7F-122C41AF2ED4}" type="presParOf" srcId="{B6B5A6E5-3CE5-476E-921E-3EA784A5AFB4}" destId="{7521B223-B6AF-4D4F-BE26-A67A9A190352}" srcOrd="0" destOrd="0" presId="urn:microsoft.com/office/officeart/2009/layout/CirclePictureHierarchy"/>
    <dgm:cxn modelId="{3664DD9E-B4BA-40E7-BFA1-1EDF30DEC302}" type="presParOf" srcId="{B6B5A6E5-3CE5-476E-921E-3EA784A5AFB4}" destId="{9562B859-08F3-4906-85C2-D3FDFC40FDB4}" srcOrd="1" destOrd="0" presId="urn:microsoft.com/office/officeart/2009/layout/CirclePictureHierarchy"/>
    <dgm:cxn modelId="{5D00628B-E62C-441A-82AF-982A0763F2B4}" type="presParOf" srcId="{1C6AED53-A533-4962-810E-33F4F85C2035}" destId="{9EB9C786-77E2-44D6-935B-674D598E90E3}" srcOrd="1" destOrd="0" presId="urn:microsoft.com/office/officeart/2009/layout/CirclePictureHierarchy"/>
    <dgm:cxn modelId="{F80C7BBD-E1A1-433F-969F-BF27C4583AE1}" type="presParOf" srcId="{79DE5337-3BA1-42E4-A2BF-9C3F69E2218E}" destId="{405190B9-0B5B-46AB-8C6D-97A823F9C9A0}" srcOrd="2" destOrd="0" presId="urn:microsoft.com/office/officeart/2009/layout/CirclePictureHierarchy"/>
    <dgm:cxn modelId="{7F40D0D4-8316-4D26-8DA7-82D1F12FBF62}" type="presParOf" srcId="{79DE5337-3BA1-42E4-A2BF-9C3F69E2218E}" destId="{CDC5D109-B311-4952-AA7D-80EFCCEAA7E1}" srcOrd="3" destOrd="0" presId="urn:microsoft.com/office/officeart/2009/layout/CirclePictureHierarchy"/>
    <dgm:cxn modelId="{A3C5173D-42E4-425D-BE24-B267695E51A2}" type="presParOf" srcId="{CDC5D109-B311-4952-AA7D-80EFCCEAA7E1}" destId="{5C93BE44-1CB9-46F3-8B57-8AF6984E3B09}" srcOrd="0" destOrd="0" presId="urn:microsoft.com/office/officeart/2009/layout/CirclePictureHierarchy"/>
    <dgm:cxn modelId="{2E284B9D-E76C-4082-8CA5-AC164F11D0E5}" type="presParOf" srcId="{5C93BE44-1CB9-46F3-8B57-8AF6984E3B09}" destId="{62A480F9-A0B9-4647-A4C0-074F56C09E59}" srcOrd="0" destOrd="0" presId="urn:microsoft.com/office/officeart/2009/layout/CirclePictureHierarchy"/>
    <dgm:cxn modelId="{61958647-39A6-48D9-8C8E-B1BC54A4E12B}" type="presParOf" srcId="{5C93BE44-1CB9-46F3-8B57-8AF6984E3B09}" destId="{349F664F-0747-4215-92B0-702D295490D7}" srcOrd="1" destOrd="0" presId="urn:microsoft.com/office/officeart/2009/layout/CirclePictureHierarchy"/>
    <dgm:cxn modelId="{9D990CE5-80B5-424F-9E73-4B797CEC9B9E}" type="presParOf" srcId="{CDC5D109-B311-4952-AA7D-80EFCCEAA7E1}" destId="{0C075286-D7B5-4C5A-A044-79944587804F}" srcOrd="1" destOrd="0" presId="urn:microsoft.com/office/officeart/2009/layout/CirclePictureHierarchy"/>
    <dgm:cxn modelId="{26B59E0E-47E9-4B5F-8D5D-5DDEE88EA74A}" type="presParOf" srcId="{16C85561-ADFF-4888-8B33-9C066CC02054}" destId="{26FB41E5-B57C-44E8-B313-A786FD8BBCD0}" srcOrd="2" destOrd="0" presId="urn:microsoft.com/office/officeart/2009/layout/CirclePictureHierarchy"/>
    <dgm:cxn modelId="{CECF83E5-EF53-4CC5-87BA-95233214BD81}" type="presParOf" srcId="{16C85561-ADFF-4888-8B33-9C066CC02054}" destId="{20240B92-3601-4C74-B982-3A70CA859C53}" srcOrd="3" destOrd="0" presId="urn:microsoft.com/office/officeart/2009/layout/CirclePictureHierarchy"/>
    <dgm:cxn modelId="{B90C4276-8F7B-4668-A1AA-CEE17C50C047}" type="presParOf" srcId="{20240B92-3601-4C74-B982-3A70CA859C53}" destId="{61004843-8AF7-4370-BB91-FB854B84BF5F}" srcOrd="0" destOrd="0" presId="urn:microsoft.com/office/officeart/2009/layout/CirclePictureHierarchy"/>
    <dgm:cxn modelId="{4180011D-AF0B-4665-BB87-D73D16FBB55E}" type="presParOf" srcId="{61004843-8AF7-4370-BB91-FB854B84BF5F}" destId="{56BACF09-394B-474D-83DE-42F3968D42EE}" srcOrd="0" destOrd="0" presId="urn:microsoft.com/office/officeart/2009/layout/CirclePictureHierarchy"/>
    <dgm:cxn modelId="{8C3D65C9-85B2-4D02-B75B-5B4DCF327F34}" type="presParOf" srcId="{61004843-8AF7-4370-BB91-FB854B84BF5F}" destId="{958B71CC-5A0F-47CC-B499-6736FDCF5361}" srcOrd="1" destOrd="0" presId="urn:microsoft.com/office/officeart/2009/layout/CirclePictureHierarchy"/>
    <dgm:cxn modelId="{64E7E306-B562-4EE6-AFA6-D446CDE69D54}" type="presParOf" srcId="{20240B92-3601-4C74-B982-3A70CA859C53}" destId="{28D78734-07BA-453B-A39B-C30A33CA0D83}" srcOrd="1" destOrd="0" presId="urn:microsoft.com/office/officeart/2009/layout/CirclePictureHierarchy"/>
    <dgm:cxn modelId="{C03CA948-19C7-4D56-9BA1-7F52167EC5A7}" type="presParOf" srcId="{28D78734-07BA-453B-A39B-C30A33CA0D83}" destId="{4AA7A2ED-8C06-4D0F-9B7C-B8F575D5D352}" srcOrd="0" destOrd="0" presId="urn:microsoft.com/office/officeart/2009/layout/CirclePictureHierarchy"/>
    <dgm:cxn modelId="{62E3D9C4-DBB6-4668-9A05-D3C15D2CF36D}" type="presParOf" srcId="{28D78734-07BA-453B-A39B-C30A33CA0D83}" destId="{BA302D4C-0E8A-4E74-A7E6-BC8219CC7C39}" srcOrd="1" destOrd="0" presId="urn:microsoft.com/office/officeart/2009/layout/CirclePictureHierarchy"/>
    <dgm:cxn modelId="{4EEFEF94-94C0-40B7-AC3B-D0A245F19D1F}" type="presParOf" srcId="{BA302D4C-0E8A-4E74-A7E6-BC8219CC7C39}" destId="{D816D17D-B996-40B8-B905-96B57CA40D11}" srcOrd="0" destOrd="0" presId="urn:microsoft.com/office/officeart/2009/layout/CirclePictureHierarchy"/>
    <dgm:cxn modelId="{6684F94E-4DB2-4FCE-98C3-CF080A1144EB}" type="presParOf" srcId="{D816D17D-B996-40B8-B905-96B57CA40D11}" destId="{02871050-317E-46C3-AD04-14E7EC5BE61C}" srcOrd="0" destOrd="0" presId="urn:microsoft.com/office/officeart/2009/layout/CirclePictureHierarchy"/>
    <dgm:cxn modelId="{01B0A725-F2DF-41E2-A28E-3AD3AB8EFC52}" type="presParOf" srcId="{D816D17D-B996-40B8-B905-96B57CA40D11}" destId="{74203190-02A4-4B4B-81A3-955F7AD74098}" srcOrd="1" destOrd="0" presId="urn:microsoft.com/office/officeart/2009/layout/CirclePictureHierarchy"/>
    <dgm:cxn modelId="{A5E4EEF2-1022-4907-A17A-906D5543FD82}" type="presParOf" srcId="{BA302D4C-0E8A-4E74-A7E6-BC8219CC7C39}" destId="{E05BC93C-9117-49DD-B537-60EDC31B259A}" srcOrd="1" destOrd="0" presId="urn:microsoft.com/office/officeart/2009/layout/CirclePictureHierarchy"/>
    <dgm:cxn modelId="{80743A45-8E99-44AA-B359-F3E23FA59CDD}" type="presParOf" srcId="{16C85561-ADFF-4888-8B33-9C066CC02054}" destId="{796ABC44-CA26-4691-9172-2E1FE4263A63}" srcOrd="4" destOrd="0" presId="urn:microsoft.com/office/officeart/2009/layout/CirclePictureHierarchy"/>
    <dgm:cxn modelId="{94E9067D-E57F-4BD1-B151-5C1101A53944}" type="presParOf" srcId="{16C85561-ADFF-4888-8B33-9C066CC02054}" destId="{DB4E2CE5-5125-4752-A846-7F807E12DD24}" srcOrd="5" destOrd="0" presId="urn:microsoft.com/office/officeart/2009/layout/CirclePictureHierarchy"/>
    <dgm:cxn modelId="{5B521788-79C5-4FE9-A7BF-46F8D86CD7E6}" type="presParOf" srcId="{DB4E2CE5-5125-4752-A846-7F807E12DD24}" destId="{C66DB56E-5864-4EA0-8839-A260F14A80F0}" srcOrd="0" destOrd="0" presId="urn:microsoft.com/office/officeart/2009/layout/CirclePictureHierarchy"/>
    <dgm:cxn modelId="{C693ABFA-5ECB-41A5-B620-A80A93E90A0B}" type="presParOf" srcId="{C66DB56E-5864-4EA0-8839-A260F14A80F0}" destId="{DE97F3BE-72C4-40F8-9936-B16EDFE388B9}" srcOrd="0" destOrd="0" presId="urn:microsoft.com/office/officeart/2009/layout/CirclePictureHierarchy"/>
    <dgm:cxn modelId="{A09E7F13-153D-43F7-BB59-38C70500183D}" type="presParOf" srcId="{C66DB56E-5864-4EA0-8839-A260F14A80F0}" destId="{01B0A189-9A25-4719-8344-47D357552533}" srcOrd="1" destOrd="0" presId="urn:microsoft.com/office/officeart/2009/layout/CirclePictureHierarchy"/>
    <dgm:cxn modelId="{A63A5278-4DFB-41CC-B87E-E43661D34D09}" type="presParOf" srcId="{DB4E2CE5-5125-4752-A846-7F807E12DD24}" destId="{DA308684-2EED-480A-9533-691362006077}" srcOrd="1" destOrd="0" presId="urn:microsoft.com/office/officeart/2009/layout/CirclePictureHierarchy"/>
    <dgm:cxn modelId="{9B97AC96-A89A-47CF-9C79-75550981452D}" type="presParOf" srcId="{DA308684-2EED-480A-9533-691362006077}" destId="{FB5E3D58-873D-4E78-9C91-C3ABBE95F10A}" srcOrd="0" destOrd="0" presId="urn:microsoft.com/office/officeart/2009/layout/CirclePictureHierarchy"/>
    <dgm:cxn modelId="{4493ED30-0615-429A-A639-1CA4C37659FE}" type="presParOf" srcId="{DA308684-2EED-480A-9533-691362006077}" destId="{F3EDF702-FC56-436C-B25F-78A7CF671E52}" srcOrd="1" destOrd="0" presId="urn:microsoft.com/office/officeart/2009/layout/CirclePictureHierarchy"/>
    <dgm:cxn modelId="{91A497BF-0DAC-48B8-B672-7956024F61E3}" type="presParOf" srcId="{F3EDF702-FC56-436C-B25F-78A7CF671E52}" destId="{EE1C8119-24C2-4505-9105-95D35D5D7DA6}" srcOrd="0" destOrd="0" presId="urn:microsoft.com/office/officeart/2009/layout/CirclePictureHierarchy"/>
    <dgm:cxn modelId="{8A88A027-DC09-4AD8-92BA-BFAB598E80C8}" type="presParOf" srcId="{EE1C8119-24C2-4505-9105-95D35D5D7DA6}" destId="{7AFC14BC-C64B-456B-A340-BFDB45945DA6}" srcOrd="0" destOrd="0" presId="urn:microsoft.com/office/officeart/2009/layout/CirclePictureHierarchy"/>
    <dgm:cxn modelId="{21AC5077-2511-4072-932F-A3926F49554D}" type="presParOf" srcId="{EE1C8119-24C2-4505-9105-95D35D5D7DA6}" destId="{EF12EBB7-0CE5-4CAD-A902-42DFFF0D2DD5}" srcOrd="1" destOrd="0" presId="urn:microsoft.com/office/officeart/2009/layout/CirclePictureHierarchy"/>
    <dgm:cxn modelId="{19A208CD-D3F5-4248-A1B1-EBDD34AFE4E4}" type="presParOf" srcId="{F3EDF702-FC56-436C-B25F-78A7CF671E52}" destId="{16FB5F21-29F4-4209-A3D3-60EA68BEB03F}" srcOrd="1" destOrd="0" presId="urn:microsoft.com/office/officeart/2009/layout/CirclePictureHierarchy"/>
    <dgm:cxn modelId="{09C003C8-64D4-4F33-B2E0-DFABF0E259A3}" type="presParOf" srcId="{16FB5F21-29F4-4209-A3D3-60EA68BEB03F}" destId="{366EE4F2-D014-463A-A794-629EA9FA67C5}" srcOrd="0" destOrd="0" presId="urn:microsoft.com/office/officeart/2009/layout/CirclePictureHierarchy"/>
    <dgm:cxn modelId="{9395EFC4-76C1-4790-9524-33DB99457AD8}" type="presParOf" srcId="{16FB5F21-29F4-4209-A3D3-60EA68BEB03F}" destId="{A4700D4F-1859-41BC-A649-4E62096878C7}" srcOrd="1" destOrd="0" presId="urn:microsoft.com/office/officeart/2009/layout/CirclePictureHierarchy"/>
    <dgm:cxn modelId="{A998ACB9-CC92-4251-89DB-6FDD3CA3EB31}" type="presParOf" srcId="{A4700D4F-1859-41BC-A649-4E62096878C7}" destId="{10B1D84D-B5F4-46CF-A0C5-25151EACCC27}" srcOrd="0" destOrd="0" presId="urn:microsoft.com/office/officeart/2009/layout/CirclePictureHierarchy"/>
    <dgm:cxn modelId="{4ED28025-D29A-4BC7-BE87-CDF9B3F08223}" type="presParOf" srcId="{10B1D84D-B5F4-46CF-A0C5-25151EACCC27}" destId="{DB22DD98-4740-41DD-8BFA-8534E7705093}" srcOrd="0" destOrd="0" presId="urn:microsoft.com/office/officeart/2009/layout/CirclePictureHierarchy"/>
    <dgm:cxn modelId="{74C38121-2202-4017-A4AF-C091A03EE63B}" type="presParOf" srcId="{10B1D84D-B5F4-46CF-A0C5-25151EACCC27}" destId="{742FDD8E-F57D-47B2-9B3D-18613CBB8F1F}" srcOrd="1" destOrd="0" presId="urn:microsoft.com/office/officeart/2009/layout/CirclePictureHierarchy"/>
    <dgm:cxn modelId="{43CF3A51-1552-407E-8AF1-15E144EFDFD9}" type="presParOf" srcId="{A4700D4F-1859-41BC-A649-4E62096878C7}" destId="{D46ADAAF-3D50-439F-BBE2-D4683C30FA98}" srcOrd="1" destOrd="0" presId="urn:microsoft.com/office/officeart/2009/layout/CirclePictureHierarchy"/>
    <dgm:cxn modelId="{AD7CE958-02B8-4809-914D-7DC50EBD5293}" type="presParOf" srcId="{DA308684-2EED-480A-9533-691362006077}" destId="{3E6F8F2A-C90E-4553-978B-47AEE7AFC0CA}" srcOrd="2" destOrd="0" presId="urn:microsoft.com/office/officeart/2009/layout/CirclePictureHierarchy"/>
    <dgm:cxn modelId="{EDC3A74C-8875-4532-91A3-D85D547B1807}" type="presParOf" srcId="{DA308684-2EED-480A-9533-691362006077}" destId="{735F98EF-1919-4E05-BDCB-3C717096A393}" srcOrd="3" destOrd="0" presId="urn:microsoft.com/office/officeart/2009/layout/CirclePictureHierarchy"/>
    <dgm:cxn modelId="{407A74F3-2FD6-4CE2-9636-C689906BFC58}" type="presParOf" srcId="{735F98EF-1919-4E05-BDCB-3C717096A393}" destId="{39C342C1-144D-45AC-B128-FDA168C768E3}" srcOrd="0" destOrd="0" presId="urn:microsoft.com/office/officeart/2009/layout/CirclePictureHierarchy"/>
    <dgm:cxn modelId="{CBDA8280-0B45-4861-B9BC-50C45C235544}" type="presParOf" srcId="{39C342C1-144D-45AC-B128-FDA168C768E3}" destId="{78C96CAF-4978-4D5F-82A7-9624A20155C2}" srcOrd="0" destOrd="0" presId="urn:microsoft.com/office/officeart/2009/layout/CirclePictureHierarchy"/>
    <dgm:cxn modelId="{88C5B1AD-865D-4B23-8F46-10210AD74B68}" type="presParOf" srcId="{39C342C1-144D-45AC-B128-FDA168C768E3}" destId="{9C0F06A9-C2CA-48A8-AB3C-E2A9B230D8B7}" srcOrd="1" destOrd="0" presId="urn:microsoft.com/office/officeart/2009/layout/CirclePictureHierarchy"/>
    <dgm:cxn modelId="{AE31D6EF-E432-43A9-A2D5-E6E37C199CC4}" type="presParOf" srcId="{735F98EF-1919-4E05-BDCB-3C717096A393}" destId="{AFA353E8-A125-4BF7-94D3-3E5C6A01753C}" srcOrd="1" destOrd="0" presId="urn:microsoft.com/office/officeart/2009/layout/CirclePicture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7E35D7D-703B-45CC-89C3-A0A3631041EE}" type="doc">
      <dgm:prSet loTypeId="urn:microsoft.com/office/officeart/2005/8/layout/matrix1" loCatId="matrix" qsTypeId="urn:microsoft.com/office/officeart/2005/8/quickstyle/3d9" qsCatId="3D" csTypeId="urn:microsoft.com/office/officeart/2005/8/colors/colorful2" csCatId="colorful" phldr="1"/>
      <dgm:spPr/>
      <dgm:t>
        <a:bodyPr/>
        <a:lstStyle/>
        <a:p>
          <a:endParaRPr lang="es-GT"/>
        </a:p>
      </dgm:t>
    </dgm:pt>
    <dgm:pt modelId="{DBB3B987-C552-4EF2-BD31-92C2035B3A0A}">
      <dgm:prSet phldrT="[Texto]" custT="1"/>
      <dgm:spPr>
        <a:solidFill>
          <a:schemeClr val="bg2"/>
        </a:solidFill>
      </dgm:spPr>
      <dgm:t>
        <a:bodyPr/>
        <a:lstStyle/>
        <a:p>
          <a:pPr algn="ctr"/>
          <a:r>
            <a:rPr lang="es-GT" sz="4000" dirty="0" smtClean="0"/>
            <a:t>Anual/Bi-anual</a:t>
          </a:r>
          <a:endParaRPr lang="es-GT" sz="4000" dirty="0"/>
        </a:p>
      </dgm:t>
    </dgm:pt>
    <dgm:pt modelId="{C0D245D1-0F5F-4FCD-AB02-1CB2F3A8BF0A}" type="parTrans" cxnId="{EC1EA849-0E57-47FA-BE32-D2EDF2BFD087}">
      <dgm:prSet/>
      <dgm:spPr/>
      <dgm:t>
        <a:bodyPr/>
        <a:lstStyle/>
        <a:p>
          <a:endParaRPr lang="es-GT" sz="4000"/>
        </a:p>
      </dgm:t>
    </dgm:pt>
    <dgm:pt modelId="{1859C556-166B-4405-AD6F-8ECC13519137}" type="sibTrans" cxnId="{EC1EA849-0E57-47FA-BE32-D2EDF2BFD087}">
      <dgm:prSet/>
      <dgm:spPr/>
      <dgm:t>
        <a:bodyPr/>
        <a:lstStyle/>
        <a:p>
          <a:endParaRPr lang="es-GT" sz="4000"/>
        </a:p>
      </dgm:t>
    </dgm:pt>
    <dgm:pt modelId="{978D9A8D-D0EA-47F6-B855-8F16E6D65D9D}">
      <dgm:prSet phldrT="[Texto]" custT="1"/>
      <dgm:spPr/>
      <dgm:t>
        <a:bodyPr/>
        <a:lstStyle/>
        <a:p>
          <a:r>
            <a:rPr lang="es-GT" sz="4000" dirty="0" smtClean="0"/>
            <a:t>Frecuencia</a:t>
          </a:r>
          <a:endParaRPr lang="es-GT" sz="4000" dirty="0"/>
        </a:p>
      </dgm:t>
    </dgm:pt>
    <dgm:pt modelId="{4520B694-3579-4682-B800-1DDDDC973894}" type="parTrans" cxnId="{4D6482C4-42B0-4921-8542-EA06E3B2EAAF}">
      <dgm:prSet/>
      <dgm:spPr/>
      <dgm:t>
        <a:bodyPr/>
        <a:lstStyle/>
        <a:p>
          <a:endParaRPr lang="es-GT" sz="4000"/>
        </a:p>
      </dgm:t>
    </dgm:pt>
    <dgm:pt modelId="{B49D3D98-AF4C-4BF7-B5F0-519F64316D78}" type="sibTrans" cxnId="{4D6482C4-42B0-4921-8542-EA06E3B2EAAF}">
      <dgm:prSet/>
      <dgm:spPr/>
      <dgm:t>
        <a:bodyPr/>
        <a:lstStyle/>
        <a:p>
          <a:endParaRPr lang="es-GT" sz="4000"/>
        </a:p>
      </dgm:t>
    </dgm:pt>
    <dgm:pt modelId="{1B9ED8F0-BE86-4CEE-99D6-B6E567352F23}">
      <dgm:prSet phldrT="[Texto]" custT="1"/>
      <dgm:spPr/>
      <dgm:t>
        <a:bodyPr/>
        <a:lstStyle/>
        <a:p>
          <a:r>
            <a:rPr lang="es-GT" sz="4000" dirty="0" smtClean="0"/>
            <a:t>de</a:t>
          </a:r>
          <a:endParaRPr lang="es-GT" sz="4000" dirty="0"/>
        </a:p>
      </dgm:t>
    </dgm:pt>
    <dgm:pt modelId="{9E55A323-586F-4968-B594-3B68B155EB01}" type="parTrans" cxnId="{A56E37D7-5EB2-4B2E-9ABA-782C93B4616A}">
      <dgm:prSet/>
      <dgm:spPr/>
      <dgm:t>
        <a:bodyPr/>
        <a:lstStyle/>
        <a:p>
          <a:endParaRPr lang="es-GT" sz="4000"/>
        </a:p>
      </dgm:t>
    </dgm:pt>
    <dgm:pt modelId="{57B75912-1BB6-4016-920D-90460AF56CB3}" type="sibTrans" cxnId="{A56E37D7-5EB2-4B2E-9ABA-782C93B4616A}">
      <dgm:prSet/>
      <dgm:spPr/>
      <dgm:t>
        <a:bodyPr/>
        <a:lstStyle/>
        <a:p>
          <a:endParaRPr lang="es-GT" sz="4000"/>
        </a:p>
      </dgm:t>
    </dgm:pt>
    <dgm:pt modelId="{9F115040-1FDF-48D6-AD2D-3FA2B04BD6CD}">
      <dgm:prSet phldrT="[Texto]" custT="1"/>
      <dgm:spPr/>
      <dgm:t>
        <a:bodyPr/>
        <a:lstStyle/>
        <a:p>
          <a:r>
            <a:rPr lang="es-GT" sz="4000" dirty="0" smtClean="0"/>
            <a:t>Análisis</a:t>
          </a:r>
          <a:endParaRPr lang="es-GT" sz="4000" dirty="0"/>
        </a:p>
      </dgm:t>
    </dgm:pt>
    <dgm:pt modelId="{CBEE9946-8C3D-4169-9225-F2DD4DC38890}" type="parTrans" cxnId="{5AA7DE90-2676-41CB-A95C-0137D280BBBE}">
      <dgm:prSet/>
      <dgm:spPr/>
      <dgm:t>
        <a:bodyPr/>
        <a:lstStyle/>
        <a:p>
          <a:endParaRPr lang="es-GT" sz="4000"/>
        </a:p>
      </dgm:t>
    </dgm:pt>
    <dgm:pt modelId="{DDD297ED-EDF5-4AF9-8365-C3E77D212B87}" type="sibTrans" cxnId="{5AA7DE90-2676-41CB-A95C-0137D280BBBE}">
      <dgm:prSet/>
      <dgm:spPr/>
      <dgm:t>
        <a:bodyPr/>
        <a:lstStyle/>
        <a:p>
          <a:endParaRPr lang="es-GT" sz="4000"/>
        </a:p>
      </dgm:t>
    </dgm:pt>
    <dgm:pt modelId="{5908E9DC-73D6-4309-BB54-C24A175EFE8C}" type="pres">
      <dgm:prSet presAssocID="{C7E35D7D-703B-45CC-89C3-A0A3631041EE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s-GT"/>
        </a:p>
      </dgm:t>
    </dgm:pt>
    <dgm:pt modelId="{D72C4A09-9F11-4553-BA66-014105B1E7D9}" type="pres">
      <dgm:prSet presAssocID="{C7E35D7D-703B-45CC-89C3-A0A3631041EE}" presName="matrix" presStyleCnt="0"/>
      <dgm:spPr/>
    </dgm:pt>
    <dgm:pt modelId="{F6D3AE0A-308B-4AE8-8143-93D9DEDA68B5}" type="pres">
      <dgm:prSet presAssocID="{C7E35D7D-703B-45CC-89C3-A0A3631041EE}" presName="tile1" presStyleLbl="node1" presStyleIdx="0" presStyleCnt="4"/>
      <dgm:spPr/>
      <dgm:t>
        <a:bodyPr/>
        <a:lstStyle/>
        <a:p>
          <a:endParaRPr lang="es-GT"/>
        </a:p>
      </dgm:t>
    </dgm:pt>
    <dgm:pt modelId="{5207AF6E-46EE-4681-A84E-FC0CC260FA47}" type="pres">
      <dgm:prSet presAssocID="{C7E35D7D-703B-45CC-89C3-A0A3631041EE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GT"/>
        </a:p>
      </dgm:t>
    </dgm:pt>
    <dgm:pt modelId="{D5E810B6-DA7F-444F-9A30-63B1F19ADDE7}" type="pres">
      <dgm:prSet presAssocID="{C7E35D7D-703B-45CC-89C3-A0A3631041EE}" presName="tile2" presStyleLbl="node1" presStyleIdx="1" presStyleCnt="4" custLinFactNeighborX="-6927" custLinFactNeighborY="3303"/>
      <dgm:spPr/>
      <dgm:t>
        <a:bodyPr/>
        <a:lstStyle/>
        <a:p>
          <a:endParaRPr lang="es-GT"/>
        </a:p>
      </dgm:t>
    </dgm:pt>
    <dgm:pt modelId="{0D86D313-1933-4A76-B887-B26C1A9246BD}" type="pres">
      <dgm:prSet presAssocID="{C7E35D7D-703B-45CC-89C3-A0A3631041EE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GT"/>
        </a:p>
      </dgm:t>
    </dgm:pt>
    <dgm:pt modelId="{D9A60CD0-9E72-4793-9DA8-F16329C492E6}" type="pres">
      <dgm:prSet presAssocID="{C7E35D7D-703B-45CC-89C3-A0A3631041EE}" presName="tile3" presStyleLbl="node1" presStyleIdx="2" presStyleCnt="4"/>
      <dgm:spPr/>
      <dgm:t>
        <a:bodyPr/>
        <a:lstStyle/>
        <a:p>
          <a:endParaRPr lang="es-GT"/>
        </a:p>
      </dgm:t>
    </dgm:pt>
    <dgm:pt modelId="{C52023EC-766D-47A3-BD2F-BA648715FDCE}" type="pres">
      <dgm:prSet presAssocID="{C7E35D7D-703B-45CC-89C3-A0A3631041EE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GT"/>
        </a:p>
      </dgm:t>
    </dgm:pt>
    <dgm:pt modelId="{BC632D18-50AC-44F3-90B2-2E1871C6DE6A}" type="pres">
      <dgm:prSet presAssocID="{C7E35D7D-703B-45CC-89C3-A0A3631041EE}" presName="tile4" presStyleLbl="node1" presStyleIdx="3" presStyleCnt="4" custLinFactNeighborX="-6838" custLinFactNeighborY="0"/>
      <dgm:spPr>
        <a:solidFill>
          <a:schemeClr val="bg1"/>
        </a:solidFill>
      </dgm:spPr>
      <dgm:t>
        <a:bodyPr/>
        <a:lstStyle/>
        <a:p>
          <a:endParaRPr lang="es-GT"/>
        </a:p>
      </dgm:t>
    </dgm:pt>
    <dgm:pt modelId="{504113ED-31DA-4C18-963D-49B20510F188}" type="pres">
      <dgm:prSet presAssocID="{C7E35D7D-703B-45CC-89C3-A0A3631041EE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</dgm:pt>
    <dgm:pt modelId="{8D6EE9D3-828F-46AE-AFC6-0D4E687E229F}" type="pres">
      <dgm:prSet presAssocID="{C7E35D7D-703B-45CC-89C3-A0A3631041EE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es-GT"/>
        </a:p>
      </dgm:t>
    </dgm:pt>
  </dgm:ptLst>
  <dgm:cxnLst>
    <dgm:cxn modelId="{D5842153-078A-42FE-933E-79C52677FBE6}" type="presOf" srcId="{DBB3B987-C552-4EF2-BD31-92C2035B3A0A}" destId="{8D6EE9D3-828F-46AE-AFC6-0D4E687E229F}" srcOrd="0" destOrd="0" presId="urn:microsoft.com/office/officeart/2005/8/layout/matrix1"/>
    <dgm:cxn modelId="{DBF6C8E5-E6A7-4CB4-A8F3-2872D7DE465A}" type="presOf" srcId="{C7E35D7D-703B-45CC-89C3-A0A3631041EE}" destId="{5908E9DC-73D6-4309-BB54-C24A175EFE8C}" srcOrd="0" destOrd="0" presId="urn:microsoft.com/office/officeart/2005/8/layout/matrix1"/>
    <dgm:cxn modelId="{21434B24-C6D6-4201-902A-CB122C2352F8}" type="presOf" srcId="{9F115040-1FDF-48D6-AD2D-3FA2B04BD6CD}" destId="{C52023EC-766D-47A3-BD2F-BA648715FDCE}" srcOrd="1" destOrd="0" presId="urn:microsoft.com/office/officeart/2005/8/layout/matrix1"/>
    <dgm:cxn modelId="{4D6482C4-42B0-4921-8542-EA06E3B2EAAF}" srcId="{DBB3B987-C552-4EF2-BD31-92C2035B3A0A}" destId="{978D9A8D-D0EA-47F6-B855-8F16E6D65D9D}" srcOrd="0" destOrd="0" parTransId="{4520B694-3579-4682-B800-1DDDDC973894}" sibTransId="{B49D3D98-AF4C-4BF7-B5F0-519F64316D78}"/>
    <dgm:cxn modelId="{EC1EA849-0E57-47FA-BE32-D2EDF2BFD087}" srcId="{C7E35D7D-703B-45CC-89C3-A0A3631041EE}" destId="{DBB3B987-C552-4EF2-BD31-92C2035B3A0A}" srcOrd="0" destOrd="0" parTransId="{C0D245D1-0F5F-4FCD-AB02-1CB2F3A8BF0A}" sibTransId="{1859C556-166B-4405-AD6F-8ECC13519137}"/>
    <dgm:cxn modelId="{5AA7DE90-2676-41CB-A95C-0137D280BBBE}" srcId="{DBB3B987-C552-4EF2-BD31-92C2035B3A0A}" destId="{9F115040-1FDF-48D6-AD2D-3FA2B04BD6CD}" srcOrd="2" destOrd="0" parTransId="{CBEE9946-8C3D-4169-9225-F2DD4DC38890}" sibTransId="{DDD297ED-EDF5-4AF9-8365-C3E77D212B87}"/>
    <dgm:cxn modelId="{C27DAA36-ADE3-4336-A877-0C800C9BBC31}" type="presOf" srcId="{1B9ED8F0-BE86-4CEE-99D6-B6E567352F23}" destId="{0D86D313-1933-4A76-B887-B26C1A9246BD}" srcOrd="1" destOrd="0" presId="urn:microsoft.com/office/officeart/2005/8/layout/matrix1"/>
    <dgm:cxn modelId="{79CF761B-BF2D-460C-ADE7-F4AFE31ED589}" type="presOf" srcId="{978D9A8D-D0EA-47F6-B855-8F16E6D65D9D}" destId="{F6D3AE0A-308B-4AE8-8143-93D9DEDA68B5}" srcOrd="0" destOrd="0" presId="urn:microsoft.com/office/officeart/2005/8/layout/matrix1"/>
    <dgm:cxn modelId="{4BCB6F06-8021-40D2-8070-BC68030012FF}" type="presOf" srcId="{1B9ED8F0-BE86-4CEE-99D6-B6E567352F23}" destId="{D5E810B6-DA7F-444F-9A30-63B1F19ADDE7}" srcOrd="0" destOrd="0" presId="urn:microsoft.com/office/officeart/2005/8/layout/matrix1"/>
    <dgm:cxn modelId="{05780EBA-728D-4BE4-95AF-3BA41CB1E568}" type="presOf" srcId="{978D9A8D-D0EA-47F6-B855-8F16E6D65D9D}" destId="{5207AF6E-46EE-4681-A84E-FC0CC260FA47}" srcOrd="1" destOrd="0" presId="urn:microsoft.com/office/officeart/2005/8/layout/matrix1"/>
    <dgm:cxn modelId="{8E7F2001-ED07-4CEC-B984-89C6458236F7}" type="presOf" srcId="{9F115040-1FDF-48D6-AD2D-3FA2B04BD6CD}" destId="{D9A60CD0-9E72-4793-9DA8-F16329C492E6}" srcOrd="0" destOrd="0" presId="urn:microsoft.com/office/officeart/2005/8/layout/matrix1"/>
    <dgm:cxn modelId="{A56E37D7-5EB2-4B2E-9ABA-782C93B4616A}" srcId="{DBB3B987-C552-4EF2-BD31-92C2035B3A0A}" destId="{1B9ED8F0-BE86-4CEE-99D6-B6E567352F23}" srcOrd="1" destOrd="0" parTransId="{9E55A323-586F-4968-B594-3B68B155EB01}" sibTransId="{57B75912-1BB6-4016-920D-90460AF56CB3}"/>
    <dgm:cxn modelId="{5C53D9E3-A321-429E-AD61-7D8E813D4B64}" type="presParOf" srcId="{5908E9DC-73D6-4309-BB54-C24A175EFE8C}" destId="{D72C4A09-9F11-4553-BA66-014105B1E7D9}" srcOrd="0" destOrd="0" presId="urn:microsoft.com/office/officeart/2005/8/layout/matrix1"/>
    <dgm:cxn modelId="{6E6EE708-3FBD-4B06-800E-3FB20E849251}" type="presParOf" srcId="{D72C4A09-9F11-4553-BA66-014105B1E7D9}" destId="{F6D3AE0A-308B-4AE8-8143-93D9DEDA68B5}" srcOrd="0" destOrd="0" presId="urn:microsoft.com/office/officeart/2005/8/layout/matrix1"/>
    <dgm:cxn modelId="{EDD7779F-BF53-47A4-86B6-D14AD75BCF68}" type="presParOf" srcId="{D72C4A09-9F11-4553-BA66-014105B1E7D9}" destId="{5207AF6E-46EE-4681-A84E-FC0CC260FA47}" srcOrd="1" destOrd="0" presId="urn:microsoft.com/office/officeart/2005/8/layout/matrix1"/>
    <dgm:cxn modelId="{EDA87685-1149-4B5F-82AC-446E6C41C7F6}" type="presParOf" srcId="{D72C4A09-9F11-4553-BA66-014105B1E7D9}" destId="{D5E810B6-DA7F-444F-9A30-63B1F19ADDE7}" srcOrd="2" destOrd="0" presId="urn:microsoft.com/office/officeart/2005/8/layout/matrix1"/>
    <dgm:cxn modelId="{E8E94E62-3B8F-4751-9581-8A1D9FC45542}" type="presParOf" srcId="{D72C4A09-9F11-4553-BA66-014105B1E7D9}" destId="{0D86D313-1933-4A76-B887-B26C1A9246BD}" srcOrd="3" destOrd="0" presId="urn:microsoft.com/office/officeart/2005/8/layout/matrix1"/>
    <dgm:cxn modelId="{F5FE14AA-AAAF-4483-81B8-457C6533FCD3}" type="presParOf" srcId="{D72C4A09-9F11-4553-BA66-014105B1E7D9}" destId="{D9A60CD0-9E72-4793-9DA8-F16329C492E6}" srcOrd="4" destOrd="0" presId="urn:microsoft.com/office/officeart/2005/8/layout/matrix1"/>
    <dgm:cxn modelId="{9ED08996-77E6-4687-A6F0-CF8D1FF49335}" type="presParOf" srcId="{D72C4A09-9F11-4553-BA66-014105B1E7D9}" destId="{C52023EC-766D-47A3-BD2F-BA648715FDCE}" srcOrd="5" destOrd="0" presId="urn:microsoft.com/office/officeart/2005/8/layout/matrix1"/>
    <dgm:cxn modelId="{979A95D6-B88B-41AA-AFEA-19B8EB118447}" type="presParOf" srcId="{D72C4A09-9F11-4553-BA66-014105B1E7D9}" destId="{BC632D18-50AC-44F3-90B2-2E1871C6DE6A}" srcOrd="6" destOrd="0" presId="urn:microsoft.com/office/officeart/2005/8/layout/matrix1"/>
    <dgm:cxn modelId="{906F1547-E15F-42A3-87F8-B15E6BF0EDA6}" type="presParOf" srcId="{D72C4A09-9F11-4553-BA66-014105B1E7D9}" destId="{504113ED-31DA-4C18-963D-49B20510F188}" srcOrd="7" destOrd="0" presId="urn:microsoft.com/office/officeart/2005/8/layout/matrix1"/>
    <dgm:cxn modelId="{4A705CC3-0AF5-48D4-9E89-A2146E8FF02D}" type="presParOf" srcId="{5908E9DC-73D6-4309-BB54-C24A175EFE8C}" destId="{8D6EE9D3-828F-46AE-AFC6-0D4E687E229F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A8D4A0C-B75E-4EB7-94AB-161CDA7324AC}" type="doc">
      <dgm:prSet loTypeId="urn:microsoft.com/office/officeart/2009/layout/CirclePicture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GT"/>
        </a:p>
      </dgm:t>
    </dgm:pt>
    <dgm:pt modelId="{EA3E5246-6DCB-451A-A68F-98F4662FCA4E}">
      <dgm:prSet phldrT="[Texto]"/>
      <dgm:spPr/>
      <dgm:t>
        <a:bodyPr/>
        <a:lstStyle/>
        <a:p>
          <a:r>
            <a:rPr lang="es-GT" dirty="0" smtClean="0"/>
            <a:t>Sistema de Monitoreo Forestal</a:t>
          </a:r>
          <a:endParaRPr lang="es-GT" dirty="0"/>
        </a:p>
      </dgm:t>
    </dgm:pt>
    <dgm:pt modelId="{70F4C66C-5E68-4729-AD82-113F5FE123C4}" type="parTrans" cxnId="{CD531CC2-3B31-4FC8-BAEF-61EA51623210}">
      <dgm:prSet/>
      <dgm:spPr/>
      <dgm:t>
        <a:bodyPr/>
        <a:lstStyle/>
        <a:p>
          <a:endParaRPr lang="es-GT"/>
        </a:p>
      </dgm:t>
    </dgm:pt>
    <dgm:pt modelId="{B2797DD6-61E4-426E-810A-A25065078776}" type="sibTrans" cxnId="{CD531CC2-3B31-4FC8-BAEF-61EA51623210}">
      <dgm:prSet/>
      <dgm:spPr/>
      <dgm:t>
        <a:bodyPr/>
        <a:lstStyle/>
        <a:p>
          <a:endParaRPr lang="es-GT"/>
        </a:p>
      </dgm:t>
    </dgm:pt>
    <dgm:pt modelId="{3AD790FC-6CED-4C1B-9B70-1ADC4FDB8E83}">
      <dgm:prSet phldrT="[Texto]"/>
      <dgm:spPr/>
      <dgm:t>
        <a:bodyPr/>
        <a:lstStyle/>
        <a:p>
          <a:r>
            <a:rPr lang="es-GT" dirty="0" smtClean="0"/>
            <a:t>Monitoreo de la actividad forestal </a:t>
          </a:r>
          <a:endParaRPr lang="es-GT" dirty="0"/>
        </a:p>
      </dgm:t>
    </dgm:pt>
    <dgm:pt modelId="{D2A129B1-58B7-47DB-A25E-477C7C23646A}" type="parTrans" cxnId="{969C2EF9-76A2-4DF4-A55B-FF32D108386F}">
      <dgm:prSet/>
      <dgm:spPr/>
      <dgm:t>
        <a:bodyPr/>
        <a:lstStyle/>
        <a:p>
          <a:endParaRPr lang="es-GT"/>
        </a:p>
      </dgm:t>
    </dgm:pt>
    <dgm:pt modelId="{D40F6247-F0B8-411A-AFE7-59421EAECECA}" type="sibTrans" cxnId="{969C2EF9-76A2-4DF4-A55B-FF32D108386F}">
      <dgm:prSet/>
      <dgm:spPr/>
      <dgm:t>
        <a:bodyPr/>
        <a:lstStyle/>
        <a:p>
          <a:endParaRPr lang="es-GT"/>
        </a:p>
      </dgm:t>
    </dgm:pt>
    <dgm:pt modelId="{28511B7C-13D1-40B8-9C63-57BD43E30A4C}">
      <dgm:prSet phldrT="[Texto]"/>
      <dgm:spPr/>
      <dgm:t>
        <a:bodyPr/>
        <a:lstStyle/>
        <a:p>
          <a:r>
            <a:rPr lang="es-GT" dirty="0" smtClean="0"/>
            <a:t>Aumento, Manejo y conservación de bosques</a:t>
          </a:r>
          <a:endParaRPr lang="es-GT" dirty="0"/>
        </a:p>
      </dgm:t>
    </dgm:pt>
    <dgm:pt modelId="{9AF922C2-0223-4A49-8906-DD06D25F343C}" type="parTrans" cxnId="{927376D0-B43C-45A1-9F2E-870A29FDC0EF}">
      <dgm:prSet/>
      <dgm:spPr/>
      <dgm:t>
        <a:bodyPr/>
        <a:lstStyle/>
        <a:p>
          <a:endParaRPr lang="es-GT"/>
        </a:p>
      </dgm:t>
    </dgm:pt>
    <dgm:pt modelId="{8DC22712-B18B-4685-99EB-C4A3524CD948}" type="sibTrans" cxnId="{927376D0-B43C-45A1-9F2E-870A29FDC0EF}">
      <dgm:prSet/>
      <dgm:spPr/>
      <dgm:t>
        <a:bodyPr/>
        <a:lstStyle/>
        <a:p>
          <a:endParaRPr lang="es-GT"/>
        </a:p>
      </dgm:t>
    </dgm:pt>
    <dgm:pt modelId="{7B525129-0444-4462-BC0A-F29698274C9F}">
      <dgm:prSet phldrT="[Texto]"/>
      <dgm:spPr/>
      <dgm:t>
        <a:bodyPr/>
        <a:lstStyle/>
        <a:p>
          <a:r>
            <a:rPr lang="es-GT" dirty="0" smtClean="0"/>
            <a:t>Deforestación y degradación</a:t>
          </a:r>
          <a:endParaRPr lang="es-GT" dirty="0"/>
        </a:p>
      </dgm:t>
    </dgm:pt>
    <dgm:pt modelId="{C023C178-39AB-43EB-B831-7F63943BEDC4}" type="parTrans" cxnId="{EA4D189E-5345-42AE-887A-D724A2949581}">
      <dgm:prSet/>
      <dgm:spPr/>
      <dgm:t>
        <a:bodyPr/>
        <a:lstStyle/>
        <a:p>
          <a:endParaRPr lang="es-GT"/>
        </a:p>
      </dgm:t>
    </dgm:pt>
    <dgm:pt modelId="{72E107AE-5764-4AE4-888F-1A0E74D15480}" type="sibTrans" cxnId="{EA4D189E-5345-42AE-887A-D724A2949581}">
      <dgm:prSet/>
      <dgm:spPr/>
      <dgm:t>
        <a:bodyPr/>
        <a:lstStyle/>
        <a:p>
          <a:endParaRPr lang="es-GT"/>
        </a:p>
      </dgm:t>
    </dgm:pt>
    <dgm:pt modelId="{6AD91918-447C-46F7-8C10-4A61E9C84D42}">
      <dgm:prSet phldrT="[Texto]"/>
      <dgm:spPr/>
      <dgm:t>
        <a:bodyPr/>
        <a:lstStyle/>
        <a:p>
          <a:r>
            <a:rPr lang="es-GT" dirty="0" smtClean="0"/>
            <a:t>Monitoreo de la  dinamica y cobertura forestal</a:t>
          </a:r>
          <a:endParaRPr lang="es-GT" dirty="0"/>
        </a:p>
      </dgm:t>
    </dgm:pt>
    <dgm:pt modelId="{377A0B18-823D-468F-993B-920180D21E44}" type="parTrans" cxnId="{11E08CD9-8C0F-43FC-96D8-2B06892A8FD2}">
      <dgm:prSet/>
      <dgm:spPr/>
      <dgm:t>
        <a:bodyPr/>
        <a:lstStyle/>
        <a:p>
          <a:endParaRPr lang="es-GT"/>
        </a:p>
      </dgm:t>
    </dgm:pt>
    <dgm:pt modelId="{DECFCD9E-4FA6-4F6A-8C98-396EF7750F37}" type="sibTrans" cxnId="{11E08CD9-8C0F-43FC-96D8-2B06892A8FD2}">
      <dgm:prSet/>
      <dgm:spPr/>
      <dgm:t>
        <a:bodyPr/>
        <a:lstStyle/>
        <a:p>
          <a:endParaRPr lang="es-GT"/>
        </a:p>
      </dgm:t>
    </dgm:pt>
    <dgm:pt modelId="{13253A64-5F50-4B16-B7B4-2633E4887950}">
      <dgm:prSet phldrT="[Texto]"/>
      <dgm:spPr/>
      <dgm:t>
        <a:bodyPr/>
        <a:lstStyle/>
        <a:p>
          <a:r>
            <a:rPr lang="es-GT" dirty="0" smtClean="0"/>
            <a:t>Monitoreo del estado de los bosques  </a:t>
          </a:r>
          <a:endParaRPr lang="es-GT" dirty="0"/>
        </a:p>
      </dgm:t>
    </dgm:pt>
    <dgm:pt modelId="{5E909D19-F530-41BA-80E1-B6D773769FE9}" type="parTrans" cxnId="{498E6652-C4C3-4E62-85CB-A9212F7A5666}">
      <dgm:prSet/>
      <dgm:spPr/>
      <dgm:t>
        <a:bodyPr/>
        <a:lstStyle/>
        <a:p>
          <a:endParaRPr lang="es-GT"/>
        </a:p>
      </dgm:t>
    </dgm:pt>
    <dgm:pt modelId="{5A428F62-3633-425E-81A9-14FF936F250B}" type="sibTrans" cxnId="{498E6652-C4C3-4E62-85CB-A9212F7A5666}">
      <dgm:prSet/>
      <dgm:spPr/>
      <dgm:t>
        <a:bodyPr/>
        <a:lstStyle/>
        <a:p>
          <a:endParaRPr lang="es-GT"/>
        </a:p>
      </dgm:t>
    </dgm:pt>
    <dgm:pt modelId="{56DFD410-E33A-427E-87D4-94CE536E72AB}">
      <dgm:prSet phldrT="[Texto]"/>
      <dgm:spPr/>
      <dgm:t>
        <a:bodyPr/>
        <a:lstStyle/>
        <a:p>
          <a:r>
            <a:rPr lang="es-GT" dirty="0"/>
            <a:t>Volumetria / biomasa</a:t>
          </a:r>
        </a:p>
      </dgm:t>
    </dgm:pt>
    <dgm:pt modelId="{4E8D2278-4999-4FDB-8D08-D26692423054}" type="parTrans" cxnId="{1F62EEB0-3CF0-4144-AA17-CA9AEA0AAA3A}">
      <dgm:prSet/>
      <dgm:spPr/>
      <dgm:t>
        <a:bodyPr/>
        <a:lstStyle/>
        <a:p>
          <a:endParaRPr lang="es-GT"/>
        </a:p>
      </dgm:t>
    </dgm:pt>
    <dgm:pt modelId="{10499C4A-3658-452B-8A9D-7853BA432F9C}" type="sibTrans" cxnId="{1F62EEB0-3CF0-4144-AA17-CA9AEA0AAA3A}">
      <dgm:prSet/>
      <dgm:spPr/>
      <dgm:t>
        <a:bodyPr/>
        <a:lstStyle/>
        <a:p>
          <a:endParaRPr lang="es-GT"/>
        </a:p>
      </dgm:t>
    </dgm:pt>
    <dgm:pt modelId="{F12E7384-45BF-4D5A-880A-A75DE9964B96}">
      <dgm:prSet phldrT="[Texto]"/>
      <dgm:spPr/>
      <dgm:t>
        <a:bodyPr/>
        <a:lstStyle/>
        <a:p>
          <a:r>
            <a:rPr lang="es-GT" dirty="0"/>
            <a:t>Densidad por tipo de bosque</a:t>
          </a:r>
        </a:p>
      </dgm:t>
    </dgm:pt>
    <dgm:pt modelId="{F6BB6E65-A6F3-42ED-B27C-E0C6785787EB}" type="parTrans" cxnId="{CBDE2ACC-3CD1-4FA6-9DDE-C2DD9422FFE5}">
      <dgm:prSet/>
      <dgm:spPr/>
      <dgm:t>
        <a:bodyPr/>
        <a:lstStyle/>
        <a:p>
          <a:endParaRPr lang="es-GT"/>
        </a:p>
      </dgm:t>
    </dgm:pt>
    <dgm:pt modelId="{2FB606F8-1EF0-4B8B-A0C0-7A05D1286474}" type="sibTrans" cxnId="{CBDE2ACC-3CD1-4FA6-9DDE-C2DD9422FFE5}">
      <dgm:prSet/>
      <dgm:spPr/>
      <dgm:t>
        <a:bodyPr/>
        <a:lstStyle/>
        <a:p>
          <a:endParaRPr lang="es-GT"/>
        </a:p>
      </dgm:t>
    </dgm:pt>
    <dgm:pt modelId="{46AE10C2-485E-4619-A292-7D34F10A35A9}">
      <dgm:prSet phldrT="[Texto]"/>
      <dgm:spPr/>
      <dgm:t>
        <a:bodyPr/>
        <a:lstStyle/>
        <a:p>
          <a:r>
            <a:rPr lang="es-GT" dirty="0"/>
            <a:t>Ecuaciones Alométricas</a:t>
          </a:r>
        </a:p>
      </dgm:t>
    </dgm:pt>
    <dgm:pt modelId="{D787F172-85B5-4E78-8E51-7DC569520CD0}" type="parTrans" cxnId="{421A48F1-F48F-4A3E-BD0E-33A2416A49E6}">
      <dgm:prSet/>
      <dgm:spPr/>
      <dgm:t>
        <a:bodyPr/>
        <a:lstStyle/>
        <a:p>
          <a:endParaRPr lang="es-GT"/>
        </a:p>
      </dgm:t>
    </dgm:pt>
    <dgm:pt modelId="{0F83A9B1-4DCE-434E-9CE4-2EC6060C82AA}" type="sibTrans" cxnId="{421A48F1-F48F-4A3E-BD0E-33A2416A49E6}">
      <dgm:prSet/>
      <dgm:spPr/>
      <dgm:t>
        <a:bodyPr/>
        <a:lstStyle/>
        <a:p>
          <a:endParaRPr lang="es-GT"/>
        </a:p>
      </dgm:t>
    </dgm:pt>
    <dgm:pt modelId="{FAF90C81-7CA2-4E35-B6C4-97F63D6FE850}">
      <dgm:prSet phldrT="[Texto]"/>
      <dgm:spPr/>
      <dgm:t>
        <a:bodyPr/>
        <a:lstStyle/>
        <a:p>
          <a:r>
            <a:rPr lang="es-GT" dirty="0"/>
            <a:t>Bosque y no bosque</a:t>
          </a:r>
        </a:p>
      </dgm:t>
    </dgm:pt>
    <dgm:pt modelId="{A1CE8D04-97E5-405D-9AAE-7FEB37B5D6A7}" type="parTrans" cxnId="{796995B7-9E57-4BC4-A873-891C0D9211A1}">
      <dgm:prSet/>
      <dgm:spPr/>
      <dgm:t>
        <a:bodyPr/>
        <a:lstStyle/>
        <a:p>
          <a:endParaRPr lang="es-GT"/>
        </a:p>
      </dgm:t>
    </dgm:pt>
    <dgm:pt modelId="{ECFD88F2-3C9B-4BD5-9AD8-26377AFAED3E}" type="sibTrans" cxnId="{796995B7-9E57-4BC4-A873-891C0D9211A1}">
      <dgm:prSet/>
      <dgm:spPr/>
      <dgm:t>
        <a:bodyPr/>
        <a:lstStyle/>
        <a:p>
          <a:endParaRPr lang="es-GT"/>
        </a:p>
      </dgm:t>
    </dgm:pt>
    <dgm:pt modelId="{4EF9FEFD-9E5B-4B64-99B8-35A196743EFC}" type="pres">
      <dgm:prSet presAssocID="{6A8D4A0C-B75E-4EB7-94AB-161CDA7324A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GT"/>
        </a:p>
      </dgm:t>
    </dgm:pt>
    <dgm:pt modelId="{B57867A3-643E-4278-B5E6-6FBAAB389F1B}" type="pres">
      <dgm:prSet presAssocID="{EA3E5246-6DCB-451A-A68F-98F4662FCA4E}" presName="hierRoot1" presStyleCnt="0"/>
      <dgm:spPr/>
    </dgm:pt>
    <dgm:pt modelId="{BD9D190D-1945-4193-A0AC-4CDBD896675D}" type="pres">
      <dgm:prSet presAssocID="{EA3E5246-6DCB-451A-A68F-98F4662FCA4E}" presName="composite" presStyleCnt="0"/>
      <dgm:spPr/>
    </dgm:pt>
    <dgm:pt modelId="{02FBE3C0-ED7A-4BBE-BE2D-E67978BC1056}" type="pres">
      <dgm:prSet presAssocID="{EA3E5246-6DCB-451A-A68F-98F4662FCA4E}" presName="image" presStyleLbl="node0" presStyleIdx="0" presStyleCnt="1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  <dgm:t>
        <a:bodyPr/>
        <a:lstStyle/>
        <a:p>
          <a:endParaRPr lang="es-GT"/>
        </a:p>
      </dgm:t>
    </dgm:pt>
    <dgm:pt modelId="{D3B19DC5-02EF-4792-A62F-B9F8D9D394A3}" type="pres">
      <dgm:prSet presAssocID="{EA3E5246-6DCB-451A-A68F-98F4662FCA4E}" presName="text" presStyleLbl="revTx" presStyleIdx="0" presStyleCnt="10">
        <dgm:presLayoutVars>
          <dgm:chPref val="3"/>
        </dgm:presLayoutVars>
      </dgm:prSet>
      <dgm:spPr/>
      <dgm:t>
        <a:bodyPr/>
        <a:lstStyle/>
        <a:p>
          <a:endParaRPr lang="es-GT"/>
        </a:p>
      </dgm:t>
    </dgm:pt>
    <dgm:pt modelId="{16C85561-ADFF-4888-8B33-9C066CC02054}" type="pres">
      <dgm:prSet presAssocID="{EA3E5246-6DCB-451A-A68F-98F4662FCA4E}" presName="hierChild2" presStyleCnt="0"/>
      <dgm:spPr/>
    </dgm:pt>
    <dgm:pt modelId="{D2CCB165-BC73-4BE8-95C7-5D94C372A814}" type="pres">
      <dgm:prSet presAssocID="{D2A129B1-58B7-47DB-A25E-477C7C23646A}" presName="Name10" presStyleLbl="parChTrans1D2" presStyleIdx="0" presStyleCnt="3"/>
      <dgm:spPr/>
      <dgm:t>
        <a:bodyPr/>
        <a:lstStyle/>
        <a:p>
          <a:endParaRPr lang="es-GT"/>
        </a:p>
      </dgm:t>
    </dgm:pt>
    <dgm:pt modelId="{11C631FC-5B5A-4E2C-94B6-6C245421B179}" type="pres">
      <dgm:prSet presAssocID="{3AD790FC-6CED-4C1B-9B70-1ADC4FDB8E83}" presName="hierRoot2" presStyleCnt="0"/>
      <dgm:spPr/>
    </dgm:pt>
    <dgm:pt modelId="{5B032F35-F9C0-40E2-8BEA-9451221D9C72}" type="pres">
      <dgm:prSet presAssocID="{3AD790FC-6CED-4C1B-9B70-1ADC4FDB8E83}" presName="composite2" presStyleCnt="0"/>
      <dgm:spPr/>
    </dgm:pt>
    <dgm:pt modelId="{D8239C99-3E1A-480A-9BE5-DA9D6887DB2E}" type="pres">
      <dgm:prSet presAssocID="{3AD790FC-6CED-4C1B-9B70-1ADC4FDB8E83}" presName="image2" presStyleLbl="node2" presStyleIdx="0" presStyleCnt="3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  <dgm:t>
        <a:bodyPr/>
        <a:lstStyle/>
        <a:p>
          <a:endParaRPr lang="es-GT"/>
        </a:p>
      </dgm:t>
    </dgm:pt>
    <dgm:pt modelId="{8D1750D5-4CC1-4A77-B7DE-71D094DA4E8F}" type="pres">
      <dgm:prSet presAssocID="{3AD790FC-6CED-4C1B-9B70-1ADC4FDB8E83}" presName="text2" presStyleLbl="revTx" presStyleIdx="1" presStyleCnt="10">
        <dgm:presLayoutVars>
          <dgm:chPref val="3"/>
        </dgm:presLayoutVars>
      </dgm:prSet>
      <dgm:spPr/>
      <dgm:t>
        <a:bodyPr/>
        <a:lstStyle/>
        <a:p>
          <a:endParaRPr lang="es-GT"/>
        </a:p>
      </dgm:t>
    </dgm:pt>
    <dgm:pt modelId="{79DE5337-3BA1-42E4-A2BF-9C3F69E2218E}" type="pres">
      <dgm:prSet presAssocID="{3AD790FC-6CED-4C1B-9B70-1ADC4FDB8E83}" presName="hierChild3" presStyleCnt="0"/>
      <dgm:spPr/>
    </dgm:pt>
    <dgm:pt modelId="{7CA3F626-D42F-47EB-938C-07E2FCBDB794}" type="pres">
      <dgm:prSet presAssocID="{9AF922C2-0223-4A49-8906-DD06D25F343C}" presName="Name17" presStyleLbl="parChTrans1D3" presStyleIdx="0" presStyleCnt="5"/>
      <dgm:spPr/>
      <dgm:t>
        <a:bodyPr/>
        <a:lstStyle/>
        <a:p>
          <a:endParaRPr lang="es-GT"/>
        </a:p>
      </dgm:t>
    </dgm:pt>
    <dgm:pt modelId="{1C6AED53-A533-4962-810E-33F4F85C2035}" type="pres">
      <dgm:prSet presAssocID="{28511B7C-13D1-40B8-9C63-57BD43E30A4C}" presName="hierRoot3" presStyleCnt="0"/>
      <dgm:spPr/>
    </dgm:pt>
    <dgm:pt modelId="{B6B5A6E5-3CE5-476E-921E-3EA784A5AFB4}" type="pres">
      <dgm:prSet presAssocID="{28511B7C-13D1-40B8-9C63-57BD43E30A4C}" presName="composite3" presStyleCnt="0"/>
      <dgm:spPr/>
    </dgm:pt>
    <dgm:pt modelId="{7521B223-B6AF-4D4F-BE26-A67A9A190352}" type="pres">
      <dgm:prSet presAssocID="{28511B7C-13D1-40B8-9C63-57BD43E30A4C}" presName="image3" presStyleLbl="node3" presStyleIdx="0" presStyleCnt="5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  <dgm:t>
        <a:bodyPr/>
        <a:lstStyle/>
        <a:p>
          <a:endParaRPr lang="es-GT"/>
        </a:p>
      </dgm:t>
    </dgm:pt>
    <dgm:pt modelId="{9562B859-08F3-4906-85C2-D3FDFC40FDB4}" type="pres">
      <dgm:prSet presAssocID="{28511B7C-13D1-40B8-9C63-57BD43E30A4C}" presName="text3" presStyleLbl="revTx" presStyleIdx="2" presStyleCnt="10">
        <dgm:presLayoutVars>
          <dgm:chPref val="3"/>
        </dgm:presLayoutVars>
      </dgm:prSet>
      <dgm:spPr/>
      <dgm:t>
        <a:bodyPr/>
        <a:lstStyle/>
        <a:p>
          <a:endParaRPr lang="es-GT"/>
        </a:p>
      </dgm:t>
    </dgm:pt>
    <dgm:pt modelId="{9EB9C786-77E2-44D6-935B-674D598E90E3}" type="pres">
      <dgm:prSet presAssocID="{28511B7C-13D1-40B8-9C63-57BD43E30A4C}" presName="hierChild4" presStyleCnt="0"/>
      <dgm:spPr/>
    </dgm:pt>
    <dgm:pt modelId="{405190B9-0B5B-46AB-8C6D-97A823F9C9A0}" type="pres">
      <dgm:prSet presAssocID="{C023C178-39AB-43EB-B831-7F63943BEDC4}" presName="Name17" presStyleLbl="parChTrans1D3" presStyleIdx="1" presStyleCnt="5"/>
      <dgm:spPr/>
      <dgm:t>
        <a:bodyPr/>
        <a:lstStyle/>
        <a:p>
          <a:endParaRPr lang="es-GT"/>
        </a:p>
      </dgm:t>
    </dgm:pt>
    <dgm:pt modelId="{CDC5D109-B311-4952-AA7D-80EFCCEAA7E1}" type="pres">
      <dgm:prSet presAssocID="{7B525129-0444-4462-BC0A-F29698274C9F}" presName="hierRoot3" presStyleCnt="0"/>
      <dgm:spPr/>
    </dgm:pt>
    <dgm:pt modelId="{5C93BE44-1CB9-46F3-8B57-8AF6984E3B09}" type="pres">
      <dgm:prSet presAssocID="{7B525129-0444-4462-BC0A-F29698274C9F}" presName="composite3" presStyleCnt="0"/>
      <dgm:spPr/>
    </dgm:pt>
    <dgm:pt modelId="{62A480F9-A0B9-4647-A4C0-074F56C09E59}" type="pres">
      <dgm:prSet presAssocID="{7B525129-0444-4462-BC0A-F29698274C9F}" presName="image3" presStyleLbl="node3" presStyleIdx="1" presStyleCnt="5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  <dgm:t>
        <a:bodyPr/>
        <a:lstStyle/>
        <a:p>
          <a:endParaRPr lang="es-GT"/>
        </a:p>
      </dgm:t>
    </dgm:pt>
    <dgm:pt modelId="{349F664F-0747-4215-92B0-702D295490D7}" type="pres">
      <dgm:prSet presAssocID="{7B525129-0444-4462-BC0A-F29698274C9F}" presName="text3" presStyleLbl="revTx" presStyleIdx="3" presStyleCnt="10">
        <dgm:presLayoutVars>
          <dgm:chPref val="3"/>
        </dgm:presLayoutVars>
      </dgm:prSet>
      <dgm:spPr/>
      <dgm:t>
        <a:bodyPr/>
        <a:lstStyle/>
        <a:p>
          <a:endParaRPr lang="es-GT"/>
        </a:p>
      </dgm:t>
    </dgm:pt>
    <dgm:pt modelId="{0C075286-D7B5-4C5A-A044-79944587804F}" type="pres">
      <dgm:prSet presAssocID="{7B525129-0444-4462-BC0A-F29698274C9F}" presName="hierChild4" presStyleCnt="0"/>
      <dgm:spPr/>
    </dgm:pt>
    <dgm:pt modelId="{26FB41E5-B57C-44E8-B313-A786FD8BBCD0}" type="pres">
      <dgm:prSet presAssocID="{377A0B18-823D-468F-993B-920180D21E44}" presName="Name10" presStyleLbl="parChTrans1D2" presStyleIdx="1" presStyleCnt="3"/>
      <dgm:spPr/>
      <dgm:t>
        <a:bodyPr/>
        <a:lstStyle/>
        <a:p>
          <a:endParaRPr lang="es-GT"/>
        </a:p>
      </dgm:t>
    </dgm:pt>
    <dgm:pt modelId="{20240B92-3601-4C74-B982-3A70CA859C53}" type="pres">
      <dgm:prSet presAssocID="{6AD91918-447C-46F7-8C10-4A61E9C84D42}" presName="hierRoot2" presStyleCnt="0"/>
      <dgm:spPr/>
    </dgm:pt>
    <dgm:pt modelId="{61004843-8AF7-4370-BB91-FB854B84BF5F}" type="pres">
      <dgm:prSet presAssocID="{6AD91918-447C-46F7-8C10-4A61E9C84D42}" presName="composite2" presStyleCnt="0"/>
      <dgm:spPr/>
    </dgm:pt>
    <dgm:pt modelId="{56BACF09-394B-474D-83DE-42F3968D42EE}" type="pres">
      <dgm:prSet presAssocID="{6AD91918-447C-46F7-8C10-4A61E9C84D42}" presName="image2" presStyleLbl="node2" presStyleIdx="1" presStyleCnt="3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000" r="-7000"/>
          </a:stretch>
        </a:blipFill>
      </dgm:spPr>
      <dgm:t>
        <a:bodyPr/>
        <a:lstStyle/>
        <a:p>
          <a:endParaRPr lang="es-GT"/>
        </a:p>
      </dgm:t>
    </dgm:pt>
    <dgm:pt modelId="{958B71CC-5A0F-47CC-B499-6736FDCF5361}" type="pres">
      <dgm:prSet presAssocID="{6AD91918-447C-46F7-8C10-4A61E9C84D42}" presName="text2" presStyleLbl="revTx" presStyleIdx="4" presStyleCnt="10">
        <dgm:presLayoutVars>
          <dgm:chPref val="3"/>
        </dgm:presLayoutVars>
      </dgm:prSet>
      <dgm:spPr/>
      <dgm:t>
        <a:bodyPr/>
        <a:lstStyle/>
        <a:p>
          <a:endParaRPr lang="es-GT"/>
        </a:p>
      </dgm:t>
    </dgm:pt>
    <dgm:pt modelId="{28D78734-07BA-453B-A39B-C30A33CA0D83}" type="pres">
      <dgm:prSet presAssocID="{6AD91918-447C-46F7-8C10-4A61E9C84D42}" presName="hierChild3" presStyleCnt="0"/>
      <dgm:spPr/>
    </dgm:pt>
    <dgm:pt modelId="{4AA7A2ED-8C06-4D0F-9B7C-B8F575D5D352}" type="pres">
      <dgm:prSet presAssocID="{A1CE8D04-97E5-405D-9AAE-7FEB37B5D6A7}" presName="Name17" presStyleLbl="parChTrans1D3" presStyleIdx="2" presStyleCnt="5"/>
      <dgm:spPr/>
      <dgm:t>
        <a:bodyPr/>
        <a:lstStyle/>
        <a:p>
          <a:endParaRPr lang="es-GT"/>
        </a:p>
      </dgm:t>
    </dgm:pt>
    <dgm:pt modelId="{BA302D4C-0E8A-4E74-A7E6-BC8219CC7C39}" type="pres">
      <dgm:prSet presAssocID="{FAF90C81-7CA2-4E35-B6C4-97F63D6FE850}" presName="hierRoot3" presStyleCnt="0"/>
      <dgm:spPr/>
    </dgm:pt>
    <dgm:pt modelId="{D816D17D-B996-40B8-B905-96B57CA40D11}" type="pres">
      <dgm:prSet presAssocID="{FAF90C81-7CA2-4E35-B6C4-97F63D6FE850}" presName="composite3" presStyleCnt="0"/>
      <dgm:spPr/>
    </dgm:pt>
    <dgm:pt modelId="{02871050-317E-46C3-AD04-14E7EC5BE61C}" type="pres">
      <dgm:prSet presAssocID="{FAF90C81-7CA2-4E35-B6C4-97F63D6FE850}" presName="image3" presStyleLbl="node3" presStyleIdx="2" presStyleCnt="5"/>
      <dgm:spPr>
        <a:blipFill rotWithShape="1">
          <a:blip xmlns:r="http://schemas.openxmlformats.org/officeDocument/2006/relationships" r:embed="rId6"/>
          <a:stretch>
            <a:fillRect/>
          </a:stretch>
        </a:blipFill>
      </dgm:spPr>
      <dgm:t>
        <a:bodyPr/>
        <a:lstStyle/>
        <a:p>
          <a:endParaRPr lang="es-GT"/>
        </a:p>
      </dgm:t>
    </dgm:pt>
    <dgm:pt modelId="{74203190-02A4-4B4B-81A3-955F7AD74098}" type="pres">
      <dgm:prSet presAssocID="{FAF90C81-7CA2-4E35-B6C4-97F63D6FE850}" presName="text3" presStyleLbl="revTx" presStyleIdx="5" presStyleCnt="10">
        <dgm:presLayoutVars>
          <dgm:chPref val="3"/>
        </dgm:presLayoutVars>
      </dgm:prSet>
      <dgm:spPr/>
      <dgm:t>
        <a:bodyPr/>
        <a:lstStyle/>
        <a:p>
          <a:endParaRPr lang="es-GT"/>
        </a:p>
      </dgm:t>
    </dgm:pt>
    <dgm:pt modelId="{E05BC93C-9117-49DD-B537-60EDC31B259A}" type="pres">
      <dgm:prSet presAssocID="{FAF90C81-7CA2-4E35-B6C4-97F63D6FE850}" presName="hierChild4" presStyleCnt="0"/>
      <dgm:spPr/>
    </dgm:pt>
    <dgm:pt modelId="{796ABC44-CA26-4691-9172-2E1FE4263A63}" type="pres">
      <dgm:prSet presAssocID="{5E909D19-F530-41BA-80E1-B6D773769FE9}" presName="Name10" presStyleLbl="parChTrans1D2" presStyleIdx="2" presStyleCnt="3"/>
      <dgm:spPr/>
      <dgm:t>
        <a:bodyPr/>
        <a:lstStyle/>
        <a:p>
          <a:endParaRPr lang="es-GT"/>
        </a:p>
      </dgm:t>
    </dgm:pt>
    <dgm:pt modelId="{DB4E2CE5-5125-4752-A846-7F807E12DD24}" type="pres">
      <dgm:prSet presAssocID="{13253A64-5F50-4B16-B7B4-2633E4887950}" presName="hierRoot2" presStyleCnt="0"/>
      <dgm:spPr/>
    </dgm:pt>
    <dgm:pt modelId="{C66DB56E-5864-4EA0-8839-A260F14A80F0}" type="pres">
      <dgm:prSet presAssocID="{13253A64-5F50-4B16-B7B4-2633E4887950}" presName="composite2" presStyleCnt="0"/>
      <dgm:spPr/>
    </dgm:pt>
    <dgm:pt modelId="{DE97F3BE-72C4-40F8-9936-B16EDFE388B9}" type="pres">
      <dgm:prSet presAssocID="{13253A64-5F50-4B16-B7B4-2633E4887950}" presName="image2" presStyleLbl="node2" presStyleIdx="2" presStyleCnt="3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5000" b="-15000"/>
          </a:stretch>
        </a:blipFill>
      </dgm:spPr>
      <dgm:t>
        <a:bodyPr/>
        <a:lstStyle/>
        <a:p>
          <a:endParaRPr lang="es-GT"/>
        </a:p>
      </dgm:t>
    </dgm:pt>
    <dgm:pt modelId="{01B0A189-9A25-4719-8344-47D357552533}" type="pres">
      <dgm:prSet presAssocID="{13253A64-5F50-4B16-B7B4-2633E4887950}" presName="text2" presStyleLbl="revTx" presStyleIdx="6" presStyleCnt="10">
        <dgm:presLayoutVars>
          <dgm:chPref val="3"/>
        </dgm:presLayoutVars>
      </dgm:prSet>
      <dgm:spPr/>
      <dgm:t>
        <a:bodyPr/>
        <a:lstStyle/>
        <a:p>
          <a:endParaRPr lang="es-GT"/>
        </a:p>
      </dgm:t>
    </dgm:pt>
    <dgm:pt modelId="{DA308684-2EED-480A-9533-691362006077}" type="pres">
      <dgm:prSet presAssocID="{13253A64-5F50-4B16-B7B4-2633E4887950}" presName="hierChild3" presStyleCnt="0"/>
      <dgm:spPr/>
    </dgm:pt>
    <dgm:pt modelId="{FB5E3D58-873D-4E78-9C91-C3ABBE95F10A}" type="pres">
      <dgm:prSet presAssocID="{4E8D2278-4999-4FDB-8D08-D26692423054}" presName="Name17" presStyleLbl="parChTrans1D3" presStyleIdx="3" presStyleCnt="5"/>
      <dgm:spPr/>
      <dgm:t>
        <a:bodyPr/>
        <a:lstStyle/>
        <a:p>
          <a:endParaRPr lang="es-GT"/>
        </a:p>
      </dgm:t>
    </dgm:pt>
    <dgm:pt modelId="{F3EDF702-FC56-436C-B25F-78A7CF671E52}" type="pres">
      <dgm:prSet presAssocID="{56DFD410-E33A-427E-87D4-94CE536E72AB}" presName="hierRoot3" presStyleCnt="0"/>
      <dgm:spPr/>
    </dgm:pt>
    <dgm:pt modelId="{EE1C8119-24C2-4505-9105-95D35D5D7DA6}" type="pres">
      <dgm:prSet presAssocID="{56DFD410-E33A-427E-87D4-94CE536E72AB}" presName="composite3" presStyleCnt="0"/>
      <dgm:spPr/>
    </dgm:pt>
    <dgm:pt modelId="{7AFC14BC-C64B-456B-A340-BFDB45945DA6}" type="pres">
      <dgm:prSet presAssocID="{56DFD410-E33A-427E-87D4-94CE536E72AB}" presName="image3" presStyleLbl="node3" presStyleIdx="3" presStyleCnt="5"/>
      <dgm:spPr>
        <a:blipFill>
          <a:blip xmlns:r="http://schemas.openxmlformats.org/officeDocument/2006/relationships"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7000" b="-27000"/>
          </a:stretch>
        </a:blipFill>
      </dgm:spPr>
      <dgm:t>
        <a:bodyPr/>
        <a:lstStyle/>
        <a:p>
          <a:endParaRPr lang="es-GT"/>
        </a:p>
      </dgm:t>
    </dgm:pt>
    <dgm:pt modelId="{EF12EBB7-0CE5-4CAD-A902-42DFFF0D2DD5}" type="pres">
      <dgm:prSet presAssocID="{56DFD410-E33A-427E-87D4-94CE536E72AB}" presName="text3" presStyleLbl="revTx" presStyleIdx="7" presStyleCnt="10">
        <dgm:presLayoutVars>
          <dgm:chPref val="3"/>
        </dgm:presLayoutVars>
      </dgm:prSet>
      <dgm:spPr/>
      <dgm:t>
        <a:bodyPr/>
        <a:lstStyle/>
        <a:p>
          <a:endParaRPr lang="es-GT"/>
        </a:p>
      </dgm:t>
    </dgm:pt>
    <dgm:pt modelId="{16FB5F21-29F4-4209-A3D3-60EA68BEB03F}" type="pres">
      <dgm:prSet presAssocID="{56DFD410-E33A-427E-87D4-94CE536E72AB}" presName="hierChild4" presStyleCnt="0"/>
      <dgm:spPr/>
    </dgm:pt>
    <dgm:pt modelId="{366EE4F2-D014-463A-A794-629EA9FA67C5}" type="pres">
      <dgm:prSet presAssocID="{D787F172-85B5-4E78-8E51-7DC569520CD0}" presName="Name23" presStyleLbl="parChTrans1D4" presStyleIdx="0" presStyleCnt="1"/>
      <dgm:spPr/>
      <dgm:t>
        <a:bodyPr/>
        <a:lstStyle/>
        <a:p>
          <a:endParaRPr lang="es-GT"/>
        </a:p>
      </dgm:t>
    </dgm:pt>
    <dgm:pt modelId="{A4700D4F-1859-41BC-A649-4E62096878C7}" type="pres">
      <dgm:prSet presAssocID="{46AE10C2-485E-4619-A292-7D34F10A35A9}" presName="hierRoot4" presStyleCnt="0"/>
      <dgm:spPr/>
    </dgm:pt>
    <dgm:pt modelId="{10B1D84D-B5F4-46CF-A0C5-25151EACCC27}" type="pres">
      <dgm:prSet presAssocID="{46AE10C2-485E-4619-A292-7D34F10A35A9}" presName="composite4" presStyleCnt="0"/>
      <dgm:spPr/>
    </dgm:pt>
    <dgm:pt modelId="{DB22DD98-4740-41DD-8BFA-8534E7705093}" type="pres">
      <dgm:prSet presAssocID="{46AE10C2-485E-4619-A292-7D34F10A35A9}" presName="image4" presStyleLbl="node4" presStyleIdx="0" presStyleCnt="1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5000" b="-15000"/>
          </a:stretch>
        </a:blipFill>
      </dgm:spPr>
      <dgm:t>
        <a:bodyPr/>
        <a:lstStyle/>
        <a:p>
          <a:endParaRPr lang="es-GT"/>
        </a:p>
      </dgm:t>
    </dgm:pt>
    <dgm:pt modelId="{742FDD8E-F57D-47B2-9B3D-18613CBB8F1F}" type="pres">
      <dgm:prSet presAssocID="{46AE10C2-485E-4619-A292-7D34F10A35A9}" presName="text4" presStyleLbl="revTx" presStyleIdx="8" presStyleCnt="10">
        <dgm:presLayoutVars>
          <dgm:chPref val="3"/>
        </dgm:presLayoutVars>
      </dgm:prSet>
      <dgm:spPr/>
      <dgm:t>
        <a:bodyPr/>
        <a:lstStyle/>
        <a:p>
          <a:endParaRPr lang="es-GT"/>
        </a:p>
      </dgm:t>
    </dgm:pt>
    <dgm:pt modelId="{D46ADAAF-3D50-439F-BBE2-D4683C30FA98}" type="pres">
      <dgm:prSet presAssocID="{46AE10C2-485E-4619-A292-7D34F10A35A9}" presName="hierChild5" presStyleCnt="0"/>
      <dgm:spPr/>
    </dgm:pt>
    <dgm:pt modelId="{3E6F8F2A-C90E-4553-978B-47AEE7AFC0CA}" type="pres">
      <dgm:prSet presAssocID="{F6BB6E65-A6F3-42ED-B27C-E0C6785787EB}" presName="Name17" presStyleLbl="parChTrans1D3" presStyleIdx="4" presStyleCnt="5"/>
      <dgm:spPr/>
      <dgm:t>
        <a:bodyPr/>
        <a:lstStyle/>
        <a:p>
          <a:endParaRPr lang="es-GT"/>
        </a:p>
      </dgm:t>
    </dgm:pt>
    <dgm:pt modelId="{735F98EF-1919-4E05-BDCB-3C717096A393}" type="pres">
      <dgm:prSet presAssocID="{F12E7384-45BF-4D5A-880A-A75DE9964B96}" presName="hierRoot3" presStyleCnt="0"/>
      <dgm:spPr/>
    </dgm:pt>
    <dgm:pt modelId="{39C342C1-144D-45AC-B128-FDA168C768E3}" type="pres">
      <dgm:prSet presAssocID="{F12E7384-45BF-4D5A-880A-A75DE9964B96}" presName="composite3" presStyleCnt="0"/>
      <dgm:spPr/>
    </dgm:pt>
    <dgm:pt modelId="{78C96CAF-4978-4D5F-82A7-9624A20155C2}" type="pres">
      <dgm:prSet presAssocID="{F12E7384-45BF-4D5A-880A-A75DE9964B96}" presName="image3" presStyleLbl="node3" presStyleIdx="4" presStyleCnt="5"/>
      <dgm:spPr>
        <a:blipFill>
          <a:blip xmlns:r="http://schemas.openxmlformats.org/officeDocument/2006/relationships"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5000" b="-15000"/>
          </a:stretch>
        </a:blipFill>
      </dgm:spPr>
      <dgm:t>
        <a:bodyPr/>
        <a:lstStyle/>
        <a:p>
          <a:endParaRPr lang="es-GT"/>
        </a:p>
      </dgm:t>
    </dgm:pt>
    <dgm:pt modelId="{9C0F06A9-C2CA-48A8-AB3C-E2A9B230D8B7}" type="pres">
      <dgm:prSet presAssocID="{F12E7384-45BF-4D5A-880A-A75DE9964B96}" presName="text3" presStyleLbl="revTx" presStyleIdx="9" presStyleCnt="10">
        <dgm:presLayoutVars>
          <dgm:chPref val="3"/>
        </dgm:presLayoutVars>
      </dgm:prSet>
      <dgm:spPr/>
      <dgm:t>
        <a:bodyPr/>
        <a:lstStyle/>
        <a:p>
          <a:endParaRPr lang="es-GT"/>
        </a:p>
      </dgm:t>
    </dgm:pt>
    <dgm:pt modelId="{AFA353E8-A125-4BF7-94D3-3E5C6A01753C}" type="pres">
      <dgm:prSet presAssocID="{F12E7384-45BF-4D5A-880A-A75DE9964B96}" presName="hierChild4" presStyleCnt="0"/>
      <dgm:spPr/>
    </dgm:pt>
  </dgm:ptLst>
  <dgm:cxnLst>
    <dgm:cxn modelId="{5BEDA690-9D78-46A2-A134-08B1D09476E4}" type="presOf" srcId="{46AE10C2-485E-4619-A292-7D34F10A35A9}" destId="{742FDD8E-F57D-47B2-9B3D-18613CBB8F1F}" srcOrd="0" destOrd="0" presId="urn:microsoft.com/office/officeart/2009/layout/CirclePictureHierarchy"/>
    <dgm:cxn modelId="{BD6018F8-179F-4359-9728-B4924377B69A}" type="presOf" srcId="{EA3E5246-6DCB-451A-A68F-98F4662FCA4E}" destId="{D3B19DC5-02EF-4792-A62F-B9F8D9D394A3}" srcOrd="0" destOrd="0" presId="urn:microsoft.com/office/officeart/2009/layout/CirclePictureHierarchy"/>
    <dgm:cxn modelId="{927376D0-B43C-45A1-9F2E-870A29FDC0EF}" srcId="{3AD790FC-6CED-4C1B-9B70-1ADC4FDB8E83}" destId="{28511B7C-13D1-40B8-9C63-57BD43E30A4C}" srcOrd="0" destOrd="0" parTransId="{9AF922C2-0223-4A49-8906-DD06D25F343C}" sibTransId="{8DC22712-B18B-4685-99EB-C4A3524CD948}"/>
    <dgm:cxn modelId="{28712BD5-0CFA-4069-AB6F-C09DC29C11AF}" type="presOf" srcId="{6AD91918-447C-46F7-8C10-4A61E9C84D42}" destId="{958B71CC-5A0F-47CC-B499-6736FDCF5361}" srcOrd="0" destOrd="0" presId="urn:microsoft.com/office/officeart/2009/layout/CirclePictureHierarchy"/>
    <dgm:cxn modelId="{6CEA5628-FEF7-402E-8E48-E0A2BC2B1D68}" type="presOf" srcId="{C023C178-39AB-43EB-B831-7F63943BEDC4}" destId="{405190B9-0B5B-46AB-8C6D-97A823F9C9A0}" srcOrd="0" destOrd="0" presId="urn:microsoft.com/office/officeart/2009/layout/CirclePictureHierarchy"/>
    <dgm:cxn modelId="{421A48F1-F48F-4A3E-BD0E-33A2416A49E6}" srcId="{56DFD410-E33A-427E-87D4-94CE536E72AB}" destId="{46AE10C2-485E-4619-A292-7D34F10A35A9}" srcOrd="0" destOrd="0" parTransId="{D787F172-85B5-4E78-8E51-7DC569520CD0}" sibTransId="{0F83A9B1-4DCE-434E-9CE4-2EC6060C82AA}"/>
    <dgm:cxn modelId="{DD6C1837-FE00-4E2D-8E8C-906A3F224626}" type="presOf" srcId="{28511B7C-13D1-40B8-9C63-57BD43E30A4C}" destId="{9562B859-08F3-4906-85C2-D3FDFC40FDB4}" srcOrd="0" destOrd="0" presId="urn:microsoft.com/office/officeart/2009/layout/CirclePictureHierarchy"/>
    <dgm:cxn modelId="{81330964-40A1-4670-94E3-A87461AEB916}" type="presOf" srcId="{FAF90C81-7CA2-4E35-B6C4-97F63D6FE850}" destId="{74203190-02A4-4B4B-81A3-955F7AD74098}" srcOrd="0" destOrd="0" presId="urn:microsoft.com/office/officeart/2009/layout/CirclePictureHierarchy"/>
    <dgm:cxn modelId="{32368DF2-AF40-468C-99C9-530400CB6657}" type="presOf" srcId="{3AD790FC-6CED-4C1B-9B70-1ADC4FDB8E83}" destId="{8D1750D5-4CC1-4A77-B7DE-71D094DA4E8F}" srcOrd="0" destOrd="0" presId="urn:microsoft.com/office/officeart/2009/layout/CirclePictureHierarchy"/>
    <dgm:cxn modelId="{1F62EEB0-3CF0-4144-AA17-CA9AEA0AAA3A}" srcId="{13253A64-5F50-4B16-B7B4-2633E4887950}" destId="{56DFD410-E33A-427E-87D4-94CE536E72AB}" srcOrd="0" destOrd="0" parTransId="{4E8D2278-4999-4FDB-8D08-D26692423054}" sibTransId="{10499C4A-3658-452B-8A9D-7853BA432F9C}"/>
    <dgm:cxn modelId="{CD531CC2-3B31-4FC8-BAEF-61EA51623210}" srcId="{6A8D4A0C-B75E-4EB7-94AB-161CDA7324AC}" destId="{EA3E5246-6DCB-451A-A68F-98F4662FCA4E}" srcOrd="0" destOrd="0" parTransId="{70F4C66C-5E68-4729-AD82-113F5FE123C4}" sibTransId="{B2797DD6-61E4-426E-810A-A25065078776}"/>
    <dgm:cxn modelId="{DA21D800-1D75-4876-A53A-DC82D5080BC5}" type="presOf" srcId="{6A8D4A0C-B75E-4EB7-94AB-161CDA7324AC}" destId="{4EF9FEFD-9E5B-4B64-99B8-35A196743EFC}" srcOrd="0" destOrd="0" presId="urn:microsoft.com/office/officeart/2009/layout/CirclePictureHierarchy"/>
    <dgm:cxn modelId="{1437ED34-D42C-47B6-9D4F-1C15AF708003}" type="presOf" srcId="{7B525129-0444-4462-BC0A-F29698274C9F}" destId="{349F664F-0747-4215-92B0-702D295490D7}" srcOrd="0" destOrd="0" presId="urn:microsoft.com/office/officeart/2009/layout/CirclePictureHierarchy"/>
    <dgm:cxn modelId="{0C6C5EE7-56AA-44C3-9163-36BC07B17239}" type="presOf" srcId="{377A0B18-823D-468F-993B-920180D21E44}" destId="{26FB41E5-B57C-44E8-B313-A786FD8BBCD0}" srcOrd="0" destOrd="0" presId="urn:microsoft.com/office/officeart/2009/layout/CirclePictureHierarchy"/>
    <dgm:cxn modelId="{EA4D189E-5345-42AE-887A-D724A2949581}" srcId="{3AD790FC-6CED-4C1B-9B70-1ADC4FDB8E83}" destId="{7B525129-0444-4462-BC0A-F29698274C9F}" srcOrd="1" destOrd="0" parTransId="{C023C178-39AB-43EB-B831-7F63943BEDC4}" sibTransId="{72E107AE-5764-4AE4-888F-1A0E74D15480}"/>
    <dgm:cxn modelId="{2C084AB0-A101-42ED-9C5C-A5089EE4DABE}" type="presOf" srcId="{5E909D19-F530-41BA-80E1-B6D773769FE9}" destId="{796ABC44-CA26-4691-9172-2E1FE4263A63}" srcOrd="0" destOrd="0" presId="urn:microsoft.com/office/officeart/2009/layout/CirclePictureHierarchy"/>
    <dgm:cxn modelId="{D20A5F14-A482-4951-9023-7164D4A55D88}" type="presOf" srcId="{A1CE8D04-97E5-405D-9AAE-7FEB37B5D6A7}" destId="{4AA7A2ED-8C06-4D0F-9B7C-B8F575D5D352}" srcOrd="0" destOrd="0" presId="urn:microsoft.com/office/officeart/2009/layout/CirclePictureHierarchy"/>
    <dgm:cxn modelId="{C9B4101E-C3F7-4DA9-A280-6E14121091EC}" type="presOf" srcId="{56DFD410-E33A-427E-87D4-94CE536E72AB}" destId="{EF12EBB7-0CE5-4CAD-A902-42DFFF0D2DD5}" srcOrd="0" destOrd="0" presId="urn:microsoft.com/office/officeart/2009/layout/CirclePictureHierarchy"/>
    <dgm:cxn modelId="{CBDE2ACC-3CD1-4FA6-9DDE-C2DD9422FFE5}" srcId="{13253A64-5F50-4B16-B7B4-2633E4887950}" destId="{F12E7384-45BF-4D5A-880A-A75DE9964B96}" srcOrd="1" destOrd="0" parTransId="{F6BB6E65-A6F3-42ED-B27C-E0C6785787EB}" sibTransId="{2FB606F8-1EF0-4B8B-A0C0-7A05D1286474}"/>
    <dgm:cxn modelId="{F648B2BB-E4E6-4C93-9693-25DBA02D3F22}" type="presOf" srcId="{13253A64-5F50-4B16-B7B4-2633E4887950}" destId="{01B0A189-9A25-4719-8344-47D357552533}" srcOrd="0" destOrd="0" presId="urn:microsoft.com/office/officeart/2009/layout/CirclePictureHierarchy"/>
    <dgm:cxn modelId="{9554E129-78B7-4564-BF30-1C3686E5D360}" type="presOf" srcId="{4E8D2278-4999-4FDB-8D08-D26692423054}" destId="{FB5E3D58-873D-4E78-9C91-C3ABBE95F10A}" srcOrd="0" destOrd="0" presId="urn:microsoft.com/office/officeart/2009/layout/CirclePictureHierarchy"/>
    <dgm:cxn modelId="{C6C2267F-66E9-43E4-831C-515C36D59CCE}" type="presOf" srcId="{F6BB6E65-A6F3-42ED-B27C-E0C6785787EB}" destId="{3E6F8F2A-C90E-4553-978B-47AEE7AFC0CA}" srcOrd="0" destOrd="0" presId="urn:microsoft.com/office/officeart/2009/layout/CirclePictureHierarchy"/>
    <dgm:cxn modelId="{40937AE9-581E-44CE-B146-484DCC8BE80E}" type="presOf" srcId="{F12E7384-45BF-4D5A-880A-A75DE9964B96}" destId="{9C0F06A9-C2CA-48A8-AB3C-E2A9B230D8B7}" srcOrd="0" destOrd="0" presId="urn:microsoft.com/office/officeart/2009/layout/CirclePictureHierarchy"/>
    <dgm:cxn modelId="{11E08CD9-8C0F-43FC-96D8-2B06892A8FD2}" srcId="{EA3E5246-6DCB-451A-A68F-98F4662FCA4E}" destId="{6AD91918-447C-46F7-8C10-4A61E9C84D42}" srcOrd="1" destOrd="0" parTransId="{377A0B18-823D-468F-993B-920180D21E44}" sibTransId="{DECFCD9E-4FA6-4F6A-8C98-396EF7750F37}"/>
    <dgm:cxn modelId="{498E6652-C4C3-4E62-85CB-A9212F7A5666}" srcId="{EA3E5246-6DCB-451A-A68F-98F4662FCA4E}" destId="{13253A64-5F50-4B16-B7B4-2633E4887950}" srcOrd="2" destOrd="0" parTransId="{5E909D19-F530-41BA-80E1-B6D773769FE9}" sibTransId="{5A428F62-3633-425E-81A9-14FF936F250B}"/>
    <dgm:cxn modelId="{969C2EF9-76A2-4DF4-A55B-FF32D108386F}" srcId="{EA3E5246-6DCB-451A-A68F-98F4662FCA4E}" destId="{3AD790FC-6CED-4C1B-9B70-1ADC4FDB8E83}" srcOrd="0" destOrd="0" parTransId="{D2A129B1-58B7-47DB-A25E-477C7C23646A}" sibTransId="{D40F6247-F0B8-411A-AFE7-59421EAECECA}"/>
    <dgm:cxn modelId="{C20DBE81-8501-4D52-BBC1-41A65EA06190}" type="presOf" srcId="{9AF922C2-0223-4A49-8906-DD06D25F343C}" destId="{7CA3F626-D42F-47EB-938C-07E2FCBDB794}" srcOrd="0" destOrd="0" presId="urn:microsoft.com/office/officeart/2009/layout/CirclePictureHierarchy"/>
    <dgm:cxn modelId="{82BA0C23-F71F-4256-87CB-7B1FF403C84E}" type="presOf" srcId="{D787F172-85B5-4E78-8E51-7DC569520CD0}" destId="{366EE4F2-D014-463A-A794-629EA9FA67C5}" srcOrd="0" destOrd="0" presId="urn:microsoft.com/office/officeart/2009/layout/CirclePictureHierarchy"/>
    <dgm:cxn modelId="{2AF808D9-CA78-4CEB-801B-A2AA41DD484C}" type="presOf" srcId="{D2A129B1-58B7-47DB-A25E-477C7C23646A}" destId="{D2CCB165-BC73-4BE8-95C7-5D94C372A814}" srcOrd="0" destOrd="0" presId="urn:microsoft.com/office/officeart/2009/layout/CirclePictureHierarchy"/>
    <dgm:cxn modelId="{796995B7-9E57-4BC4-A873-891C0D9211A1}" srcId="{6AD91918-447C-46F7-8C10-4A61E9C84D42}" destId="{FAF90C81-7CA2-4E35-B6C4-97F63D6FE850}" srcOrd="0" destOrd="0" parTransId="{A1CE8D04-97E5-405D-9AAE-7FEB37B5D6A7}" sibTransId="{ECFD88F2-3C9B-4BD5-9AD8-26377AFAED3E}"/>
    <dgm:cxn modelId="{F4BA7C48-5472-475D-BE9A-6E48EBA40D42}" type="presParOf" srcId="{4EF9FEFD-9E5B-4B64-99B8-35A196743EFC}" destId="{B57867A3-643E-4278-B5E6-6FBAAB389F1B}" srcOrd="0" destOrd="0" presId="urn:microsoft.com/office/officeart/2009/layout/CirclePictureHierarchy"/>
    <dgm:cxn modelId="{7AB1C805-8AC7-4C75-8445-482A1174E7D4}" type="presParOf" srcId="{B57867A3-643E-4278-B5E6-6FBAAB389F1B}" destId="{BD9D190D-1945-4193-A0AC-4CDBD896675D}" srcOrd="0" destOrd="0" presId="urn:microsoft.com/office/officeart/2009/layout/CirclePictureHierarchy"/>
    <dgm:cxn modelId="{0034BF25-A010-4683-9045-A5A76127BE67}" type="presParOf" srcId="{BD9D190D-1945-4193-A0AC-4CDBD896675D}" destId="{02FBE3C0-ED7A-4BBE-BE2D-E67978BC1056}" srcOrd="0" destOrd="0" presId="urn:microsoft.com/office/officeart/2009/layout/CirclePictureHierarchy"/>
    <dgm:cxn modelId="{E8C24074-B74B-4DDA-93F2-AF0D79B4FE05}" type="presParOf" srcId="{BD9D190D-1945-4193-A0AC-4CDBD896675D}" destId="{D3B19DC5-02EF-4792-A62F-B9F8D9D394A3}" srcOrd="1" destOrd="0" presId="urn:microsoft.com/office/officeart/2009/layout/CirclePictureHierarchy"/>
    <dgm:cxn modelId="{690C6315-F7DE-4005-9675-BFCC15ED18CD}" type="presParOf" srcId="{B57867A3-643E-4278-B5E6-6FBAAB389F1B}" destId="{16C85561-ADFF-4888-8B33-9C066CC02054}" srcOrd="1" destOrd="0" presId="urn:microsoft.com/office/officeart/2009/layout/CirclePictureHierarchy"/>
    <dgm:cxn modelId="{46108551-42FE-4BE6-A81F-D2DF16762053}" type="presParOf" srcId="{16C85561-ADFF-4888-8B33-9C066CC02054}" destId="{D2CCB165-BC73-4BE8-95C7-5D94C372A814}" srcOrd="0" destOrd="0" presId="urn:microsoft.com/office/officeart/2009/layout/CirclePictureHierarchy"/>
    <dgm:cxn modelId="{852AB0B5-85B2-433B-AA9F-9912D27B85D7}" type="presParOf" srcId="{16C85561-ADFF-4888-8B33-9C066CC02054}" destId="{11C631FC-5B5A-4E2C-94B6-6C245421B179}" srcOrd="1" destOrd="0" presId="urn:microsoft.com/office/officeart/2009/layout/CirclePictureHierarchy"/>
    <dgm:cxn modelId="{71E290AD-47CF-4856-B10D-202D8B67C990}" type="presParOf" srcId="{11C631FC-5B5A-4E2C-94B6-6C245421B179}" destId="{5B032F35-F9C0-40E2-8BEA-9451221D9C72}" srcOrd="0" destOrd="0" presId="urn:microsoft.com/office/officeart/2009/layout/CirclePictureHierarchy"/>
    <dgm:cxn modelId="{A2611BC2-555D-44DE-9D2E-04C1C5AAF755}" type="presParOf" srcId="{5B032F35-F9C0-40E2-8BEA-9451221D9C72}" destId="{D8239C99-3E1A-480A-9BE5-DA9D6887DB2E}" srcOrd="0" destOrd="0" presId="urn:microsoft.com/office/officeart/2009/layout/CirclePictureHierarchy"/>
    <dgm:cxn modelId="{F5D79B79-F567-4257-B0AA-05B18C7C8E2C}" type="presParOf" srcId="{5B032F35-F9C0-40E2-8BEA-9451221D9C72}" destId="{8D1750D5-4CC1-4A77-B7DE-71D094DA4E8F}" srcOrd="1" destOrd="0" presId="urn:microsoft.com/office/officeart/2009/layout/CirclePictureHierarchy"/>
    <dgm:cxn modelId="{2BAF7F23-4683-4DE4-8802-0130DFD26CB8}" type="presParOf" srcId="{11C631FC-5B5A-4E2C-94B6-6C245421B179}" destId="{79DE5337-3BA1-42E4-A2BF-9C3F69E2218E}" srcOrd="1" destOrd="0" presId="urn:microsoft.com/office/officeart/2009/layout/CirclePictureHierarchy"/>
    <dgm:cxn modelId="{0D5D977E-139E-4AFB-8F73-8F5EA6F8BB04}" type="presParOf" srcId="{79DE5337-3BA1-42E4-A2BF-9C3F69E2218E}" destId="{7CA3F626-D42F-47EB-938C-07E2FCBDB794}" srcOrd="0" destOrd="0" presId="urn:microsoft.com/office/officeart/2009/layout/CirclePictureHierarchy"/>
    <dgm:cxn modelId="{54900FF6-74AF-468A-ADE6-3FEC89BF977E}" type="presParOf" srcId="{79DE5337-3BA1-42E4-A2BF-9C3F69E2218E}" destId="{1C6AED53-A533-4962-810E-33F4F85C2035}" srcOrd="1" destOrd="0" presId="urn:microsoft.com/office/officeart/2009/layout/CirclePictureHierarchy"/>
    <dgm:cxn modelId="{88FA5B60-6A9A-4B5A-9945-982F4EFC4DCA}" type="presParOf" srcId="{1C6AED53-A533-4962-810E-33F4F85C2035}" destId="{B6B5A6E5-3CE5-476E-921E-3EA784A5AFB4}" srcOrd="0" destOrd="0" presId="urn:microsoft.com/office/officeart/2009/layout/CirclePictureHierarchy"/>
    <dgm:cxn modelId="{70EA3697-854A-4B33-A6BF-5C0E28FB8000}" type="presParOf" srcId="{B6B5A6E5-3CE5-476E-921E-3EA784A5AFB4}" destId="{7521B223-B6AF-4D4F-BE26-A67A9A190352}" srcOrd="0" destOrd="0" presId="urn:microsoft.com/office/officeart/2009/layout/CirclePictureHierarchy"/>
    <dgm:cxn modelId="{F4EEA579-7948-4856-8616-68983BECDE6A}" type="presParOf" srcId="{B6B5A6E5-3CE5-476E-921E-3EA784A5AFB4}" destId="{9562B859-08F3-4906-85C2-D3FDFC40FDB4}" srcOrd="1" destOrd="0" presId="urn:microsoft.com/office/officeart/2009/layout/CirclePictureHierarchy"/>
    <dgm:cxn modelId="{BD6B67A8-16D8-4F5A-96AB-62C9445ECE7B}" type="presParOf" srcId="{1C6AED53-A533-4962-810E-33F4F85C2035}" destId="{9EB9C786-77E2-44D6-935B-674D598E90E3}" srcOrd="1" destOrd="0" presId="urn:microsoft.com/office/officeart/2009/layout/CirclePictureHierarchy"/>
    <dgm:cxn modelId="{2E16A2D7-2EDE-4A4A-8739-42DC75CED539}" type="presParOf" srcId="{79DE5337-3BA1-42E4-A2BF-9C3F69E2218E}" destId="{405190B9-0B5B-46AB-8C6D-97A823F9C9A0}" srcOrd="2" destOrd="0" presId="urn:microsoft.com/office/officeart/2009/layout/CirclePictureHierarchy"/>
    <dgm:cxn modelId="{F5622601-61AA-4795-BEFB-98414C6A43F7}" type="presParOf" srcId="{79DE5337-3BA1-42E4-A2BF-9C3F69E2218E}" destId="{CDC5D109-B311-4952-AA7D-80EFCCEAA7E1}" srcOrd="3" destOrd="0" presId="urn:microsoft.com/office/officeart/2009/layout/CirclePictureHierarchy"/>
    <dgm:cxn modelId="{D6B508FD-4ED4-4EB4-BCA7-40CF45D3CD27}" type="presParOf" srcId="{CDC5D109-B311-4952-AA7D-80EFCCEAA7E1}" destId="{5C93BE44-1CB9-46F3-8B57-8AF6984E3B09}" srcOrd="0" destOrd="0" presId="urn:microsoft.com/office/officeart/2009/layout/CirclePictureHierarchy"/>
    <dgm:cxn modelId="{34E466AC-5C85-482B-AFF4-EFA7DDC92BD5}" type="presParOf" srcId="{5C93BE44-1CB9-46F3-8B57-8AF6984E3B09}" destId="{62A480F9-A0B9-4647-A4C0-074F56C09E59}" srcOrd="0" destOrd="0" presId="urn:microsoft.com/office/officeart/2009/layout/CirclePictureHierarchy"/>
    <dgm:cxn modelId="{CE7C6973-0CED-47F1-98FF-2AE86B8D656A}" type="presParOf" srcId="{5C93BE44-1CB9-46F3-8B57-8AF6984E3B09}" destId="{349F664F-0747-4215-92B0-702D295490D7}" srcOrd="1" destOrd="0" presId="urn:microsoft.com/office/officeart/2009/layout/CirclePictureHierarchy"/>
    <dgm:cxn modelId="{5FCF4F7F-8AC4-4A57-9326-3E4C0625F9FD}" type="presParOf" srcId="{CDC5D109-B311-4952-AA7D-80EFCCEAA7E1}" destId="{0C075286-D7B5-4C5A-A044-79944587804F}" srcOrd="1" destOrd="0" presId="urn:microsoft.com/office/officeart/2009/layout/CirclePictureHierarchy"/>
    <dgm:cxn modelId="{3BA60145-C28F-43B2-A0B7-74034FD9BD73}" type="presParOf" srcId="{16C85561-ADFF-4888-8B33-9C066CC02054}" destId="{26FB41E5-B57C-44E8-B313-A786FD8BBCD0}" srcOrd="2" destOrd="0" presId="urn:microsoft.com/office/officeart/2009/layout/CirclePictureHierarchy"/>
    <dgm:cxn modelId="{93D559D6-AE29-4AF3-8D62-B132E8577F2F}" type="presParOf" srcId="{16C85561-ADFF-4888-8B33-9C066CC02054}" destId="{20240B92-3601-4C74-B982-3A70CA859C53}" srcOrd="3" destOrd="0" presId="urn:microsoft.com/office/officeart/2009/layout/CirclePictureHierarchy"/>
    <dgm:cxn modelId="{BC333ED6-FBD0-4FEF-B2CE-CA21AA602703}" type="presParOf" srcId="{20240B92-3601-4C74-B982-3A70CA859C53}" destId="{61004843-8AF7-4370-BB91-FB854B84BF5F}" srcOrd="0" destOrd="0" presId="urn:microsoft.com/office/officeart/2009/layout/CirclePictureHierarchy"/>
    <dgm:cxn modelId="{0CCFD759-00F3-4960-8260-64C3CFF9610B}" type="presParOf" srcId="{61004843-8AF7-4370-BB91-FB854B84BF5F}" destId="{56BACF09-394B-474D-83DE-42F3968D42EE}" srcOrd="0" destOrd="0" presId="urn:microsoft.com/office/officeart/2009/layout/CirclePictureHierarchy"/>
    <dgm:cxn modelId="{2D35A722-ADA5-4D3F-9066-F6A3AB4FD10B}" type="presParOf" srcId="{61004843-8AF7-4370-BB91-FB854B84BF5F}" destId="{958B71CC-5A0F-47CC-B499-6736FDCF5361}" srcOrd="1" destOrd="0" presId="urn:microsoft.com/office/officeart/2009/layout/CirclePictureHierarchy"/>
    <dgm:cxn modelId="{790A3ACF-74FE-4807-A66F-1CF511F0A1ED}" type="presParOf" srcId="{20240B92-3601-4C74-B982-3A70CA859C53}" destId="{28D78734-07BA-453B-A39B-C30A33CA0D83}" srcOrd="1" destOrd="0" presId="urn:microsoft.com/office/officeart/2009/layout/CirclePictureHierarchy"/>
    <dgm:cxn modelId="{99572BD5-866A-454D-BFB0-EB34F65A5481}" type="presParOf" srcId="{28D78734-07BA-453B-A39B-C30A33CA0D83}" destId="{4AA7A2ED-8C06-4D0F-9B7C-B8F575D5D352}" srcOrd="0" destOrd="0" presId="urn:microsoft.com/office/officeart/2009/layout/CirclePictureHierarchy"/>
    <dgm:cxn modelId="{362D1F3A-A5ED-4274-BC06-147D2F03BD18}" type="presParOf" srcId="{28D78734-07BA-453B-A39B-C30A33CA0D83}" destId="{BA302D4C-0E8A-4E74-A7E6-BC8219CC7C39}" srcOrd="1" destOrd="0" presId="urn:microsoft.com/office/officeart/2009/layout/CirclePictureHierarchy"/>
    <dgm:cxn modelId="{5588D7A5-6C97-4CC5-A276-694CE8058840}" type="presParOf" srcId="{BA302D4C-0E8A-4E74-A7E6-BC8219CC7C39}" destId="{D816D17D-B996-40B8-B905-96B57CA40D11}" srcOrd="0" destOrd="0" presId="urn:microsoft.com/office/officeart/2009/layout/CirclePictureHierarchy"/>
    <dgm:cxn modelId="{830EF7E8-F3F5-42FB-8FE5-566781B0B8B5}" type="presParOf" srcId="{D816D17D-B996-40B8-B905-96B57CA40D11}" destId="{02871050-317E-46C3-AD04-14E7EC5BE61C}" srcOrd="0" destOrd="0" presId="urn:microsoft.com/office/officeart/2009/layout/CirclePictureHierarchy"/>
    <dgm:cxn modelId="{AD2C84ED-5EA0-430F-8A11-6A4CF1A2BE2D}" type="presParOf" srcId="{D816D17D-B996-40B8-B905-96B57CA40D11}" destId="{74203190-02A4-4B4B-81A3-955F7AD74098}" srcOrd="1" destOrd="0" presId="urn:microsoft.com/office/officeart/2009/layout/CirclePictureHierarchy"/>
    <dgm:cxn modelId="{18AC84C8-B426-49F6-8DE5-95DB6B2864E1}" type="presParOf" srcId="{BA302D4C-0E8A-4E74-A7E6-BC8219CC7C39}" destId="{E05BC93C-9117-49DD-B537-60EDC31B259A}" srcOrd="1" destOrd="0" presId="urn:microsoft.com/office/officeart/2009/layout/CirclePictureHierarchy"/>
    <dgm:cxn modelId="{C9620ECE-5BC6-4644-8CDA-2995F29E0658}" type="presParOf" srcId="{16C85561-ADFF-4888-8B33-9C066CC02054}" destId="{796ABC44-CA26-4691-9172-2E1FE4263A63}" srcOrd="4" destOrd="0" presId="urn:microsoft.com/office/officeart/2009/layout/CirclePictureHierarchy"/>
    <dgm:cxn modelId="{545C559E-F7F7-4045-9AAA-65ACDCC68849}" type="presParOf" srcId="{16C85561-ADFF-4888-8B33-9C066CC02054}" destId="{DB4E2CE5-5125-4752-A846-7F807E12DD24}" srcOrd="5" destOrd="0" presId="urn:microsoft.com/office/officeart/2009/layout/CirclePictureHierarchy"/>
    <dgm:cxn modelId="{0635B839-C985-4ABD-B423-3447C009E180}" type="presParOf" srcId="{DB4E2CE5-5125-4752-A846-7F807E12DD24}" destId="{C66DB56E-5864-4EA0-8839-A260F14A80F0}" srcOrd="0" destOrd="0" presId="urn:microsoft.com/office/officeart/2009/layout/CirclePictureHierarchy"/>
    <dgm:cxn modelId="{1449D478-E744-4BB0-9D92-402811D1B494}" type="presParOf" srcId="{C66DB56E-5864-4EA0-8839-A260F14A80F0}" destId="{DE97F3BE-72C4-40F8-9936-B16EDFE388B9}" srcOrd="0" destOrd="0" presId="urn:microsoft.com/office/officeart/2009/layout/CirclePictureHierarchy"/>
    <dgm:cxn modelId="{2598682B-60F2-497B-B7C7-F334985E07A9}" type="presParOf" srcId="{C66DB56E-5864-4EA0-8839-A260F14A80F0}" destId="{01B0A189-9A25-4719-8344-47D357552533}" srcOrd="1" destOrd="0" presId="urn:microsoft.com/office/officeart/2009/layout/CirclePictureHierarchy"/>
    <dgm:cxn modelId="{591FB2CB-DEEB-4CEE-9EC6-F235BB7807F7}" type="presParOf" srcId="{DB4E2CE5-5125-4752-A846-7F807E12DD24}" destId="{DA308684-2EED-480A-9533-691362006077}" srcOrd="1" destOrd="0" presId="urn:microsoft.com/office/officeart/2009/layout/CirclePictureHierarchy"/>
    <dgm:cxn modelId="{712E4EA8-C67C-4792-8243-9322589A0BF0}" type="presParOf" srcId="{DA308684-2EED-480A-9533-691362006077}" destId="{FB5E3D58-873D-4E78-9C91-C3ABBE95F10A}" srcOrd="0" destOrd="0" presId="urn:microsoft.com/office/officeart/2009/layout/CirclePictureHierarchy"/>
    <dgm:cxn modelId="{6CAB6E7B-5160-4291-8677-C7A7D180640D}" type="presParOf" srcId="{DA308684-2EED-480A-9533-691362006077}" destId="{F3EDF702-FC56-436C-B25F-78A7CF671E52}" srcOrd="1" destOrd="0" presId="urn:microsoft.com/office/officeart/2009/layout/CirclePictureHierarchy"/>
    <dgm:cxn modelId="{7090C249-088F-42C8-BD5E-43045783304F}" type="presParOf" srcId="{F3EDF702-FC56-436C-B25F-78A7CF671E52}" destId="{EE1C8119-24C2-4505-9105-95D35D5D7DA6}" srcOrd="0" destOrd="0" presId="urn:microsoft.com/office/officeart/2009/layout/CirclePictureHierarchy"/>
    <dgm:cxn modelId="{0840FAF8-2006-4E67-A8B0-3DBA80DA4149}" type="presParOf" srcId="{EE1C8119-24C2-4505-9105-95D35D5D7DA6}" destId="{7AFC14BC-C64B-456B-A340-BFDB45945DA6}" srcOrd="0" destOrd="0" presId="urn:microsoft.com/office/officeart/2009/layout/CirclePictureHierarchy"/>
    <dgm:cxn modelId="{807042EE-3114-4AA7-9331-699A015C77B6}" type="presParOf" srcId="{EE1C8119-24C2-4505-9105-95D35D5D7DA6}" destId="{EF12EBB7-0CE5-4CAD-A902-42DFFF0D2DD5}" srcOrd="1" destOrd="0" presId="urn:microsoft.com/office/officeart/2009/layout/CirclePictureHierarchy"/>
    <dgm:cxn modelId="{CECCD179-DF82-46D7-8CC7-10AAACBCEA72}" type="presParOf" srcId="{F3EDF702-FC56-436C-B25F-78A7CF671E52}" destId="{16FB5F21-29F4-4209-A3D3-60EA68BEB03F}" srcOrd="1" destOrd="0" presId="urn:microsoft.com/office/officeart/2009/layout/CirclePictureHierarchy"/>
    <dgm:cxn modelId="{49F438FD-7B24-4F18-837B-646E23F6D03D}" type="presParOf" srcId="{16FB5F21-29F4-4209-A3D3-60EA68BEB03F}" destId="{366EE4F2-D014-463A-A794-629EA9FA67C5}" srcOrd="0" destOrd="0" presId="urn:microsoft.com/office/officeart/2009/layout/CirclePictureHierarchy"/>
    <dgm:cxn modelId="{08639E12-72C2-4E00-B7A5-F1A51391760E}" type="presParOf" srcId="{16FB5F21-29F4-4209-A3D3-60EA68BEB03F}" destId="{A4700D4F-1859-41BC-A649-4E62096878C7}" srcOrd="1" destOrd="0" presId="urn:microsoft.com/office/officeart/2009/layout/CirclePictureHierarchy"/>
    <dgm:cxn modelId="{F46E9606-C4DA-4723-BC2D-38591DE256A6}" type="presParOf" srcId="{A4700D4F-1859-41BC-A649-4E62096878C7}" destId="{10B1D84D-B5F4-46CF-A0C5-25151EACCC27}" srcOrd="0" destOrd="0" presId="urn:microsoft.com/office/officeart/2009/layout/CirclePictureHierarchy"/>
    <dgm:cxn modelId="{32232A44-7B68-46BE-B014-E4818ACE888D}" type="presParOf" srcId="{10B1D84D-B5F4-46CF-A0C5-25151EACCC27}" destId="{DB22DD98-4740-41DD-8BFA-8534E7705093}" srcOrd="0" destOrd="0" presId="urn:microsoft.com/office/officeart/2009/layout/CirclePictureHierarchy"/>
    <dgm:cxn modelId="{A8CCF182-83AF-4FD6-BA3C-9519D64882FC}" type="presParOf" srcId="{10B1D84D-B5F4-46CF-A0C5-25151EACCC27}" destId="{742FDD8E-F57D-47B2-9B3D-18613CBB8F1F}" srcOrd="1" destOrd="0" presId="urn:microsoft.com/office/officeart/2009/layout/CirclePictureHierarchy"/>
    <dgm:cxn modelId="{4DE1CFF5-1CFB-434E-B3A5-201C06F4A093}" type="presParOf" srcId="{A4700D4F-1859-41BC-A649-4E62096878C7}" destId="{D46ADAAF-3D50-439F-BBE2-D4683C30FA98}" srcOrd="1" destOrd="0" presId="urn:microsoft.com/office/officeart/2009/layout/CirclePictureHierarchy"/>
    <dgm:cxn modelId="{A1980A29-232F-4341-BA86-C09CC6ABE6AC}" type="presParOf" srcId="{DA308684-2EED-480A-9533-691362006077}" destId="{3E6F8F2A-C90E-4553-978B-47AEE7AFC0CA}" srcOrd="2" destOrd="0" presId="urn:microsoft.com/office/officeart/2009/layout/CirclePictureHierarchy"/>
    <dgm:cxn modelId="{916BF820-C43D-4B1D-9F7F-7D50DC74A741}" type="presParOf" srcId="{DA308684-2EED-480A-9533-691362006077}" destId="{735F98EF-1919-4E05-BDCB-3C717096A393}" srcOrd="3" destOrd="0" presId="urn:microsoft.com/office/officeart/2009/layout/CirclePictureHierarchy"/>
    <dgm:cxn modelId="{6BAD892C-2CF0-427E-A3F9-9B8D2EB9AA26}" type="presParOf" srcId="{735F98EF-1919-4E05-BDCB-3C717096A393}" destId="{39C342C1-144D-45AC-B128-FDA168C768E3}" srcOrd="0" destOrd="0" presId="urn:microsoft.com/office/officeart/2009/layout/CirclePictureHierarchy"/>
    <dgm:cxn modelId="{5700BB46-4B9E-4AB5-A246-270F8B379F18}" type="presParOf" srcId="{39C342C1-144D-45AC-B128-FDA168C768E3}" destId="{78C96CAF-4978-4D5F-82A7-9624A20155C2}" srcOrd="0" destOrd="0" presId="urn:microsoft.com/office/officeart/2009/layout/CirclePictureHierarchy"/>
    <dgm:cxn modelId="{4C3B405E-3E7D-49A0-9FF3-16D99EE49AA4}" type="presParOf" srcId="{39C342C1-144D-45AC-B128-FDA168C768E3}" destId="{9C0F06A9-C2CA-48A8-AB3C-E2A9B230D8B7}" srcOrd="1" destOrd="0" presId="urn:microsoft.com/office/officeart/2009/layout/CirclePictureHierarchy"/>
    <dgm:cxn modelId="{31F41496-8A8C-4614-909A-2B50710426C6}" type="presParOf" srcId="{735F98EF-1919-4E05-BDCB-3C717096A393}" destId="{AFA353E8-A125-4BF7-94D3-3E5C6A01753C}" srcOrd="1" destOrd="0" presId="urn:microsoft.com/office/officeart/2009/layout/CirclePicture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7E35D7D-703B-45CC-89C3-A0A3631041EE}" type="doc">
      <dgm:prSet loTypeId="urn:microsoft.com/office/officeart/2005/8/layout/matrix1" loCatId="matrix" qsTypeId="urn:microsoft.com/office/officeart/2005/8/quickstyle/3d9" qsCatId="3D" csTypeId="urn:microsoft.com/office/officeart/2005/8/colors/colorful2" csCatId="colorful" phldr="1"/>
      <dgm:spPr/>
      <dgm:t>
        <a:bodyPr/>
        <a:lstStyle/>
        <a:p>
          <a:endParaRPr lang="es-GT"/>
        </a:p>
      </dgm:t>
    </dgm:pt>
    <dgm:pt modelId="{DBB3B987-C552-4EF2-BD31-92C2035B3A0A}">
      <dgm:prSet phldrT="[Texto]" custT="1"/>
      <dgm:spPr>
        <a:solidFill>
          <a:schemeClr val="bg2"/>
        </a:solidFill>
      </dgm:spPr>
      <dgm:t>
        <a:bodyPr/>
        <a:lstStyle/>
        <a:p>
          <a:pPr algn="ctr"/>
          <a:r>
            <a:rPr lang="es-GT" sz="3500" dirty="0" smtClean="0"/>
            <a:t>Quinquenal</a:t>
          </a:r>
          <a:endParaRPr lang="es-GT" sz="3500" dirty="0"/>
        </a:p>
      </dgm:t>
    </dgm:pt>
    <dgm:pt modelId="{C0D245D1-0F5F-4FCD-AB02-1CB2F3A8BF0A}" type="parTrans" cxnId="{EC1EA849-0E57-47FA-BE32-D2EDF2BFD087}">
      <dgm:prSet/>
      <dgm:spPr/>
      <dgm:t>
        <a:bodyPr/>
        <a:lstStyle/>
        <a:p>
          <a:endParaRPr lang="es-GT" sz="4000"/>
        </a:p>
      </dgm:t>
    </dgm:pt>
    <dgm:pt modelId="{1859C556-166B-4405-AD6F-8ECC13519137}" type="sibTrans" cxnId="{EC1EA849-0E57-47FA-BE32-D2EDF2BFD087}">
      <dgm:prSet/>
      <dgm:spPr/>
      <dgm:t>
        <a:bodyPr/>
        <a:lstStyle/>
        <a:p>
          <a:endParaRPr lang="es-GT" sz="4000"/>
        </a:p>
      </dgm:t>
    </dgm:pt>
    <dgm:pt modelId="{978D9A8D-D0EA-47F6-B855-8F16E6D65D9D}">
      <dgm:prSet phldrT="[Texto]" custT="1"/>
      <dgm:spPr/>
      <dgm:t>
        <a:bodyPr/>
        <a:lstStyle/>
        <a:p>
          <a:r>
            <a:rPr lang="es-GT" sz="4000" dirty="0" smtClean="0"/>
            <a:t>Frecuencia</a:t>
          </a:r>
          <a:endParaRPr lang="es-GT" sz="4000" dirty="0"/>
        </a:p>
      </dgm:t>
    </dgm:pt>
    <dgm:pt modelId="{4520B694-3579-4682-B800-1DDDDC973894}" type="parTrans" cxnId="{4D6482C4-42B0-4921-8542-EA06E3B2EAAF}">
      <dgm:prSet/>
      <dgm:spPr/>
      <dgm:t>
        <a:bodyPr/>
        <a:lstStyle/>
        <a:p>
          <a:endParaRPr lang="es-GT" sz="4000"/>
        </a:p>
      </dgm:t>
    </dgm:pt>
    <dgm:pt modelId="{B49D3D98-AF4C-4BF7-B5F0-519F64316D78}" type="sibTrans" cxnId="{4D6482C4-42B0-4921-8542-EA06E3B2EAAF}">
      <dgm:prSet/>
      <dgm:spPr/>
      <dgm:t>
        <a:bodyPr/>
        <a:lstStyle/>
        <a:p>
          <a:endParaRPr lang="es-GT" sz="4000"/>
        </a:p>
      </dgm:t>
    </dgm:pt>
    <dgm:pt modelId="{1B9ED8F0-BE86-4CEE-99D6-B6E567352F23}">
      <dgm:prSet phldrT="[Texto]" custT="1"/>
      <dgm:spPr/>
      <dgm:t>
        <a:bodyPr/>
        <a:lstStyle/>
        <a:p>
          <a:r>
            <a:rPr lang="es-GT" sz="4000" dirty="0" smtClean="0"/>
            <a:t>de</a:t>
          </a:r>
          <a:endParaRPr lang="es-GT" sz="4000" dirty="0"/>
        </a:p>
      </dgm:t>
    </dgm:pt>
    <dgm:pt modelId="{9E55A323-586F-4968-B594-3B68B155EB01}" type="parTrans" cxnId="{A56E37D7-5EB2-4B2E-9ABA-782C93B4616A}">
      <dgm:prSet/>
      <dgm:spPr/>
      <dgm:t>
        <a:bodyPr/>
        <a:lstStyle/>
        <a:p>
          <a:endParaRPr lang="es-GT" sz="4000"/>
        </a:p>
      </dgm:t>
    </dgm:pt>
    <dgm:pt modelId="{57B75912-1BB6-4016-920D-90460AF56CB3}" type="sibTrans" cxnId="{A56E37D7-5EB2-4B2E-9ABA-782C93B4616A}">
      <dgm:prSet/>
      <dgm:spPr/>
      <dgm:t>
        <a:bodyPr/>
        <a:lstStyle/>
        <a:p>
          <a:endParaRPr lang="es-GT" sz="4000"/>
        </a:p>
      </dgm:t>
    </dgm:pt>
    <dgm:pt modelId="{9F115040-1FDF-48D6-AD2D-3FA2B04BD6CD}">
      <dgm:prSet phldrT="[Texto]" custT="1"/>
      <dgm:spPr/>
      <dgm:t>
        <a:bodyPr/>
        <a:lstStyle/>
        <a:p>
          <a:r>
            <a:rPr lang="es-GT" sz="4000" dirty="0" smtClean="0"/>
            <a:t>Análisis</a:t>
          </a:r>
          <a:endParaRPr lang="es-GT" sz="4000" dirty="0"/>
        </a:p>
      </dgm:t>
    </dgm:pt>
    <dgm:pt modelId="{CBEE9946-8C3D-4169-9225-F2DD4DC38890}" type="parTrans" cxnId="{5AA7DE90-2676-41CB-A95C-0137D280BBBE}">
      <dgm:prSet/>
      <dgm:spPr/>
      <dgm:t>
        <a:bodyPr/>
        <a:lstStyle/>
        <a:p>
          <a:endParaRPr lang="es-GT" sz="4000"/>
        </a:p>
      </dgm:t>
    </dgm:pt>
    <dgm:pt modelId="{DDD297ED-EDF5-4AF9-8365-C3E77D212B87}" type="sibTrans" cxnId="{5AA7DE90-2676-41CB-A95C-0137D280BBBE}">
      <dgm:prSet/>
      <dgm:spPr/>
      <dgm:t>
        <a:bodyPr/>
        <a:lstStyle/>
        <a:p>
          <a:endParaRPr lang="es-GT" sz="4000"/>
        </a:p>
      </dgm:t>
    </dgm:pt>
    <dgm:pt modelId="{5908E9DC-73D6-4309-BB54-C24A175EFE8C}" type="pres">
      <dgm:prSet presAssocID="{C7E35D7D-703B-45CC-89C3-A0A3631041EE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s-GT"/>
        </a:p>
      </dgm:t>
    </dgm:pt>
    <dgm:pt modelId="{D72C4A09-9F11-4553-BA66-014105B1E7D9}" type="pres">
      <dgm:prSet presAssocID="{C7E35D7D-703B-45CC-89C3-A0A3631041EE}" presName="matrix" presStyleCnt="0"/>
      <dgm:spPr/>
    </dgm:pt>
    <dgm:pt modelId="{F6D3AE0A-308B-4AE8-8143-93D9DEDA68B5}" type="pres">
      <dgm:prSet presAssocID="{C7E35D7D-703B-45CC-89C3-A0A3631041EE}" presName="tile1" presStyleLbl="node1" presStyleIdx="0" presStyleCnt="4"/>
      <dgm:spPr/>
      <dgm:t>
        <a:bodyPr/>
        <a:lstStyle/>
        <a:p>
          <a:endParaRPr lang="es-GT"/>
        </a:p>
      </dgm:t>
    </dgm:pt>
    <dgm:pt modelId="{5207AF6E-46EE-4681-A84E-FC0CC260FA47}" type="pres">
      <dgm:prSet presAssocID="{C7E35D7D-703B-45CC-89C3-A0A3631041EE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GT"/>
        </a:p>
      </dgm:t>
    </dgm:pt>
    <dgm:pt modelId="{D5E810B6-DA7F-444F-9A30-63B1F19ADDE7}" type="pres">
      <dgm:prSet presAssocID="{C7E35D7D-703B-45CC-89C3-A0A3631041EE}" presName="tile2" presStyleLbl="node1" presStyleIdx="1" presStyleCnt="4" custLinFactNeighborX="-6927" custLinFactNeighborY="3303"/>
      <dgm:spPr/>
      <dgm:t>
        <a:bodyPr/>
        <a:lstStyle/>
        <a:p>
          <a:endParaRPr lang="es-GT"/>
        </a:p>
      </dgm:t>
    </dgm:pt>
    <dgm:pt modelId="{0D86D313-1933-4A76-B887-B26C1A9246BD}" type="pres">
      <dgm:prSet presAssocID="{C7E35D7D-703B-45CC-89C3-A0A3631041EE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GT"/>
        </a:p>
      </dgm:t>
    </dgm:pt>
    <dgm:pt modelId="{D9A60CD0-9E72-4793-9DA8-F16329C492E6}" type="pres">
      <dgm:prSet presAssocID="{C7E35D7D-703B-45CC-89C3-A0A3631041EE}" presName="tile3" presStyleLbl="node1" presStyleIdx="2" presStyleCnt="4"/>
      <dgm:spPr/>
      <dgm:t>
        <a:bodyPr/>
        <a:lstStyle/>
        <a:p>
          <a:endParaRPr lang="es-GT"/>
        </a:p>
      </dgm:t>
    </dgm:pt>
    <dgm:pt modelId="{C52023EC-766D-47A3-BD2F-BA648715FDCE}" type="pres">
      <dgm:prSet presAssocID="{C7E35D7D-703B-45CC-89C3-A0A3631041EE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GT"/>
        </a:p>
      </dgm:t>
    </dgm:pt>
    <dgm:pt modelId="{BC632D18-50AC-44F3-90B2-2E1871C6DE6A}" type="pres">
      <dgm:prSet presAssocID="{C7E35D7D-703B-45CC-89C3-A0A3631041EE}" presName="tile4" presStyleLbl="node1" presStyleIdx="3" presStyleCnt="4" custLinFactNeighborX="9104" custLinFactNeighborY="0"/>
      <dgm:spPr>
        <a:solidFill>
          <a:schemeClr val="bg1"/>
        </a:solidFill>
      </dgm:spPr>
      <dgm:t>
        <a:bodyPr/>
        <a:lstStyle/>
        <a:p>
          <a:endParaRPr lang="es-GT"/>
        </a:p>
      </dgm:t>
    </dgm:pt>
    <dgm:pt modelId="{504113ED-31DA-4C18-963D-49B20510F188}" type="pres">
      <dgm:prSet presAssocID="{C7E35D7D-703B-45CC-89C3-A0A3631041EE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</dgm:pt>
    <dgm:pt modelId="{8D6EE9D3-828F-46AE-AFC6-0D4E687E229F}" type="pres">
      <dgm:prSet presAssocID="{C7E35D7D-703B-45CC-89C3-A0A3631041EE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es-GT"/>
        </a:p>
      </dgm:t>
    </dgm:pt>
  </dgm:ptLst>
  <dgm:cxnLst>
    <dgm:cxn modelId="{89FFA264-9F21-4843-9C39-E1C2E5CAEF4C}" type="presOf" srcId="{9F115040-1FDF-48D6-AD2D-3FA2B04BD6CD}" destId="{C52023EC-766D-47A3-BD2F-BA648715FDCE}" srcOrd="1" destOrd="0" presId="urn:microsoft.com/office/officeart/2005/8/layout/matrix1"/>
    <dgm:cxn modelId="{FBC8F10F-1536-4949-A08A-961B8CF9875D}" type="presOf" srcId="{978D9A8D-D0EA-47F6-B855-8F16E6D65D9D}" destId="{F6D3AE0A-308B-4AE8-8143-93D9DEDA68B5}" srcOrd="0" destOrd="0" presId="urn:microsoft.com/office/officeart/2005/8/layout/matrix1"/>
    <dgm:cxn modelId="{B4F5B2B1-D9C5-4968-BA10-9327E7ABB8B8}" type="presOf" srcId="{1B9ED8F0-BE86-4CEE-99D6-B6E567352F23}" destId="{D5E810B6-DA7F-444F-9A30-63B1F19ADDE7}" srcOrd="0" destOrd="0" presId="urn:microsoft.com/office/officeart/2005/8/layout/matrix1"/>
    <dgm:cxn modelId="{D5489DC3-F88D-417A-8464-803A8E157083}" type="presOf" srcId="{1B9ED8F0-BE86-4CEE-99D6-B6E567352F23}" destId="{0D86D313-1933-4A76-B887-B26C1A9246BD}" srcOrd="1" destOrd="0" presId="urn:microsoft.com/office/officeart/2005/8/layout/matrix1"/>
    <dgm:cxn modelId="{710302E4-218C-4BF8-9C80-546052B94E0C}" type="presOf" srcId="{9F115040-1FDF-48D6-AD2D-3FA2B04BD6CD}" destId="{D9A60CD0-9E72-4793-9DA8-F16329C492E6}" srcOrd="0" destOrd="0" presId="urn:microsoft.com/office/officeart/2005/8/layout/matrix1"/>
    <dgm:cxn modelId="{4D6482C4-42B0-4921-8542-EA06E3B2EAAF}" srcId="{DBB3B987-C552-4EF2-BD31-92C2035B3A0A}" destId="{978D9A8D-D0EA-47F6-B855-8F16E6D65D9D}" srcOrd="0" destOrd="0" parTransId="{4520B694-3579-4682-B800-1DDDDC973894}" sibTransId="{B49D3D98-AF4C-4BF7-B5F0-519F64316D78}"/>
    <dgm:cxn modelId="{2444493A-7823-420B-8464-C755129E0ACD}" type="presOf" srcId="{DBB3B987-C552-4EF2-BD31-92C2035B3A0A}" destId="{8D6EE9D3-828F-46AE-AFC6-0D4E687E229F}" srcOrd="0" destOrd="0" presId="urn:microsoft.com/office/officeart/2005/8/layout/matrix1"/>
    <dgm:cxn modelId="{E6B7AFC4-84B3-48D7-A3AB-9A90831E3257}" type="presOf" srcId="{978D9A8D-D0EA-47F6-B855-8F16E6D65D9D}" destId="{5207AF6E-46EE-4681-A84E-FC0CC260FA47}" srcOrd="1" destOrd="0" presId="urn:microsoft.com/office/officeart/2005/8/layout/matrix1"/>
    <dgm:cxn modelId="{EC1EA849-0E57-47FA-BE32-D2EDF2BFD087}" srcId="{C7E35D7D-703B-45CC-89C3-A0A3631041EE}" destId="{DBB3B987-C552-4EF2-BD31-92C2035B3A0A}" srcOrd="0" destOrd="0" parTransId="{C0D245D1-0F5F-4FCD-AB02-1CB2F3A8BF0A}" sibTransId="{1859C556-166B-4405-AD6F-8ECC13519137}"/>
    <dgm:cxn modelId="{0381B0C2-A78B-4964-995D-D7D78350760B}" type="presOf" srcId="{C7E35D7D-703B-45CC-89C3-A0A3631041EE}" destId="{5908E9DC-73D6-4309-BB54-C24A175EFE8C}" srcOrd="0" destOrd="0" presId="urn:microsoft.com/office/officeart/2005/8/layout/matrix1"/>
    <dgm:cxn modelId="{5AA7DE90-2676-41CB-A95C-0137D280BBBE}" srcId="{DBB3B987-C552-4EF2-BD31-92C2035B3A0A}" destId="{9F115040-1FDF-48D6-AD2D-3FA2B04BD6CD}" srcOrd="2" destOrd="0" parTransId="{CBEE9946-8C3D-4169-9225-F2DD4DC38890}" sibTransId="{DDD297ED-EDF5-4AF9-8365-C3E77D212B87}"/>
    <dgm:cxn modelId="{A56E37D7-5EB2-4B2E-9ABA-782C93B4616A}" srcId="{DBB3B987-C552-4EF2-BD31-92C2035B3A0A}" destId="{1B9ED8F0-BE86-4CEE-99D6-B6E567352F23}" srcOrd="1" destOrd="0" parTransId="{9E55A323-586F-4968-B594-3B68B155EB01}" sibTransId="{57B75912-1BB6-4016-920D-90460AF56CB3}"/>
    <dgm:cxn modelId="{C73CDFA4-ABF8-4954-8F56-118FE5C78DAD}" type="presParOf" srcId="{5908E9DC-73D6-4309-BB54-C24A175EFE8C}" destId="{D72C4A09-9F11-4553-BA66-014105B1E7D9}" srcOrd="0" destOrd="0" presId="urn:microsoft.com/office/officeart/2005/8/layout/matrix1"/>
    <dgm:cxn modelId="{F70D1F89-4BFC-4459-948D-345A59C1D37B}" type="presParOf" srcId="{D72C4A09-9F11-4553-BA66-014105B1E7D9}" destId="{F6D3AE0A-308B-4AE8-8143-93D9DEDA68B5}" srcOrd="0" destOrd="0" presId="urn:microsoft.com/office/officeart/2005/8/layout/matrix1"/>
    <dgm:cxn modelId="{B17F6E30-1368-4AE8-9AD6-F17C1F73D5C9}" type="presParOf" srcId="{D72C4A09-9F11-4553-BA66-014105B1E7D9}" destId="{5207AF6E-46EE-4681-A84E-FC0CC260FA47}" srcOrd="1" destOrd="0" presId="urn:microsoft.com/office/officeart/2005/8/layout/matrix1"/>
    <dgm:cxn modelId="{5BCE7604-F4BE-42F6-B290-E97264F9FEC2}" type="presParOf" srcId="{D72C4A09-9F11-4553-BA66-014105B1E7D9}" destId="{D5E810B6-DA7F-444F-9A30-63B1F19ADDE7}" srcOrd="2" destOrd="0" presId="urn:microsoft.com/office/officeart/2005/8/layout/matrix1"/>
    <dgm:cxn modelId="{FC546955-074A-41EB-B89D-29328F033993}" type="presParOf" srcId="{D72C4A09-9F11-4553-BA66-014105B1E7D9}" destId="{0D86D313-1933-4A76-B887-B26C1A9246BD}" srcOrd="3" destOrd="0" presId="urn:microsoft.com/office/officeart/2005/8/layout/matrix1"/>
    <dgm:cxn modelId="{2A2CE6DB-FDF4-4B12-ACD7-1108D913595F}" type="presParOf" srcId="{D72C4A09-9F11-4553-BA66-014105B1E7D9}" destId="{D9A60CD0-9E72-4793-9DA8-F16329C492E6}" srcOrd="4" destOrd="0" presId="urn:microsoft.com/office/officeart/2005/8/layout/matrix1"/>
    <dgm:cxn modelId="{78BF615D-8BD5-47E5-8366-BAFB878AC961}" type="presParOf" srcId="{D72C4A09-9F11-4553-BA66-014105B1E7D9}" destId="{C52023EC-766D-47A3-BD2F-BA648715FDCE}" srcOrd="5" destOrd="0" presId="urn:microsoft.com/office/officeart/2005/8/layout/matrix1"/>
    <dgm:cxn modelId="{0C03444B-8367-45EA-8CE1-83DEB8E3DA13}" type="presParOf" srcId="{D72C4A09-9F11-4553-BA66-014105B1E7D9}" destId="{BC632D18-50AC-44F3-90B2-2E1871C6DE6A}" srcOrd="6" destOrd="0" presId="urn:microsoft.com/office/officeart/2005/8/layout/matrix1"/>
    <dgm:cxn modelId="{45857EA9-5EBD-4DE5-A825-9A9627F7EDEC}" type="presParOf" srcId="{D72C4A09-9F11-4553-BA66-014105B1E7D9}" destId="{504113ED-31DA-4C18-963D-49B20510F188}" srcOrd="7" destOrd="0" presId="urn:microsoft.com/office/officeart/2005/8/layout/matrix1"/>
    <dgm:cxn modelId="{2050DA4D-DC84-472C-97E1-704616ED6278}" type="presParOf" srcId="{5908E9DC-73D6-4309-BB54-C24A175EFE8C}" destId="{8D6EE9D3-828F-46AE-AFC6-0D4E687E229F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65C313-3D9B-45E8-B566-D223E57CE9B6}">
      <dsp:nvSpPr>
        <dsp:cNvPr id="0" name=""/>
        <dsp:cNvSpPr/>
      </dsp:nvSpPr>
      <dsp:spPr>
        <a:xfrm>
          <a:off x="5019" y="411131"/>
          <a:ext cx="990454" cy="990454"/>
        </a:xfrm>
        <a:prstGeom prst="chord">
          <a:avLst>
            <a:gd name="adj1" fmla="val 4800000"/>
            <a:gd name="adj2" fmla="val 1680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4D02545-E942-409B-ADBC-15DC5BC67D86}">
      <dsp:nvSpPr>
        <dsp:cNvPr id="0" name=""/>
        <dsp:cNvSpPr/>
      </dsp:nvSpPr>
      <dsp:spPr>
        <a:xfrm>
          <a:off x="104065" y="510177"/>
          <a:ext cx="792363" cy="792363"/>
        </a:xfrm>
        <a:prstGeom prst="pie">
          <a:avLst>
            <a:gd name="adj1" fmla="val 12600000"/>
            <a:gd name="adj2" fmla="val 1620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0ADAB3D-E32D-4A3C-A897-860ADE940EE8}">
      <dsp:nvSpPr>
        <dsp:cNvPr id="0" name=""/>
        <dsp:cNvSpPr/>
      </dsp:nvSpPr>
      <dsp:spPr>
        <a:xfrm rot="16200000">
          <a:off x="-1134002" y="2639653"/>
          <a:ext cx="2872316" cy="5942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GT" sz="2000" kern="1200" dirty="0" smtClean="0"/>
            <a:t>Mapa</a:t>
          </a:r>
          <a:r>
            <a:rPr lang="es-GT" sz="2000" kern="1200" baseline="0" dirty="0" smtClean="0"/>
            <a:t> Forestal</a:t>
          </a:r>
          <a:endParaRPr lang="es-GT" sz="2000" kern="1200" dirty="0"/>
        </a:p>
      </dsp:txBody>
      <dsp:txXfrm>
        <a:off x="-1134002" y="2639653"/>
        <a:ext cx="2872316" cy="594272"/>
      </dsp:txXfrm>
    </dsp:sp>
    <dsp:sp modelId="{CF76315E-388A-45AF-AC7E-EFF77D75006B}">
      <dsp:nvSpPr>
        <dsp:cNvPr id="0" name=""/>
        <dsp:cNvSpPr/>
      </dsp:nvSpPr>
      <dsp:spPr>
        <a:xfrm>
          <a:off x="698337" y="411131"/>
          <a:ext cx="1980908" cy="39618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GT" sz="2000" kern="1200" dirty="0" smtClean="0"/>
            <a:t>Mapa Forestal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GT" sz="2000" kern="1200" dirty="0" smtClean="0"/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GT" sz="2000" kern="1200" dirty="0" smtClean="0"/>
            <a:t>Bosque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GT" sz="2000" kern="1200" dirty="0" smtClean="0"/>
            <a:t>No bosque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GT" sz="2000" kern="1200" dirty="0" smtClean="0"/>
        </a:p>
      </dsp:txBody>
      <dsp:txXfrm>
        <a:off x="698337" y="411131"/>
        <a:ext cx="1980908" cy="3961816"/>
      </dsp:txXfrm>
    </dsp:sp>
    <dsp:sp modelId="{1A04184F-D696-4AF0-87AD-BD42D748A401}">
      <dsp:nvSpPr>
        <dsp:cNvPr id="0" name=""/>
        <dsp:cNvSpPr/>
      </dsp:nvSpPr>
      <dsp:spPr>
        <a:xfrm>
          <a:off x="2983367" y="411131"/>
          <a:ext cx="990454" cy="990454"/>
        </a:xfrm>
        <a:prstGeom prst="chord">
          <a:avLst>
            <a:gd name="adj1" fmla="val 4800000"/>
            <a:gd name="adj2" fmla="val 1680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2FFEE50-8AF6-4F9A-BC69-D3696002F9F2}">
      <dsp:nvSpPr>
        <dsp:cNvPr id="0" name=""/>
        <dsp:cNvSpPr/>
      </dsp:nvSpPr>
      <dsp:spPr>
        <a:xfrm>
          <a:off x="3082412" y="510177"/>
          <a:ext cx="792363" cy="792363"/>
        </a:xfrm>
        <a:prstGeom prst="pie">
          <a:avLst>
            <a:gd name="adj1" fmla="val 9000000"/>
            <a:gd name="adj2" fmla="val 1620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7594A79-D74B-40F7-BDC7-0974F92A9CB3}">
      <dsp:nvSpPr>
        <dsp:cNvPr id="0" name=""/>
        <dsp:cNvSpPr/>
      </dsp:nvSpPr>
      <dsp:spPr>
        <a:xfrm rot="16200000">
          <a:off x="1844344" y="2639653"/>
          <a:ext cx="2872316" cy="5942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GT" sz="2000" kern="1200" dirty="0" smtClean="0"/>
            <a:t>Inventarios </a:t>
          </a:r>
          <a:endParaRPr lang="es-GT" sz="2000" kern="1200" dirty="0"/>
        </a:p>
      </dsp:txBody>
      <dsp:txXfrm>
        <a:off x="1844344" y="2639653"/>
        <a:ext cx="2872316" cy="594272"/>
      </dsp:txXfrm>
    </dsp:sp>
    <dsp:sp modelId="{053C18C1-8BC7-42BD-ABBC-41BC25393A98}">
      <dsp:nvSpPr>
        <dsp:cNvPr id="0" name=""/>
        <dsp:cNvSpPr/>
      </dsp:nvSpPr>
      <dsp:spPr>
        <a:xfrm>
          <a:off x="3676684" y="411131"/>
          <a:ext cx="1980908" cy="39618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GT" sz="2000" kern="1200" dirty="0" smtClean="0"/>
            <a:t>Datos de parcelas de campo</a:t>
          </a:r>
          <a:endParaRPr lang="es-GT" sz="2000" kern="1200" dirty="0"/>
        </a:p>
      </dsp:txBody>
      <dsp:txXfrm>
        <a:off x="3676684" y="411131"/>
        <a:ext cx="1980908" cy="3961816"/>
      </dsp:txXfrm>
    </dsp:sp>
    <dsp:sp modelId="{4A43D465-323B-456B-ABA0-673D9CCBBEE8}">
      <dsp:nvSpPr>
        <dsp:cNvPr id="0" name=""/>
        <dsp:cNvSpPr/>
      </dsp:nvSpPr>
      <dsp:spPr>
        <a:xfrm>
          <a:off x="5961714" y="411131"/>
          <a:ext cx="990454" cy="990454"/>
        </a:xfrm>
        <a:prstGeom prst="chord">
          <a:avLst>
            <a:gd name="adj1" fmla="val 4800000"/>
            <a:gd name="adj2" fmla="val 1680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4E91664-82C1-4D53-92E2-0B5B26D10438}">
      <dsp:nvSpPr>
        <dsp:cNvPr id="0" name=""/>
        <dsp:cNvSpPr/>
      </dsp:nvSpPr>
      <dsp:spPr>
        <a:xfrm>
          <a:off x="6060759" y="510177"/>
          <a:ext cx="792363" cy="7923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1D95685-A296-4EE1-8EDA-DDAC06AED567}">
      <dsp:nvSpPr>
        <dsp:cNvPr id="0" name=""/>
        <dsp:cNvSpPr/>
      </dsp:nvSpPr>
      <dsp:spPr>
        <a:xfrm rot="16200000">
          <a:off x="4822692" y="2639653"/>
          <a:ext cx="2872316" cy="5942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GT" sz="2000" kern="1200" dirty="0" smtClean="0"/>
            <a:t>Funciones </a:t>
          </a:r>
          <a:endParaRPr lang="es-GT" sz="2000" kern="1200" dirty="0"/>
        </a:p>
      </dsp:txBody>
      <dsp:txXfrm>
        <a:off x="4822692" y="2639653"/>
        <a:ext cx="2872316" cy="594272"/>
      </dsp:txXfrm>
    </dsp:sp>
    <dsp:sp modelId="{9AB05171-2AA8-4A56-9331-37EBB905F32C}">
      <dsp:nvSpPr>
        <dsp:cNvPr id="0" name=""/>
        <dsp:cNvSpPr/>
      </dsp:nvSpPr>
      <dsp:spPr>
        <a:xfrm>
          <a:off x="6655032" y="411131"/>
          <a:ext cx="1980908" cy="39618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GT" sz="2000" kern="1200" dirty="0" smtClean="0"/>
            <a:t>Alométricas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GT" sz="2000" kern="1200" dirty="0" smtClean="0"/>
        </a:p>
      </dsp:txBody>
      <dsp:txXfrm>
        <a:off x="6655032" y="411131"/>
        <a:ext cx="1980908" cy="396181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6F8F2A-C90E-4553-978B-47AEE7AFC0CA}">
      <dsp:nvSpPr>
        <dsp:cNvPr id="0" name=""/>
        <dsp:cNvSpPr/>
      </dsp:nvSpPr>
      <dsp:spPr>
        <a:xfrm>
          <a:off x="6874967" y="2641272"/>
          <a:ext cx="933211" cy="2137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7743"/>
              </a:lnTo>
              <a:lnTo>
                <a:pt x="933211" y="107743"/>
              </a:lnTo>
              <a:lnTo>
                <a:pt x="933211" y="21379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66EE4F2-D014-463A-A794-629EA9FA67C5}">
      <dsp:nvSpPr>
        <dsp:cNvPr id="0" name=""/>
        <dsp:cNvSpPr/>
      </dsp:nvSpPr>
      <dsp:spPr>
        <a:xfrm>
          <a:off x="5896035" y="3533762"/>
          <a:ext cx="91440" cy="21379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1379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B5E3D58-873D-4E78-9C91-C3ABBE95F10A}">
      <dsp:nvSpPr>
        <dsp:cNvPr id="0" name=""/>
        <dsp:cNvSpPr/>
      </dsp:nvSpPr>
      <dsp:spPr>
        <a:xfrm>
          <a:off x="5941755" y="2641272"/>
          <a:ext cx="933211" cy="213790"/>
        </a:xfrm>
        <a:custGeom>
          <a:avLst/>
          <a:gdLst/>
          <a:ahLst/>
          <a:cxnLst/>
          <a:rect l="0" t="0" r="0" b="0"/>
          <a:pathLst>
            <a:path>
              <a:moveTo>
                <a:pt x="933211" y="0"/>
              </a:moveTo>
              <a:lnTo>
                <a:pt x="933211" y="107743"/>
              </a:lnTo>
              <a:lnTo>
                <a:pt x="0" y="107743"/>
              </a:lnTo>
              <a:lnTo>
                <a:pt x="0" y="21379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6ABC44-CA26-4691-9172-2E1FE4263A63}">
      <dsp:nvSpPr>
        <dsp:cNvPr id="0" name=""/>
        <dsp:cNvSpPr/>
      </dsp:nvSpPr>
      <dsp:spPr>
        <a:xfrm>
          <a:off x="4075331" y="1748782"/>
          <a:ext cx="2799635" cy="2137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7743"/>
              </a:lnTo>
              <a:lnTo>
                <a:pt x="2799635" y="107743"/>
              </a:lnTo>
              <a:lnTo>
                <a:pt x="2799635" y="21379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AA7A2ED-8C06-4D0F-9B7C-B8F575D5D352}">
      <dsp:nvSpPr>
        <dsp:cNvPr id="0" name=""/>
        <dsp:cNvSpPr/>
      </dsp:nvSpPr>
      <dsp:spPr>
        <a:xfrm>
          <a:off x="4029611" y="2641272"/>
          <a:ext cx="91440" cy="21379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1379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FB41E5-B57C-44E8-B313-A786FD8BBCD0}">
      <dsp:nvSpPr>
        <dsp:cNvPr id="0" name=""/>
        <dsp:cNvSpPr/>
      </dsp:nvSpPr>
      <dsp:spPr>
        <a:xfrm>
          <a:off x="4029611" y="1748782"/>
          <a:ext cx="91440" cy="21379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1379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05190B9-0B5B-46AB-8C6D-97A823F9C9A0}">
      <dsp:nvSpPr>
        <dsp:cNvPr id="0" name=""/>
        <dsp:cNvSpPr/>
      </dsp:nvSpPr>
      <dsp:spPr>
        <a:xfrm>
          <a:off x="1275695" y="2641272"/>
          <a:ext cx="933211" cy="2137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7743"/>
              </a:lnTo>
              <a:lnTo>
                <a:pt x="933211" y="107743"/>
              </a:lnTo>
              <a:lnTo>
                <a:pt x="933211" y="21379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A3F626-D42F-47EB-938C-07E2FCBDB794}">
      <dsp:nvSpPr>
        <dsp:cNvPr id="0" name=""/>
        <dsp:cNvSpPr/>
      </dsp:nvSpPr>
      <dsp:spPr>
        <a:xfrm>
          <a:off x="342483" y="2641272"/>
          <a:ext cx="933211" cy="213790"/>
        </a:xfrm>
        <a:custGeom>
          <a:avLst/>
          <a:gdLst/>
          <a:ahLst/>
          <a:cxnLst/>
          <a:rect l="0" t="0" r="0" b="0"/>
          <a:pathLst>
            <a:path>
              <a:moveTo>
                <a:pt x="933211" y="0"/>
              </a:moveTo>
              <a:lnTo>
                <a:pt x="933211" y="107743"/>
              </a:lnTo>
              <a:lnTo>
                <a:pt x="0" y="107743"/>
              </a:lnTo>
              <a:lnTo>
                <a:pt x="0" y="21379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2CCB165-BC73-4BE8-95C7-5D94C372A814}">
      <dsp:nvSpPr>
        <dsp:cNvPr id="0" name=""/>
        <dsp:cNvSpPr/>
      </dsp:nvSpPr>
      <dsp:spPr>
        <a:xfrm>
          <a:off x="1275695" y="1748782"/>
          <a:ext cx="2799635" cy="213790"/>
        </a:xfrm>
        <a:custGeom>
          <a:avLst/>
          <a:gdLst/>
          <a:ahLst/>
          <a:cxnLst/>
          <a:rect l="0" t="0" r="0" b="0"/>
          <a:pathLst>
            <a:path>
              <a:moveTo>
                <a:pt x="2799635" y="0"/>
              </a:moveTo>
              <a:lnTo>
                <a:pt x="2799635" y="107743"/>
              </a:lnTo>
              <a:lnTo>
                <a:pt x="0" y="107743"/>
              </a:lnTo>
              <a:lnTo>
                <a:pt x="0" y="21379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FBE3C0-ED7A-4BBE-BE2D-E67978BC1056}">
      <dsp:nvSpPr>
        <dsp:cNvPr id="0" name=""/>
        <dsp:cNvSpPr/>
      </dsp:nvSpPr>
      <dsp:spPr>
        <a:xfrm>
          <a:off x="3735981" y="1070082"/>
          <a:ext cx="678699" cy="678699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B19DC5-02EF-4792-A62F-B9F8D9D394A3}">
      <dsp:nvSpPr>
        <dsp:cNvPr id="0" name=""/>
        <dsp:cNvSpPr/>
      </dsp:nvSpPr>
      <dsp:spPr>
        <a:xfrm>
          <a:off x="4414681" y="1068385"/>
          <a:ext cx="1018049" cy="6786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GT" sz="1000" kern="1200" dirty="0" smtClean="0"/>
            <a:t>Sistema de Monitoreo Forestal</a:t>
          </a:r>
          <a:endParaRPr lang="es-GT" sz="1000" kern="1200" dirty="0"/>
        </a:p>
      </dsp:txBody>
      <dsp:txXfrm>
        <a:off x="4414681" y="1068385"/>
        <a:ext cx="1018049" cy="678699"/>
      </dsp:txXfrm>
    </dsp:sp>
    <dsp:sp modelId="{D8239C99-3E1A-480A-9BE5-DA9D6887DB2E}">
      <dsp:nvSpPr>
        <dsp:cNvPr id="0" name=""/>
        <dsp:cNvSpPr/>
      </dsp:nvSpPr>
      <dsp:spPr>
        <a:xfrm>
          <a:off x="936345" y="1962572"/>
          <a:ext cx="678699" cy="678699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D1750D5-4CC1-4A77-B7DE-71D094DA4E8F}">
      <dsp:nvSpPr>
        <dsp:cNvPr id="0" name=""/>
        <dsp:cNvSpPr/>
      </dsp:nvSpPr>
      <dsp:spPr>
        <a:xfrm>
          <a:off x="1615045" y="1960875"/>
          <a:ext cx="1018049" cy="6786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GT" sz="1000" kern="1200" dirty="0" smtClean="0"/>
            <a:t>Monitoreo de la actividad forestal </a:t>
          </a:r>
          <a:endParaRPr lang="es-GT" sz="1000" kern="1200" dirty="0"/>
        </a:p>
      </dsp:txBody>
      <dsp:txXfrm>
        <a:off x="1615045" y="1960875"/>
        <a:ext cx="1018049" cy="678699"/>
      </dsp:txXfrm>
    </dsp:sp>
    <dsp:sp modelId="{7521B223-B6AF-4D4F-BE26-A67A9A190352}">
      <dsp:nvSpPr>
        <dsp:cNvPr id="0" name=""/>
        <dsp:cNvSpPr/>
      </dsp:nvSpPr>
      <dsp:spPr>
        <a:xfrm>
          <a:off x="3133" y="2855062"/>
          <a:ext cx="678699" cy="678699"/>
        </a:xfrm>
        <a:prstGeom prst="ellipse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62B859-08F3-4906-85C2-D3FDFC40FDB4}">
      <dsp:nvSpPr>
        <dsp:cNvPr id="0" name=""/>
        <dsp:cNvSpPr/>
      </dsp:nvSpPr>
      <dsp:spPr>
        <a:xfrm>
          <a:off x="681833" y="2853365"/>
          <a:ext cx="1018049" cy="6786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GT" sz="1000" kern="1200" dirty="0" smtClean="0"/>
            <a:t>Aumento, Manejo y conservación de bosques</a:t>
          </a:r>
          <a:endParaRPr lang="es-GT" sz="1000" kern="1200" dirty="0"/>
        </a:p>
      </dsp:txBody>
      <dsp:txXfrm>
        <a:off x="681833" y="2853365"/>
        <a:ext cx="1018049" cy="678699"/>
      </dsp:txXfrm>
    </dsp:sp>
    <dsp:sp modelId="{62A480F9-A0B9-4647-A4C0-074F56C09E59}">
      <dsp:nvSpPr>
        <dsp:cNvPr id="0" name=""/>
        <dsp:cNvSpPr/>
      </dsp:nvSpPr>
      <dsp:spPr>
        <a:xfrm>
          <a:off x="1869557" y="2855062"/>
          <a:ext cx="678699" cy="678699"/>
        </a:xfrm>
        <a:prstGeom prst="ellipse">
          <a:avLst/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9F664F-0747-4215-92B0-702D295490D7}">
      <dsp:nvSpPr>
        <dsp:cNvPr id="0" name=""/>
        <dsp:cNvSpPr/>
      </dsp:nvSpPr>
      <dsp:spPr>
        <a:xfrm>
          <a:off x="2548257" y="2853365"/>
          <a:ext cx="1018049" cy="6786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GT" sz="1000" kern="1200" dirty="0" smtClean="0"/>
            <a:t>Deforestación y degradación</a:t>
          </a:r>
          <a:endParaRPr lang="es-GT" sz="1000" kern="1200" dirty="0"/>
        </a:p>
      </dsp:txBody>
      <dsp:txXfrm>
        <a:off x="2548257" y="2853365"/>
        <a:ext cx="1018049" cy="678699"/>
      </dsp:txXfrm>
    </dsp:sp>
    <dsp:sp modelId="{56BACF09-394B-474D-83DE-42F3968D42EE}">
      <dsp:nvSpPr>
        <dsp:cNvPr id="0" name=""/>
        <dsp:cNvSpPr/>
      </dsp:nvSpPr>
      <dsp:spPr>
        <a:xfrm>
          <a:off x="3735981" y="1962572"/>
          <a:ext cx="678699" cy="678699"/>
        </a:xfrm>
        <a:prstGeom prst="ellipse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000" r="-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8B71CC-5A0F-47CC-B499-6736FDCF5361}">
      <dsp:nvSpPr>
        <dsp:cNvPr id="0" name=""/>
        <dsp:cNvSpPr/>
      </dsp:nvSpPr>
      <dsp:spPr>
        <a:xfrm>
          <a:off x="4414681" y="1960875"/>
          <a:ext cx="1018049" cy="6786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GT" sz="1000" kern="1200" dirty="0" smtClean="0"/>
            <a:t>Monitoreo de la  dinamica y cobertura forestal</a:t>
          </a:r>
          <a:endParaRPr lang="es-GT" sz="1000" kern="1200" dirty="0"/>
        </a:p>
      </dsp:txBody>
      <dsp:txXfrm>
        <a:off x="4414681" y="1960875"/>
        <a:ext cx="1018049" cy="678699"/>
      </dsp:txXfrm>
    </dsp:sp>
    <dsp:sp modelId="{02871050-317E-46C3-AD04-14E7EC5BE61C}">
      <dsp:nvSpPr>
        <dsp:cNvPr id="0" name=""/>
        <dsp:cNvSpPr/>
      </dsp:nvSpPr>
      <dsp:spPr>
        <a:xfrm>
          <a:off x="3735981" y="2855062"/>
          <a:ext cx="678699" cy="678699"/>
        </a:xfrm>
        <a:prstGeom prst="ellipse">
          <a:avLst/>
        </a:prstGeom>
        <a:blipFill rotWithShape="1">
          <a:blip xmlns:r="http://schemas.openxmlformats.org/officeDocument/2006/relationships" r:embed="rId6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203190-02A4-4B4B-81A3-955F7AD74098}">
      <dsp:nvSpPr>
        <dsp:cNvPr id="0" name=""/>
        <dsp:cNvSpPr/>
      </dsp:nvSpPr>
      <dsp:spPr>
        <a:xfrm>
          <a:off x="4414681" y="2853365"/>
          <a:ext cx="1018049" cy="6786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GT" sz="1000" kern="1200" dirty="0"/>
            <a:t>Bosque y no bosque</a:t>
          </a:r>
        </a:p>
      </dsp:txBody>
      <dsp:txXfrm>
        <a:off x="4414681" y="2853365"/>
        <a:ext cx="1018049" cy="678699"/>
      </dsp:txXfrm>
    </dsp:sp>
    <dsp:sp modelId="{DE97F3BE-72C4-40F8-9936-B16EDFE388B9}">
      <dsp:nvSpPr>
        <dsp:cNvPr id="0" name=""/>
        <dsp:cNvSpPr/>
      </dsp:nvSpPr>
      <dsp:spPr>
        <a:xfrm>
          <a:off x="6535617" y="1962572"/>
          <a:ext cx="678699" cy="678699"/>
        </a:xfrm>
        <a:prstGeom prst="ellipse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5000" b="-1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B0A189-9A25-4719-8344-47D357552533}">
      <dsp:nvSpPr>
        <dsp:cNvPr id="0" name=""/>
        <dsp:cNvSpPr/>
      </dsp:nvSpPr>
      <dsp:spPr>
        <a:xfrm>
          <a:off x="7214316" y="1960875"/>
          <a:ext cx="1018049" cy="6786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GT" sz="1000" kern="1200" dirty="0" smtClean="0"/>
            <a:t>Monitoreo del estado de los bosques  </a:t>
          </a:r>
          <a:endParaRPr lang="es-GT" sz="1000" kern="1200" dirty="0"/>
        </a:p>
      </dsp:txBody>
      <dsp:txXfrm>
        <a:off x="7214316" y="1960875"/>
        <a:ext cx="1018049" cy="678699"/>
      </dsp:txXfrm>
    </dsp:sp>
    <dsp:sp modelId="{7AFC14BC-C64B-456B-A340-BFDB45945DA6}">
      <dsp:nvSpPr>
        <dsp:cNvPr id="0" name=""/>
        <dsp:cNvSpPr/>
      </dsp:nvSpPr>
      <dsp:spPr>
        <a:xfrm>
          <a:off x="5602405" y="2855062"/>
          <a:ext cx="678699" cy="678699"/>
        </a:xfrm>
        <a:prstGeom prst="ellipse">
          <a:avLst/>
        </a:prstGeom>
        <a:blipFill>
          <a:blip xmlns:r="http://schemas.openxmlformats.org/officeDocument/2006/relationships"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7000" b="-2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12EBB7-0CE5-4CAD-A902-42DFFF0D2DD5}">
      <dsp:nvSpPr>
        <dsp:cNvPr id="0" name=""/>
        <dsp:cNvSpPr/>
      </dsp:nvSpPr>
      <dsp:spPr>
        <a:xfrm>
          <a:off x="6281104" y="2853365"/>
          <a:ext cx="1018049" cy="6786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GT" sz="1000" kern="1200" dirty="0"/>
            <a:t>Volumetria / biomasa</a:t>
          </a:r>
        </a:p>
      </dsp:txBody>
      <dsp:txXfrm>
        <a:off x="6281104" y="2853365"/>
        <a:ext cx="1018049" cy="678699"/>
      </dsp:txXfrm>
    </dsp:sp>
    <dsp:sp modelId="{DB22DD98-4740-41DD-8BFA-8534E7705093}">
      <dsp:nvSpPr>
        <dsp:cNvPr id="0" name=""/>
        <dsp:cNvSpPr/>
      </dsp:nvSpPr>
      <dsp:spPr>
        <a:xfrm>
          <a:off x="5602405" y="3747552"/>
          <a:ext cx="678699" cy="678699"/>
        </a:xfrm>
        <a:prstGeom prst="ellipse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5000" b="-1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2FDD8E-F57D-47B2-9B3D-18613CBB8F1F}">
      <dsp:nvSpPr>
        <dsp:cNvPr id="0" name=""/>
        <dsp:cNvSpPr/>
      </dsp:nvSpPr>
      <dsp:spPr>
        <a:xfrm>
          <a:off x="6281104" y="3745855"/>
          <a:ext cx="1018049" cy="6786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GT" sz="1000" kern="1200" dirty="0"/>
            <a:t>Ecuaciones Alométricas</a:t>
          </a:r>
        </a:p>
      </dsp:txBody>
      <dsp:txXfrm>
        <a:off x="6281104" y="3745855"/>
        <a:ext cx="1018049" cy="678699"/>
      </dsp:txXfrm>
    </dsp:sp>
    <dsp:sp modelId="{78C96CAF-4978-4D5F-82A7-9624A20155C2}">
      <dsp:nvSpPr>
        <dsp:cNvPr id="0" name=""/>
        <dsp:cNvSpPr/>
      </dsp:nvSpPr>
      <dsp:spPr>
        <a:xfrm>
          <a:off x="7468829" y="2855062"/>
          <a:ext cx="678699" cy="678699"/>
        </a:xfrm>
        <a:prstGeom prst="ellipse">
          <a:avLst/>
        </a:prstGeom>
        <a:blipFill>
          <a:blip xmlns:r="http://schemas.openxmlformats.org/officeDocument/2006/relationships"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5000" b="-1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0F06A9-C2CA-48A8-AB3C-E2A9B230D8B7}">
      <dsp:nvSpPr>
        <dsp:cNvPr id="0" name=""/>
        <dsp:cNvSpPr/>
      </dsp:nvSpPr>
      <dsp:spPr>
        <a:xfrm>
          <a:off x="8147528" y="2853365"/>
          <a:ext cx="1018049" cy="6786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GT" sz="1000" kern="1200" dirty="0"/>
            <a:t>Densidad por tipo de bosque</a:t>
          </a:r>
        </a:p>
      </dsp:txBody>
      <dsp:txXfrm>
        <a:off x="8147528" y="2853365"/>
        <a:ext cx="1018049" cy="67869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D3AE0A-308B-4AE8-8143-93D9DEDA68B5}">
      <dsp:nvSpPr>
        <dsp:cNvPr id="0" name=""/>
        <dsp:cNvSpPr/>
      </dsp:nvSpPr>
      <dsp:spPr>
        <a:xfrm rot="16200000">
          <a:off x="1202913" y="-1202913"/>
          <a:ext cx="2361063" cy="4766889"/>
        </a:xfrm>
        <a:prstGeom prst="round1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4480" tIns="284480" rIns="284480" bIns="284480" numCol="1" spcCol="1270" anchor="ctr" anchorCtr="0">
          <a:noAutofit/>
          <a:sp3d extrusionH="28000" prstMaterial="matte"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GT" sz="4000" kern="1200" dirty="0" smtClean="0"/>
            <a:t>Frecuencia</a:t>
          </a:r>
          <a:endParaRPr lang="es-GT" sz="4000" kern="1200" dirty="0"/>
        </a:p>
      </dsp:txBody>
      <dsp:txXfrm rot="5400000">
        <a:off x="0" y="0"/>
        <a:ext cx="4766889" cy="1770797"/>
      </dsp:txXfrm>
    </dsp:sp>
    <dsp:sp modelId="{D5E810B6-DA7F-444F-9A30-63B1F19ADDE7}">
      <dsp:nvSpPr>
        <dsp:cNvPr id="0" name=""/>
        <dsp:cNvSpPr/>
      </dsp:nvSpPr>
      <dsp:spPr>
        <a:xfrm>
          <a:off x="4436687" y="77985"/>
          <a:ext cx="4766889" cy="2361063"/>
        </a:xfrm>
        <a:prstGeom prst="round1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4480" tIns="284480" rIns="284480" bIns="284480" numCol="1" spcCol="1270" anchor="ctr" anchorCtr="0">
          <a:noAutofit/>
          <a:sp3d extrusionH="28000" prstMaterial="matte"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GT" sz="4000" kern="1200" dirty="0" smtClean="0"/>
            <a:t>de</a:t>
          </a:r>
          <a:endParaRPr lang="es-GT" sz="4000" kern="1200" dirty="0"/>
        </a:p>
      </dsp:txBody>
      <dsp:txXfrm>
        <a:off x="4436687" y="77985"/>
        <a:ext cx="4766889" cy="1770797"/>
      </dsp:txXfrm>
    </dsp:sp>
    <dsp:sp modelId="{D9A60CD0-9E72-4793-9DA8-F16329C492E6}">
      <dsp:nvSpPr>
        <dsp:cNvPr id="0" name=""/>
        <dsp:cNvSpPr/>
      </dsp:nvSpPr>
      <dsp:spPr>
        <a:xfrm rot="10800000">
          <a:off x="0" y="2361063"/>
          <a:ext cx="4766889" cy="2361063"/>
        </a:xfrm>
        <a:prstGeom prst="round1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4480" tIns="284480" rIns="284480" bIns="284480" numCol="1" spcCol="1270" anchor="ctr" anchorCtr="0">
          <a:noAutofit/>
          <a:sp3d extrusionH="28000" prstMaterial="matte"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GT" sz="4000" kern="1200" dirty="0" smtClean="0"/>
            <a:t>Análisis</a:t>
          </a:r>
          <a:endParaRPr lang="es-GT" sz="4000" kern="1200" dirty="0"/>
        </a:p>
      </dsp:txBody>
      <dsp:txXfrm rot="10800000">
        <a:off x="0" y="2951328"/>
        <a:ext cx="4766889" cy="1770797"/>
      </dsp:txXfrm>
    </dsp:sp>
    <dsp:sp modelId="{BC632D18-50AC-44F3-90B2-2E1871C6DE6A}">
      <dsp:nvSpPr>
        <dsp:cNvPr id="0" name=""/>
        <dsp:cNvSpPr/>
      </dsp:nvSpPr>
      <dsp:spPr>
        <a:xfrm rot="5400000">
          <a:off x="5643842" y="1158149"/>
          <a:ext cx="2361063" cy="4766889"/>
        </a:xfrm>
        <a:prstGeom prst="round1Rect">
          <a:avLst/>
        </a:prstGeom>
        <a:solidFill>
          <a:schemeClr val="bg1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D6EE9D3-828F-46AE-AFC6-0D4E687E229F}">
      <dsp:nvSpPr>
        <dsp:cNvPr id="0" name=""/>
        <dsp:cNvSpPr/>
      </dsp:nvSpPr>
      <dsp:spPr>
        <a:xfrm>
          <a:off x="3336822" y="1770797"/>
          <a:ext cx="2860133" cy="1180531"/>
        </a:xfrm>
        <a:prstGeom prst="roundRect">
          <a:avLst/>
        </a:prstGeom>
        <a:solidFill>
          <a:schemeClr val="bg2"/>
        </a:solidFill>
        <a:ln>
          <a:noFill/>
        </a:ln>
        <a:effectLst/>
        <a:sp3d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GT" sz="4000" kern="1200" dirty="0" smtClean="0"/>
            <a:t>Anual/Bi-anual</a:t>
          </a:r>
          <a:endParaRPr lang="es-GT" sz="4000" kern="1200" dirty="0"/>
        </a:p>
      </dsp:txBody>
      <dsp:txXfrm>
        <a:off x="3394451" y="1828426"/>
        <a:ext cx="2744875" cy="106527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6F8F2A-C90E-4553-978B-47AEE7AFC0CA}">
      <dsp:nvSpPr>
        <dsp:cNvPr id="0" name=""/>
        <dsp:cNvSpPr/>
      </dsp:nvSpPr>
      <dsp:spPr>
        <a:xfrm>
          <a:off x="6874967" y="2641272"/>
          <a:ext cx="933211" cy="2137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7743"/>
              </a:lnTo>
              <a:lnTo>
                <a:pt x="933211" y="107743"/>
              </a:lnTo>
              <a:lnTo>
                <a:pt x="933211" y="21379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66EE4F2-D014-463A-A794-629EA9FA67C5}">
      <dsp:nvSpPr>
        <dsp:cNvPr id="0" name=""/>
        <dsp:cNvSpPr/>
      </dsp:nvSpPr>
      <dsp:spPr>
        <a:xfrm>
          <a:off x="5896035" y="3533762"/>
          <a:ext cx="91440" cy="21379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1379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B5E3D58-873D-4E78-9C91-C3ABBE95F10A}">
      <dsp:nvSpPr>
        <dsp:cNvPr id="0" name=""/>
        <dsp:cNvSpPr/>
      </dsp:nvSpPr>
      <dsp:spPr>
        <a:xfrm>
          <a:off x="5941755" y="2641272"/>
          <a:ext cx="933211" cy="213790"/>
        </a:xfrm>
        <a:custGeom>
          <a:avLst/>
          <a:gdLst/>
          <a:ahLst/>
          <a:cxnLst/>
          <a:rect l="0" t="0" r="0" b="0"/>
          <a:pathLst>
            <a:path>
              <a:moveTo>
                <a:pt x="933211" y="0"/>
              </a:moveTo>
              <a:lnTo>
                <a:pt x="933211" y="107743"/>
              </a:lnTo>
              <a:lnTo>
                <a:pt x="0" y="107743"/>
              </a:lnTo>
              <a:lnTo>
                <a:pt x="0" y="21379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6ABC44-CA26-4691-9172-2E1FE4263A63}">
      <dsp:nvSpPr>
        <dsp:cNvPr id="0" name=""/>
        <dsp:cNvSpPr/>
      </dsp:nvSpPr>
      <dsp:spPr>
        <a:xfrm>
          <a:off x="4075331" y="1748782"/>
          <a:ext cx="2799635" cy="2137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7743"/>
              </a:lnTo>
              <a:lnTo>
                <a:pt x="2799635" y="107743"/>
              </a:lnTo>
              <a:lnTo>
                <a:pt x="2799635" y="21379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AA7A2ED-8C06-4D0F-9B7C-B8F575D5D352}">
      <dsp:nvSpPr>
        <dsp:cNvPr id="0" name=""/>
        <dsp:cNvSpPr/>
      </dsp:nvSpPr>
      <dsp:spPr>
        <a:xfrm>
          <a:off x="4029611" y="2641272"/>
          <a:ext cx="91440" cy="21379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1379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FB41E5-B57C-44E8-B313-A786FD8BBCD0}">
      <dsp:nvSpPr>
        <dsp:cNvPr id="0" name=""/>
        <dsp:cNvSpPr/>
      </dsp:nvSpPr>
      <dsp:spPr>
        <a:xfrm>
          <a:off x="4029611" y="1748782"/>
          <a:ext cx="91440" cy="21379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1379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05190B9-0B5B-46AB-8C6D-97A823F9C9A0}">
      <dsp:nvSpPr>
        <dsp:cNvPr id="0" name=""/>
        <dsp:cNvSpPr/>
      </dsp:nvSpPr>
      <dsp:spPr>
        <a:xfrm>
          <a:off x="1275695" y="2641272"/>
          <a:ext cx="933211" cy="2137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7743"/>
              </a:lnTo>
              <a:lnTo>
                <a:pt x="933211" y="107743"/>
              </a:lnTo>
              <a:lnTo>
                <a:pt x="933211" y="21379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A3F626-D42F-47EB-938C-07E2FCBDB794}">
      <dsp:nvSpPr>
        <dsp:cNvPr id="0" name=""/>
        <dsp:cNvSpPr/>
      </dsp:nvSpPr>
      <dsp:spPr>
        <a:xfrm>
          <a:off x="342483" y="2641272"/>
          <a:ext cx="933211" cy="213790"/>
        </a:xfrm>
        <a:custGeom>
          <a:avLst/>
          <a:gdLst/>
          <a:ahLst/>
          <a:cxnLst/>
          <a:rect l="0" t="0" r="0" b="0"/>
          <a:pathLst>
            <a:path>
              <a:moveTo>
                <a:pt x="933211" y="0"/>
              </a:moveTo>
              <a:lnTo>
                <a:pt x="933211" y="107743"/>
              </a:lnTo>
              <a:lnTo>
                <a:pt x="0" y="107743"/>
              </a:lnTo>
              <a:lnTo>
                <a:pt x="0" y="21379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2CCB165-BC73-4BE8-95C7-5D94C372A814}">
      <dsp:nvSpPr>
        <dsp:cNvPr id="0" name=""/>
        <dsp:cNvSpPr/>
      </dsp:nvSpPr>
      <dsp:spPr>
        <a:xfrm>
          <a:off x="1275695" y="1748782"/>
          <a:ext cx="2799635" cy="213790"/>
        </a:xfrm>
        <a:custGeom>
          <a:avLst/>
          <a:gdLst/>
          <a:ahLst/>
          <a:cxnLst/>
          <a:rect l="0" t="0" r="0" b="0"/>
          <a:pathLst>
            <a:path>
              <a:moveTo>
                <a:pt x="2799635" y="0"/>
              </a:moveTo>
              <a:lnTo>
                <a:pt x="2799635" y="107743"/>
              </a:lnTo>
              <a:lnTo>
                <a:pt x="0" y="107743"/>
              </a:lnTo>
              <a:lnTo>
                <a:pt x="0" y="21379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FBE3C0-ED7A-4BBE-BE2D-E67978BC1056}">
      <dsp:nvSpPr>
        <dsp:cNvPr id="0" name=""/>
        <dsp:cNvSpPr/>
      </dsp:nvSpPr>
      <dsp:spPr>
        <a:xfrm>
          <a:off x="3735981" y="1070082"/>
          <a:ext cx="678699" cy="678699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B19DC5-02EF-4792-A62F-B9F8D9D394A3}">
      <dsp:nvSpPr>
        <dsp:cNvPr id="0" name=""/>
        <dsp:cNvSpPr/>
      </dsp:nvSpPr>
      <dsp:spPr>
        <a:xfrm>
          <a:off x="4414681" y="1068385"/>
          <a:ext cx="1018049" cy="6786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GT" sz="1000" kern="1200" dirty="0" smtClean="0"/>
            <a:t>Sistema de Monitoreo Forestal</a:t>
          </a:r>
          <a:endParaRPr lang="es-GT" sz="1000" kern="1200" dirty="0"/>
        </a:p>
      </dsp:txBody>
      <dsp:txXfrm>
        <a:off x="4414681" y="1068385"/>
        <a:ext cx="1018049" cy="678699"/>
      </dsp:txXfrm>
    </dsp:sp>
    <dsp:sp modelId="{D8239C99-3E1A-480A-9BE5-DA9D6887DB2E}">
      <dsp:nvSpPr>
        <dsp:cNvPr id="0" name=""/>
        <dsp:cNvSpPr/>
      </dsp:nvSpPr>
      <dsp:spPr>
        <a:xfrm>
          <a:off x="936345" y="1962572"/>
          <a:ext cx="678699" cy="678699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D1750D5-4CC1-4A77-B7DE-71D094DA4E8F}">
      <dsp:nvSpPr>
        <dsp:cNvPr id="0" name=""/>
        <dsp:cNvSpPr/>
      </dsp:nvSpPr>
      <dsp:spPr>
        <a:xfrm>
          <a:off x="1615045" y="1960875"/>
          <a:ext cx="1018049" cy="6786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GT" sz="1000" kern="1200" dirty="0" smtClean="0"/>
            <a:t>Monitoreo de la actividad forestal </a:t>
          </a:r>
          <a:endParaRPr lang="es-GT" sz="1000" kern="1200" dirty="0"/>
        </a:p>
      </dsp:txBody>
      <dsp:txXfrm>
        <a:off x="1615045" y="1960875"/>
        <a:ext cx="1018049" cy="678699"/>
      </dsp:txXfrm>
    </dsp:sp>
    <dsp:sp modelId="{7521B223-B6AF-4D4F-BE26-A67A9A190352}">
      <dsp:nvSpPr>
        <dsp:cNvPr id="0" name=""/>
        <dsp:cNvSpPr/>
      </dsp:nvSpPr>
      <dsp:spPr>
        <a:xfrm>
          <a:off x="3133" y="2855062"/>
          <a:ext cx="678699" cy="678699"/>
        </a:xfrm>
        <a:prstGeom prst="ellipse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62B859-08F3-4906-85C2-D3FDFC40FDB4}">
      <dsp:nvSpPr>
        <dsp:cNvPr id="0" name=""/>
        <dsp:cNvSpPr/>
      </dsp:nvSpPr>
      <dsp:spPr>
        <a:xfrm>
          <a:off x="681833" y="2853365"/>
          <a:ext cx="1018049" cy="6786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GT" sz="1000" kern="1200" dirty="0" smtClean="0"/>
            <a:t>Aumento, Manejo y conservación de bosques</a:t>
          </a:r>
          <a:endParaRPr lang="es-GT" sz="1000" kern="1200" dirty="0"/>
        </a:p>
      </dsp:txBody>
      <dsp:txXfrm>
        <a:off x="681833" y="2853365"/>
        <a:ext cx="1018049" cy="678699"/>
      </dsp:txXfrm>
    </dsp:sp>
    <dsp:sp modelId="{62A480F9-A0B9-4647-A4C0-074F56C09E59}">
      <dsp:nvSpPr>
        <dsp:cNvPr id="0" name=""/>
        <dsp:cNvSpPr/>
      </dsp:nvSpPr>
      <dsp:spPr>
        <a:xfrm>
          <a:off x="1869557" y="2855062"/>
          <a:ext cx="678699" cy="678699"/>
        </a:xfrm>
        <a:prstGeom prst="ellipse">
          <a:avLst/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9F664F-0747-4215-92B0-702D295490D7}">
      <dsp:nvSpPr>
        <dsp:cNvPr id="0" name=""/>
        <dsp:cNvSpPr/>
      </dsp:nvSpPr>
      <dsp:spPr>
        <a:xfrm>
          <a:off x="2548257" y="2853365"/>
          <a:ext cx="1018049" cy="6786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GT" sz="1000" kern="1200" dirty="0" smtClean="0"/>
            <a:t>Deforestación y degradación</a:t>
          </a:r>
          <a:endParaRPr lang="es-GT" sz="1000" kern="1200" dirty="0"/>
        </a:p>
      </dsp:txBody>
      <dsp:txXfrm>
        <a:off x="2548257" y="2853365"/>
        <a:ext cx="1018049" cy="678699"/>
      </dsp:txXfrm>
    </dsp:sp>
    <dsp:sp modelId="{56BACF09-394B-474D-83DE-42F3968D42EE}">
      <dsp:nvSpPr>
        <dsp:cNvPr id="0" name=""/>
        <dsp:cNvSpPr/>
      </dsp:nvSpPr>
      <dsp:spPr>
        <a:xfrm>
          <a:off x="3735981" y="1962572"/>
          <a:ext cx="678699" cy="678699"/>
        </a:xfrm>
        <a:prstGeom prst="ellipse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000" r="-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8B71CC-5A0F-47CC-B499-6736FDCF5361}">
      <dsp:nvSpPr>
        <dsp:cNvPr id="0" name=""/>
        <dsp:cNvSpPr/>
      </dsp:nvSpPr>
      <dsp:spPr>
        <a:xfrm>
          <a:off x="4414681" y="1960875"/>
          <a:ext cx="1018049" cy="6786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GT" sz="1000" kern="1200" dirty="0" smtClean="0"/>
            <a:t>Monitoreo de la  dinamica y cobertura forestal</a:t>
          </a:r>
          <a:endParaRPr lang="es-GT" sz="1000" kern="1200" dirty="0"/>
        </a:p>
      </dsp:txBody>
      <dsp:txXfrm>
        <a:off x="4414681" y="1960875"/>
        <a:ext cx="1018049" cy="678699"/>
      </dsp:txXfrm>
    </dsp:sp>
    <dsp:sp modelId="{02871050-317E-46C3-AD04-14E7EC5BE61C}">
      <dsp:nvSpPr>
        <dsp:cNvPr id="0" name=""/>
        <dsp:cNvSpPr/>
      </dsp:nvSpPr>
      <dsp:spPr>
        <a:xfrm>
          <a:off x="3735981" y="2855062"/>
          <a:ext cx="678699" cy="678699"/>
        </a:xfrm>
        <a:prstGeom prst="ellipse">
          <a:avLst/>
        </a:prstGeom>
        <a:blipFill rotWithShape="1">
          <a:blip xmlns:r="http://schemas.openxmlformats.org/officeDocument/2006/relationships" r:embed="rId6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203190-02A4-4B4B-81A3-955F7AD74098}">
      <dsp:nvSpPr>
        <dsp:cNvPr id="0" name=""/>
        <dsp:cNvSpPr/>
      </dsp:nvSpPr>
      <dsp:spPr>
        <a:xfrm>
          <a:off x="4414681" y="2853365"/>
          <a:ext cx="1018049" cy="6786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GT" sz="1000" kern="1200" dirty="0"/>
            <a:t>Bosque y no bosque</a:t>
          </a:r>
        </a:p>
      </dsp:txBody>
      <dsp:txXfrm>
        <a:off x="4414681" y="2853365"/>
        <a:ext cx="1018049" cy="678699"/>
      </dsp:txXfrm>
    </dsp:sp>
    <dsp:sp modelId="{DE97F3BE-72C4-40F8-9936-B16EDFE388B9}">
      <dsp:nvSpPr>
        <dsp:cNvPr id="0" name=""/>
        <dsp:cNvSpPr/>
      </dsp:nvSpPr>
      <dsp:spPr>
        <a:xfrm>
          <a:off x="6535617" y="1962572"/>
          <a:ext cx="678699" cy="678699"/>
        </a:xfrm>
        <a:prstGeom prst="ellipse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5000" b="-1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B0A189-9A25-4719-8344-47D357552533}">
      <dsp:nvSpPr>
        <dsp:cNvPr id="0" name=""/>
        <dsp:cNvSpPr/>
      </dsp:nvSpPr>
      <dsp:spPr>
        <a:xfrm>
          <a:off x="7214316" y="1960875"/>
          <a:ext cx="1018049" cy="6786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GT" sz="1000" kern="1200" dirty="0" smtClean="0"/>
            <a:t>Monitoreo del estado de los bosques  </a:t>
          </a:r>
          <a:endParaRPr lang="es-GT" sz="1000" kern="1200" dirty="0"/>
        </a:p>
      </dsp:txBody>
      <dsp:txXfrm>
        <a:off x="7214316" y="1960875"/>
        <a:ext cx="1018049" cy="678699"/>
      </dsp:txXfrm>
    </dsp:sp>
    <dsp:sp modelId="{7AFC14BC-C64B-456B-A340-BFDB45945DA6}">
      <dsp:nvSpPr>
        <dsp:cNvPr id="0" name=""/>
        <dsp:cNvSpPr/>
      </dsp:nvSpPr>
      <dsp:spPr>
        <a:xfrm>
          <a:off x="5602405" y="2855062"/>
          <a:ext cx="678699" cy="678699"/>
        </a:xfrm>
        <a:prstGeom prst="ellipse">
          <a:avLst/>
        </a:prstGeom>
        <a:blipFill>
          <a:blip xmlns:r="http://schemas.openxmlformats.org/officeDocument/2006/relationships"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7000" b="-2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12EBB7-0CE5-4CAD-A902-42DFFF0D2DD5}">
      <dsp:nvSpPr>
        <dsp:cNvPr id="0" name=""/>
        <dsp:cNvSpPr/>
      </dsp:nvSpPr>
      <dsp:spPr>
        <a:xfrm>
          <a:off x="6281104" y="2853365"/>
          <a:ext cx="1018049" cy="6786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GT" sz="1000" kern="1200" dirty="0"/>
            <a:t>Volumetria / biomasa</a:t>
          </a:r>
        </a:p>
      </dsp:txBody>
      <dsp:txXfrm>
        <a:off x="6281104" y="2853365"/>
        <a:ext cx="1018049" cy="678699"/>
      </dsp:txXfrm>
    </dsp:sp>
    <dsp:sp modelId="{DB22DD98-4740-41DD-8BFA-8534E7705093}">
      <dsp:nvSpPr>
        <dsp:cNvPr id="0" name=""/>
        <dsp:cNvSpPr/>
      </dsp:nvSpPr>
      <dsp:spPr>
        <a:xfrm>
          <a:off x="5602405" y="3747552"/>
          <a:ext cx="678699" cy="678699"/>
        </a:xfrm>
        <a:prstGeom prst="ellipse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5000" b="-1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2FDD8E-F57D-47B2-9B3D-18613CBB8F1F}">
      <dsp:nvSpPr>
        <dsp:cNvPr id="0" name=""/>
        <dsp:cNvSpPr/>
      </dsp:nvSpPr>
      <dsp:spPr>
        <a:xfrm>
          <a:off x="6281104" y="3745855"/>
          <a:ext cx="1018049" cy="6786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GT" sz="1000" kern="1200" dirty="0"/>
            <a:t>Ecuaciones Alométricas</a:t>
          </a:r>
        </a:p>
      </dsp:txBody>
      <dsp:txXfrm>
        <a:off x="6281104" y="3745855"/>
        <a:ext cx="1018049" cy="678699"/>
      </dsp:txXfrm>
    </dsp:sp>
    <dsp:sp modelId="{78C96CAF-4978-4D5F-82A7-9624A20155C2}">
      <dsp:nvSpPr>
        <dsp:cNvPr id="0" name=""/>
        <dsp:cNvSpPr/>
      </dsp:nvSpPr>
      <dsp:spPr>
        <a:xfrm>
          <a:off x="7468829" y="2855062"/>
          <a:ext cx="678699" cy="678699"/>
        </a:xfrm>
        <a:prstGeom prst="ellipse">
          <a:avLst/>
        </a:prstGeom>
        <a:blipFill>
          <a:blip xmlns:r="http://schemas.openxmlformats.org/officeDocument/2006/relationships"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5000" b="-1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0F06A9-C2CA-48A8-AB3C-E2A9B230D8B7}">
      <dsp:nvSpPr>
        <dsp:cNvPr id="0" name=""/>
        <dsp:cNvSpPr/>
      </dsp:nvSpPr>
      <dsp:spPr>
        <a:xfrm>
          <a:off x="8147528" y="2853365"/>
          <a:ext cx="1018049" cy="6786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GT" sz="1000" kern="1200" dirty="0"/>
            <a:t>Densidad por tipo de bosque</a:t>
          </a:r>
        </a:p>
      </dsp:txBody>
      <dsp:txXfrm>
        <a:off x="8147528" y="2853365"/>
        <a:ext cx="1018049" cy="67869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D3AE0A-308B-4AE8-8143-93D9DEDA68B5}">
      <dsp:nvSpPr>
        <dsp:cNvPr id="0" name=""/>
        <dsp:cNvSpPr/>
      </dsp:nvSpPr>
      <dsp:spPr>
        <a:xfrm rot="16200000">
          <a:off x="1001684" y="-1001684"/>
          <a:ext cx="2138727" cy="4142095"/>
        </a:xfrm>
        <a:prstGeom prst="round1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4480" tIns="284480" rIns="284480" bIns="284480" numCol="1" spcCol="1270" anchor="ctr" anchorCtr="0">
          <a:noAutofit/>
          <a:sp3d extrusionH="28000" prstMaterial="matte"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GT" sz="4000" kern="1200" dirty="0" smtClean="0"/>
            <a:t>Frecuencia</a:t>
          </a:r>
          <a:endParaRPr lang="es-GT" sz="4000" kern="1200" dirty="0"/>
        </a:p>
      </dsp:txBody>
      <dsp:txXfrm rot="5400000">
        <a:off x="0" y="0"/>
        <a:ext cx="4142095" cy="1604045"/>
      </dsp:txXfrm>
    </dsp:sp>
    <dsp:sp modelId="{D5E810B6-DA7F-444F-9A30-63B1F19ADDE7}">
      <dsp:nvSpPr>
        <dsp:cNvPr id="0" name=""/>
        <dsp:cNvSpPr/>
      </dsp:nvSpPr>
      <dsp:spPr>
        <a:xfrm>
          <a:off x="3855172" y="70642"/>
          <a:ext cx="4142095" cy="2138727"/>
        </a:xfrm>
        <a:prstGeom prst="round1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4480" tIns="284480" rIns="284480" bIns="284480" numCol="1" spcCol="1270" anchor="ctr" anchorCtr="0">
          <a:noAutofit/>
          <a:sp3d extrusionH="28000" prstMaterial="matte"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GT" sz="4000" kern="1200" dirty="0" smtClean="0"/>
            <a:t>de</a:t>
          </a:r>
          <a:endParaRPr lang="es-GT" sz="4000" kern="1200" dirty="0"/>
        </a:p>
      </dsp:txBody>
      <dsp:txXfrm>
        <a:off x="3855172" y="70642"/>
        <a:ext cx="4142095" cy="1604045"/>
      </dsp:txXfrm>
    </dsp:sp>
    <dsp:sp modelId="{D9A60CD0-9E72-4793-9DA8-F16329C492E6}">
      <dsp:nvSpPr>
        <dsp:cNvPr id="0" name=""/>
        <dsp:cNvSpPr/>
      </dsp:nvSpPr>
      <dsp:spPr>
        <a:xfrm rot="10800000">
          <a:off x="0" y="2138727"/>
          <a:ext cx="4142095" cy="2138727"/>
        </a:xfrm>
        <a:prstGeom prst="round1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4480" tIns="284480" rIns="284480" bIns="284480" numCol="1" spcCol="1270" anchor="ctr" anchorCtr="0">
          <a:noAutofit/>
          <a:sp3d extrusionH="28000" prstMaterial="matte"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GT" sz="4000" kern="1200" dirty="0" smtClean="0"/>
            <a:t>Análisis</a:t>
          </a:r>
          <a:endParaRPr lang="es-GT" sz="4000" kern="1200" dirty="0"/>
        </a:p>
      </dsp:txBody>
      <dsp:txXfrm rot="10800000">
        <a:off x="0" y="2673408"/>
        <a:ext cx="4142095" cy="1604045"/>
      </dsp:txXfrm>
    </dsp:sp>
    <dsp:sp modelId="{BC632D18-50AC-44F3-90B2-2E1871C6DE6A}">
      <dsp:nvSpPr>
        <dsp:cNvPr id="0" name=""/>
        <dsp:cNvSpPr/>
      </dsp:nvSpPr>
      <dsp:spPr>
        <a:xfrm rot="5400000">
          <a:off x="5143779" y="1137042"/>
          <a:ext cx="2138727" cy="4142095"/>
        </a:xfrm>
        <a:prstGeom prst="round1Rect">
          <a:avLst/>
        </a:prstGeom>
        <a:solidFill>
          <a:schemeClr val="bg1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D6EE9D3-828F-46AE-AFC6-0D4E687E229F}">
      <dsp:nvSpPr>
        <dsp:cNvPr id="0" name=""/>
        <dsp:cNvSpPr/>
      </dsp:nvSpPr>
      <dsp:spPr>
        <a:xfrm>
          <a:off x="2899466" y="1604045"/>
          <a:ext cx="2485257" cy="1069363"/>
        </a:xfrm>
        <a:prstGeom prst="roundRect">
          <a:avLst/>
        </a:prstGeom>
        <a:solidFill>
          <a:schemeClr val="bg2"/>
        </a:solidFill>
        <a:ln>
          <a:noFill/>
        </a:ln>
        <a:effectLst/>
        <a:sp3d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GT" sz="3500" kern="1200" dirty="0" smtClean="0"/>
            <a:t>Quinquenal</a:t>
          </a:r>
          <a:endParaRPr lang="es-GT" sz="3500" kern="1200" dirty="0"/>
        </a:p>
      </dsp:txBody>
      <dsp:txXfrm>
        <a:off x="2951668" y="1656247"/>
        <a:ext cx="2380853" cy="96495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3">
  <dgm:title val=""/>
  <dgm:desc val=""/>
  <dgm:catLst>
    <dgm:cat type="pyramid" pri="2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T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T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rev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t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PieProcess">
  <dgm:title val=""/>
  <dgm:desc val=""/>
  <dgm:catLst>
    <dgm:cat type="list" pri="8600"/>
    <dgm:cat type="process" pri="4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One val="branch"/>
      <dgm:animLvl val="lvl"/>
    </dgm:varLst>
    <dgm:choose name="Name1">
      <dgm:if name="Name2" func="var" arg="dir" op="equ" val="norm">
        <dgm:alg type="lin">
          <dgm:param type="linDir" val="fromL"/>
        </dgm:alg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" val="65"/>
      <dgm:constr type="primFontSz" for="des" forName="Child" refType="primFontSz" refFor="des" refForName="Parent" op="lte"/>
      <dgm:constr type="w" for="ch" forName="composite" refType="w"/>
      <dgm:constr type="h" for="ch" forName="composite" refType="h"/>
      <dgm:constr type="w" for="ch" forName="ParentComposite" refType="w" fact="0.5"/>
      <dgm:constr type="h" for="ch" forName="ParentComposite" refType="h"/>
      <dgm:constr type="w" for="ch" forName="negSibTrans" refType="h" refFor="ch" refForName="composite" fact="-0.075"/>
      <dgm:constr type="w" for="ch" forName="sibTrans" refType="w" refFor="ch" refForName="composite" fact="0.0425"/>
    </dgm:constrLst>
    <dgm:forEach name="nodesForEach" axis="ch" ptType="node" cnt="7">
      <dgm:layoutNode name="ParentComposite">
        <dgm:alg type="composite">
          <dgm:param type="ar" val="0.25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Parent" refType="w" fact="0"/>
              <dgm:constr type="t" for="ch" forName="Parent" refType="h" fact="0.275"/>
              <dgm:constr type="w" for="ch" forName="Parent" refType="w" fact="0.6"/>
              <dgm:constr type="h" for="ch" forName="Parent" refType="h" fact="0.725"/>
              <dgm:constr type="l" for="ch" forName="Chord" refType="w" fact="0"/>
              <dgm:constr type="t" for="ch" forName="Chord" refType="h" fact="0"/>
              <dgm:constr type="w" for="ch" forName="Chord" refType="w"/>
              <dgm:constr type="h" for="ch" forName="Chord" refType="h" fact="0.25"/>
              <dgm:constr type="l" for="ch" forName="Pie" refType="w" fact="0.1"/>
              <dgm:constr type="t" for="ch" forName="Pie" refType="h" fact="0.025"/>
              <dgm:constr type="w" for="ch" forName="Pie" refType="w" fact="0.8"/>
              <dgm:constr type="h" for="ch" forName="Pie" refType="h" fact="0.2"/>
            </dgm:constrLst>
          </dgm:if>
          <dgm:else name="Name6">
            <dgm:constrLst>
              <dgm:constr type="r" for="ch" forName="Parent" refType="w"/>
              <dgm:constr type="t" for="ch" forName="Parent" refType="h" fact="0.275"/>
              <dgm:constr type="w" for="ch" forName="Parent" refType="w" fact="0.6"/>
              <dgm:constr type="h" for="ch" forName="Parent" refType="h" fact="0.725"/>
              <dgm:constr type="r" for="ch" forName="Chord" refType="w"/>
              <dgm:constr type="t" for="ch" forName="Chord" refType="h" fact="0"/>
              <dgm:constr type="w" for="ch" forName="Chord" refType="w"/>
              <dgm:constr type="h" for="ch" forName="Chord" refType="h" fact="0.25"/>
              <dgm:constr type="r" for="ch" forName="Pie" refType="w" fact="0.9"/>
              <dgm:constr type="t" for="ch" forName="Pie" refType="h" fact="0.025"/>
              <dgm:constr type="w" for="ch" forName="Pie" refType="w" fact="0.8"/>
              <dgm:constr type="h" for="ch" forName="Pie" refType="h" fact="0.2"/>
            </dgm:constrLst>
          </dgm:else>
        </dgm:choose>
        <dgm:layoutNode name="Chord" styleLbl="bgShp">
          <dgm:alg type="sp"/>
          <dgm:choose name="Name7">
            <dgm:if name="Name8" func="var" arg="dir" op="equ" val="norm">
              <dgm:shape xmlns:r="http://schemas.openxmlformats.org/officeDocument/2006/relationships" type="chord" r:blip="">
                <dgm:adjLst>
                  <dgm:adj idx="1" val="80"/>
                  <dgm:adj idx="2" val="-80"/>
                </dgm:adjLst>
              </dgm:shape>
            </dgm:if>
            <dgm:else name="Name9">
              <dgm:shape xmlns:r="http://schemas.openxmlformats.org/officeDocument/2006/relationships" rot="180" type="chord" r:blip="">
                <dgm:adjLst>
                  <dgm:adj idx="1" val="80"/>
                  <dgm:adj idx="2" val="-80"/>
                </dgm:adjLst>
              </dgm:shape>
            </dgm:else>
          </dgm:choose>
          <dgm:presOf/>
        </dgm:layoutNode>
        <dgm:layoutNode name="Pie" styleLbl="alignNode1">
          <dgm:alg type="sp"/>
          <dgm:choose name="Name10">
            <dgm:if name="Name11" func="var" arg="dir" op="equ" val="norm">
              <dgm:choose name="Name12">
                <dgm:if name="Name13" axis="precedSib" ptType="node" func="cnt" op="equ" val="0">
                  <dgm:choose name="Name14">
                    <dgm:if name="Name15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16" axis="followSib" ptType="node" func="cnt" op="equ" val="1">
                      <dgm:shape xmlns:r="http://schemas.openxmlformats.org/officeDocument/2006/relationships" type="pie" r:blip="">
                        <dgm:adjLst>
                          <dgm:adj idx="1" val="180"/>
                          <dgm:adj idx="2" val="-90"/>
                        </dgm:adjLst>
                      </dgm:shape>
                    </dgm:if>
                    <dgm:if name="Name17" axis="followSib" ptType="node" func="cnt" op="equ" val="2">
                      <dgm:shape xmlns:r="http://schemas.openxmlformats.org/officeDocument/2006/relationships" type="pie" r:blip="">
                        <dgm:adjLst>
                          <dgm:adj idx="1" val="-150"/>
                          <dgm:adj idx="2" val="-90"/>
                        </dgm:adjLst>
                      </dgm:shape>
                    </dgm:if>
                    <dgm:if name="Name18" axis="followSib" ptType="node" func="cnt" op="equ" val="3">
                      <dgm:shape xmlns:r="http://schemas.openxmlformats.org/officeDocument/2006/relationships" type="pie" r:blip="">
                        <dgm:adjLst>
                          <dgm:adj idx="1" val="-135"/>
                          <dgm:adj idx="2" val="-90"/>
                        </dgm:adjLst>
                      </dgm:shape>
                    </dgm:if>
                    <dgm:if name="Name19" axis="followSib" ptType="node" func="cnt" op="equ" val="4">
                      <dgm:shape xmlns:r="http://schemas.openxmlformats.org/officeDocument/2006/relationships" type="pie" r:blip="">
                        <dgm:adjLst>
                          <dgm:adj idx="1" val="-126"/>
                          <dgm:adj idx="2" val="-90"/>
                        </dgm:adjLst>
                      </dgm:shape>
                    </dgm:if>
                    <dgm:if name="Name20" axis="followSib" ptType="node" func="cnt" op="equ" val="5">
                      <dgm:shape xmlns:r="http://schemas.openxmlformats.org/officeDocument/2006/relationships" type="pie" r:blip="">
                        <dgm:adjLst>
                          <dgm:adj idx="1" val="-120"/>
                          <dgm:adj idx="2" val="-90"/>
                        </dgm:adjLst>
                      </dgm:shape>
                    </dgm:if>
                    <dgm:else name="Name21">
                      <dgm:shape xmlns:r="http://schemas.openxmlformats.org/officeDocument/2006/relationships" type="pie" r:blip="">
                        <dgm:adjLst>
                          <dgm:adj idx="1" val="-115.7143"/>
                          <dgm:adj idx="2" val="-90"/>
                        </dgm:adjLst>
                      </dgm:shape>
                    </dgm:else>
                  </dgm:choose>
                </dgm:if>
                <dgm:if name="Name22" axis="precedSib" ptType="node" func="cnt" op="equ" val="1">
                  <dgm:choose name="Name23">
                    <dgm:if name="Name24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25" axis="followSib" ptType="node" func="cnt" op="equ" val="1">
                      <dgm:shape xmlns:r="http://schemas.openxmlformats.org/officeDocument/2006/relationships" type="pie" r:blip="">
                        <dgm:adjLst>
                          <dgm:adj idx="1" val="150"/>
                          <dgm:adj idx="2" val="-90"/>
                        </dgm:adjLst>
                      </dgm:shape>
                    </dgm:if>
                    <dgm:if name="Name26" axis="followSib" ptType="node" func="cnt" op="equ" val="2">
                      <dgm:shape xmlns:r="http://schemas.openxmlformats.org/officeDocument/2006/relationships" type="pie" r:blip="">
                        <dgm:adjLst>
                          <dgm:adj idx="1" val="180"/>
                          <dgm:adj idx="2" val="-90"/>
                        </dgm:adjLst>
                      </dgm:shape>
                    </dgm:if>
                    <dgm:if name="Name27" axis="followSib" ptType="node" func="cnt" op="equ" val="3">
                      <dgm:shape xmlns:r="http://schemas.openxmlformats.org/officeDocument/2006/relationships" type="pie" r:blip="">
                        <dgm:adjLst>
                          <dgm:adj idx="1" val="-162"/>
                          <dgm:adj idx="2" val="-90"/>
                        </dgm:adjLst>
                      </dgm:shape>
                    </dgm:if>
                    <dgm:if name="Name28" axis="followSib" ptType="node" func="cnt" op="equ" val="4">
                      <dgm:shape xmlns:r="http://schemas.openxmlformats.org/officeDocument/2006/relationships" type="pie" r:blip="">
                        <dgm:adjLst>
                          <dgm:adj idx="1" val="-150"/>
                          <dgm:adj idx="2" val="-90"/>
                        </dgm:adjLst>
                      </dgm:shape>
                    </dgm:if>
                    <dgm:else name="Name29">
                      <dgm:shape xmlns:r="http://schemas.openxmlformats.org/officeDocument/2006/relationships" type="pie" r:blip="">
                        <dgm:adjLst>
                          <dgm:adj idx="1" val="-141.4286"/>
                          <dgm:adj idx="2" val="-90"/>
                        </dgm:adjLst>
                      </dgm:shape>
                    </dgm:else>
                  </dgm:choose>
                </dgm:if>
                <dgm:if name="Name30" axis="precedSib" ptType="node" func="cnt" op="equ" val="2">
                  <dgm:choose name="Name31">
                    <dgm:if name="Name32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33" axis="followSib" ptType="node" func="cnt" op="equ" val="1">
                      <dgm:shape xmlns:r="http://schemas.openxmlformats.org/officeDocument/2006/relationships" type="pie" r:blip="">
                        <dgm:adjLst>
                          <dgm:adj idx="1" val="135"/>
                          <dgm:adj idx="2" val="-90"/>
                        </dgm:adjLst>
                      </dgm:shape>
                    </dgm:if>
                    <dgm:if name="Name34" axis="followSib" ptType="node" func="cnt" op="equ" val="2">
                      <dgm:shape xmlns:r="http://schemas.openxmlformats.org/officeDocument/2006/relationships" type="pie" r:blip="">
                        <dgm:adjLst>
                          <dgm:adj idx="1" val="162"/>
                          <dgm:adj idx="2" val="-90"/>
                        </dgm:adjLst>
                      </dgm:shape>
                    </dgm:if>
                    <dgm:if name="Name35" axis="followSib" ptType="node" func="cnt" op="equ" val="3">
                      <dgm:shape xmlns:r="http://schemas.openxmlformats.org/officeDocument/2006/relationships" type="pie" r:blip="">
                        <dgm:adjLst>
                          <dgm:adj idx="1" val="180"/>
                          <dgm:adj idx="2" val="-90"/>
                        </dgm:adjLst>
                      </dgm:shape>
                    </dgm:if>
                    <dgm:else name="Name36">
                      <dgm:shape xmlns:r="http://schemas.openxmlformats.org/officeDocument/2006/relationships" type="pie" r:blip="">
                        <dgm:adjLst>
                          <dgm:adj idx="1" val="-167.1429"/>
                          <dgm:adj idx="2" val="-90"/>
                        </dgm:adjLst>
                      </dgm:shape>
                    </dgm:else>
                  </dgm:choose>
                </dgm:if>
                <dgm:if name="Name37" axis="precedSib" ptType="node" func="cnt" op="equ" val="3">
                  <dgm:choose name="Name38">
                    <dgm:if name="Name39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40" axis="followSib" ptType="node" func="cnt" op="equ" val="1">
                      <dgm:shape xmlns:r="http://schemas.openxmlformats.org/officeDocument/2006/relationships" type="pie" r:blip="">
                        <dgm:adjLst>
                          <dgm:adj idx="1" val="126"/>
                          <dgm:adj idx="2" val="-90"/>
                        </dgm:adjLst>
                      </dgm:shape>
                    </dgm:if>
                    <dgm:if name="Name41" axis="followSib" ptType="node" func="cnt" op="equ" val="2">
                      <dgm:shape xmlns:r="http://schemas.openxmlformats.org/officeDocument/2006/relationships" type="pie" r:blip="">
                        <dgm:adjLst>
                          <dgm:adj idx="1" val="150"/>
                          <dgm:adj idx="2" val="-90"/>
                        </dgm:adjLst>
                      </dgm:shape>
                    </dgm:if>
                    <dgm:else name="Name42">
                      <dgm:shape xmlns:r="http://schemas.openxmlformats.org/officeDocument/2006/relationships" type="pie" r:blip="">
                        <dgm:adjLst>
                          <dgm:adj idx="1" val="167.1429"/>
                          <dgm:adj idx="2" val="-90"/>
                        </dgm:adjLst>
                      </dgm:shape>
                    </dgm:else>
                  </dgm:choose>
                </dgm:if>
                <dgm:if name="Name43" axis="precedSib" ptType="node" func="cnt" op="equ" val="4">
                  <dgm:choose name="Name44">
                    <dgm:if name="Name45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46" axis="followSib" ptType="node" func="cnt" op="equ" val="1">
                      <dgm:shape xmlns:r="http://schemas.openxmlformats.org/officeDocument/2006/relationships" type="pie" r:blip="">
                        <dgm:adjLst>
                          <dgm:adj idx="1" val="120"/>
                          <dgm:adj idx="2" val="-90"/>
                        </dgm:adjLst>
                      </dgm:shape>
                    </dgm:if>
                    <dgm:else name="Name47">
                      <dgm:shape xmlns:r="http://schemas.openxmlformats.org/officeDocument/2006/relationships" type="pie" r:blip="">
                        <dgm:adjLst>
                          <dgm:adj idx="1" val="141.4286"/>
                          <dgm:adj idx="2" val="-90"/>
                        </dgm:adjLst>
                      </dgm:shape>
                    </dgm:else>
                  </dgm:choose>
                </dgm:if>
                <dgm:if name="Name48" axis="precedSib" ptType="node" func="cnt" op="equ" val="5">
                  <dgm:choose name="Name49">
                    <dgm:if name="Name50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else name="Name51">
                      <dgm:shape xmlns:r="http://schemas.openxmlformats.org/officeDocument/2006/relationships" type="pie" r:blip="">
                        <dgm:adjLst>
                          <dgm:adj idx="1" val="115.7143"/>
                          <dgm:adj idx="2" val="-90"/>
                        </dgm:adjLst>
                      </dgm:shape>
                    </dgm:else>
                  </dgm:choose>
                </dgm:if>
                <dgm:else name="Name52">
                  <dgm:shape xmlns:r="http://schemas.openxmlformats.org/officeDocument/2006/relationships" type="pie" r:blip="">
                    <dgm:adjLst>
                      <dgm:adj idx="1" val="90"/>
                      <dgm:adj idx="2" val="-90"/>
                    </dgm:adjLst>
                  </dgm:shape>
                </dgm:else>
              </dgm:choose>
            </dgm:if>
            <dgm:else name="Name53">
              <dgm:choose name="Name54">
                <dgm:if name="Name55" axis="precedSib" ptType="node" func="cnt" op="equ" val="0">
                  <dgm:choose name="Name56">
                    <dgm:if name="Name57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58" axis="followSib" ptType="node" func="cnt" op="equ" val="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80"/>
                        </dgm:adjLst>
                      </dgm:shape>
                    </dgm:if>
                    <dgm:if name="Name59" axis="followSib" ptType="node" func="cnt" op="equ" val="2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50"/>
                        </dgm:adjLst>
                      </dgm:shape>
                    </dgm:if>
                    <dgm:if name="Name60" axis="followSib" ptType="node" func="cnt" op="equ" val="3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35"/>
                        </dgm:adjLst>
                      </dgm:shape>
                    </dgm:if>
                    <dgm:if name="Name61" axis="followSib" ptType="node" func="cnt" op="equ" val="4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26"/>
                        </dgm:adjLst>
                      </dgm:shape>
                    </dgm:if>
                    <dgm:if name="Name62" axis="followSib" ptType="node" func="cnt" op="equ" val="5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20"/>
                        </dgm:adjLst>
                      </dgm:shape>
                    </dgm:if>
                    <dgm:else name="Name63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15.7143"/>
                        </dgm:adjLst>
                      </dgm:shape>
                    </dgm:else>
                  </dgm:choose>
                </dgm:if>
                <dgm:if name="Name64" axis="precedSib" ptType="node" func="cnt" op="equ" val="1">
                  <dgm:choose name="Name65">
                    <dgm:if name="Name66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67" axis="followSib" ptType="node" func="cnt" op="equ" val="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50"/>
                        </dgm:adjLst>
                      </dgm:shape>
                    </dgm:if>
                    <dgm:if name="Name68" axis="followSib" ptType="node" func="cnt" op="equ" val="2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80"/>
                        </dgm:adjLst>
                      </dgm:shape>
                    </dgm:if>
                    <dgm:if name="Name69" axis="followSib" ptType="node" func="cnt" op="equ" val="3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62"/>
                        </dgm:adjLst>
                      </dgm:shape>
                    </dgm:if>
                    <dgm:if name="Name70" axis="followSib" ptType="node" func="cnt" op="equ" val="4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50"/>
                        </dgm:adjLst>
                      </dgm:shape>
                    </dgm:if>
                    <dgm:else name="Name7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41.4286"/>
                        </dgm:adjLst>
                      </dgm:shape>
                    </dgm:else>
                  </dgm:choose>
                </dgm:if>
                <dgm:if name="Name72" axis="precedSib" ptType="node" func="cnt" op="equ" val="2">
                  <dgm:choose name="Name73">
                    <dgm:if name="Name74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75" axis="followSib" ptType="node" func="cnt" op="equ" val="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35"/>
                        </dgm:adjLst>
                      </dgm:shape>
                    </dgm:if>
                    <dgm:if name="Name76" axis="followSib" ptType="node" func="cnt" op="equ" val="2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62"/>
                        </dgm:adjLst>
                      </dgm:shape>
                    </dgm:if>
                    <dgm:if name="Name77" axis="followSib" ptType="node" func="cnt" op="equ" val="3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80"/>
                        </dgm:adjLst>
                      </dgm:shape>
                    </dgm:if>
                    <dgm:else name="Name78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67.1429"/>
                        </dgm:adjLst>
                      </dgm:shape>
                    </dgm:else>
                  </dgm:choose>
                </dgm:if>
                <dgm:if name="Name79" axis="precedSib" ptType="node" func="cnt" op="equ" val="3">
                  <dgm:choose name="Name80">
                    <dgm:if name="Name81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82" axis="followSib" ptType="node" func="cnt" op="equ" val="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26"/>
                        </dgm:adjLst>
                      </dgm:shape>
                    </dgm:if>
                    <dgm:if name="Name83" axis="followSib" ptType="node" func="cnt" op="equ" val="2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50"/>
                        </dgm:adjLst>
                      </dgm:shape>
                    </dgm:if>
                    <dgm:else name="Name84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67.1429"/>
                        </dgm:adjLst>
                      </dgm:shape>
                    </dgm:else>
                  </dgm:choose>
                </dgm:if>
                <dgm:if name="Name85" axis="precedSib" ptType="node" func="cnt" op="equ" val="4">
                  <dgm:choose name="Name86">
                    <dgm:if name="Name87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88" axis="followSib" ptType="node" func="cnt" op="equ" val="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20"/>
                        </dgm:adjLst>
                      </dgm:shape>
                    </dgm:if>
                    <dgm:else name="Name89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41.4286"/>
                        </dgm:adjLst>
                      </dgm:shape>
                    </dgm:else>
                  </dgm:choose>
                </dgm:if>
                <dgm:if name="Name90" axis="precedSib" ptType="node" func="cnt" op="equ" val="5">
                  <dgm:choose name="Name91">
                    <dgm:if name="Name92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else name="Name93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15.7143"/>
                        </dgm:adjLst>
                      </dgm:shape>
                    </dgm:else>
                  </dgm:choose>
                </dgm:if>
                <dgm:else name="Name94">
                  <dgm:shape xmlns:r="http://schemas.openxmlformats.org/officeDocument/2006/relationships" rot="180" type="pie" r:blip="">
                    <dgm:adjLst>
                      <dgm:adj idx="1" val="90"/>
                      <dgm:adj idx="2" val="-90"/>
                    </dgm:adjLst>
                  </dgm:shape>
                </dgm:else>
              </dgm:choose>
            </dgm:else>
          </dgm:choose>
          <dgm:presOf/>
        </dgm:layoutNode>
        <dgm:layoutNode name="Parent" styleLbl="revTx">
          <dgm:varLst>
            <dgm:chMax val="1"/>
            <dgm:chPref val="1"/>
            <dgm:bulletEnabled val="1"/>
          </dgm:varLst>
          <dgm:choose name="Name95">
            <dgm:if name="Name96" func="var" arg="dir" op="equ" val="norm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  <dgm:param type="txAnchorVert" val="b"/>
                <dgm:param type="autoTxRot" val="grav"/>
              </dgm:alg>
            </dgm:if>
            <dgm:else name="Name97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  <dgm:param type="txAnchorVert" val="b"/>
                <dgm:param type="autoTxRot" val="grav"/>
              </dgm:alg>
            </dgm:else>
          </dgm:choose>
          <dgm:choose name="Name98">
            <dgm:if name="Name99" func="var" arg="dir" op="equ" val="norm">
              <dgm:shape xmlns:r="http://schemas.openxmlformats.org/officeDocument/2006/relationships" rot="-90" type="rect" r:blip="">
                <dgm:adjLst/>
              </dgm:shape>
            </dgm:if>
            <dgm:else name="Name100">
              <dgm:shape xmlns:r="http://schemas.openxmlformats.org/officeDocument/2006/relationships" rot="90" type="rect" r:blip="">
                <dgm:adjLst/>
              </dgm:shape>
            </dgm:else>
          </dgm:choose>
          <dgm:presOf axis="self" ptType="node"/>
          <dgm:constrLst>
            <dgm:constr type="lMarg" refType="primFontSz" fact="0"/>
            <dgm:constr type="rMarg" refType="primFontSz" fact="0"/>
            <dgm:constr type="tMarg" refType="primFontSz" fact="0"/>
            <dgm:constr type="bMarg" refType="primFontSz" fact="0"/>
          </dgm:constrLst>
          <dgm:ruleLst>
            <dgm:rule type="primFontSz" val="5" fact="NaN" max="NaN"/>
          </dgm:ruleLst>
        </dgm:layoutNode>
      </dgm:layoutNode>
      <dgm:choose name="Name101">
        <dgm:if name="Name102" axis="ch" ptType="node" func="cnt" op="gte" val="1">
          <dgm:forEach name="negSibTransForEach" axis="ch" ptType="sibTrans" hideLastTrans="0" cnt="1">
            <dgm:layoutNode name="negSibTrans">
              <dgm:alg type="sp"/>
              <dgm:shape xmlns:r="http://schemas.openxmlformats.org/officeDocument/2006/relationships" r:blip="">
                <dgm:adjLst/>
              </dgm:shape>
            </dgm:layoutNode>
          </dgm:forEach>
          <dgm:layoutNode name="composite">
            <dgm:alg type="composite">
              <dgm:param type="ar" val="0.5"/>
            </dgm:alg>
            <dgm:shape xmlns:r="http://schemas.openxmlformats.org/officeDocument/2006/relationships" r:blip="">
              <dgm:adjLst/>
            </dgm:shape>
            <dgm:choose name="Name103">
              <dgm:if name="Name104" func="var" arg="dir" op="equ" val="norm">
                <dgm:constrLst>
                  <dgm:constr type="l" for="ch" forName="Child" refType="w" fact="0"/>
                  <dgm:constr type="t" for="ch" forName="Child" refType="h" fact="0"/>
                  <dgm:constr type="w" for="ch" forName="Child" refType="w"/>
                  <dgm:constr type="h" for="ch" forName="Child" refType="h"/>
                </dgm:constrLst>
              </dgm:if>
              <dgm:else name="Name105">
                <dgm:constrLst>
                  <dgm:constr type="r" for="ch" forName="Child" refType="w"/>
                  <dgm:constr type="t" for="ch" forName="Child" refType="h" fact="0"/>
                  <dgm:constr type="w" for="ch" forName="Child" refType="w"/>
                  <dgm:constr type="h" for="ch" forName="Child" refType="h"/>
                </dgm:constrLst>
              </dgm:else>
            </dgm:choose>
            <dgm:ruleLst/>
            <dgm:layoutNode name="Child" styleLbl="revTx">
              <dgm:varLst>
                <dgm:chMax val="0"/>
                <dgm:chPref val="0"/>
                <dgm:bulletEnabled val="1"/>
              </dgm:varLst>
              <dgm:choose name="Name106">
                <dgm:if name="Name107" func="var" arg="dir" op="equ" val="norm">
                  <dgm:alg type="tx">
                    <dgm:param type="parTxLTRAlign" val="l"/>
                    <dgm:param type="parTxRTLAlign" val="r"/>
                    <dgm:param type="txAnchorVert" val="t"/>
                  </dgm:alg>
                </dgm:if>
                <dgm:else name="Name108">
                  <dgm:alg type="tx">
                    <dgm:param type="parTxLTRAlign" val="r"/>
                    <dgm:param type="parTxRTLAlign" val="l"/>
                    <dgm:param type="txAnchorVert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"/>
                <dgm:constr type="rMarg" refType="primFontSz" fact="0"/>
                <dgm:constr type="tMarg" refType="primFontSz" fact="0"/>
                <dgm:constr type="bMarg" refType="primFontSz" fact="0"/>
              </dgm:constrLst>
              <dgm:ruleLst>
                <dgm:rule type="primFontSz" val="5" fact="NaN" max="NaN"/>
              </dgm:ruleLst>
            </dgm:layoutNode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</dgm:layoutNode>
          </dgm:forEach>
        </dgm:if>
        <dgm:else name="Name109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layout/CirclePictureHierarchy">
  <dgm:title val=""/>
  <dgm:desc val=""/>
  <dgm:catLst>
    <dgm:cat type="hierarchy" pri="1750"/>
    <dgm:cat type="picture" pri="23000"/>
    <dgm:cat type="pictureconvert" pri="2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5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for="ch" forName="image" refType="h" fact="0.8"/>
              <dgm:constr type="w" for="ch" forName="image" refType="h" refFor="ch" refForName="image"/>
              <dgm:constr type="t" for="ch" forName="image" refType="h" fact="0.1"/>
              <dgm:constr type="l" for="ch" forName="image"/>
              <dgm:constr type="w" for="ch" forName="text" refType="w" fact="0.6"/>
              <dgm:constr type="h" for="ch" forName="text" refType="h" fact="0.8"/>
              <dgm:constr type="t" for="ch" forName="text" refType="w" fact="0.04"/>
              <dgm:constr type="l" for="ch" forName="text" refType="w" fact="0.4"/>
            </dgm:constrLst>
            <dgm:ruleLst/>
            <dgm:layoutNode name="image" styleLbl="node0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  <dgm:layoutNode name="text" styleLbl="revTx">
              <dgm:varLst>
                <dgm:chPref val="3"/>
              </dgm:varLst>
              <dgm:alg type="tx">
                <dgm:param type="parTxLTRAlign" val="l"/>
                <dgm:param type="parTxRTLAlign" val="r"/>
              </dgm:alg>
              <dgm:shape xmlns:r="http://schemas.openxmlformats.org/officeDocument/2006/relationships" type="rect" r:blip="">
                <dgm:adjLst/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image"/>
                    <dgm:param type="dstNode" val="image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h" for="ch" forName="image2" refType="h" fact="0.8"/>
                      <dgm:constr type="w" for="ch" forName="image2" refType="h" refFor="ch" refForName="image2"/>
                      <dgm:constr type="t" for="ch" forName="image2" refType="h" fact="0.1"/>
                      <dgm:constr type="l" for="ch" forName="image2"/>
                      <dgm:constr type="w" for="ch" forName="text2" refType="w" fact="0.6"/>
                      <dgm:constr type="h" for="ch" forName="text2" refType="h" fact="0.8"/>
                      <dgm:constr type="t" for="ch" forName="text2" refType="w" fact="0.04"/>
                      <dgm:constr type="l" for="ch" forName="text2" refType="w" fact="0.4"/>
                    </dgm:constrLst>
                    <dgm:ruleLst/>
                    <dgm:layoutNode name="image2">
                      <dgm:alg type="sp"/>
                      <dgm:shape xmlns:r="http://schemas.openxmlformats.org/officeDocument/2006/relationships" type="ellipse" r:blip="" blipPhldr="1">
                        <dgm:adjLst/>
                      </dgm:shape>
                      <dgm:presOf/>
                      <dgm:constrLst/>
                      <dgm:ruleLst/>
                    </dgm:layoutNode>
                    <dgm:layoutNode name="text2" styleLbl="revTx">
                      <dgm:varLst>
                        <dgm:chPref val="3"/>
                      </dgm:varLst>
                      <dgm:alg type="tx">
                        <dgm:param type="parTxLTRAlign" val="l"/>
                        <dgm:param type="parTxRTLAlign" val="r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image2"/>
                            <dgm:param type="dstNode" val="image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h" for="ch" forName="image3" refType="h" fact="0.8"/>
                              <dgm:constr type="w" for="ch" forName="image3" refType="h" refFor="ch" refForName="image3"/>
                              <dgm:constr type="t" for="ch" forName="image3" refType="h" fact="0.1"/>
                              <dgm:constr type="l" for="ch" forName="image3"/>
                              <dgm:constr type="w" for="ch" forName="text3" refType="w" fact="0.6"/>
                              <dgm:constr type="h" for="ch" forName="text3" refType="h" fact="0.8"/>
                              <dgm:constr type="t" for="ch" forName="text3" refType="w" fact="0.04"/>
                              <dgm:constr type="l" for="ch" forName="text3" refType="w" fact="0.4"/>
                            </dgm:constrLst>
                            <dgm:ruleLst/>
                            <dgm:layoutNode name="image3">
                              <dgm:alg type="sp"/>
                              <dgm:shape xmlns:r="http://schemas.openxmlformats.org/officeDocument/2006/relationships" type="ellipse" r:blip="" blipPhldr="1">
                                <dgm:adjLst/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revTx">
                              <dgm:varLst>
                                <dgm:chPref val="3"/>
                              </dgm:varLst>
                              <dgm:alg type="tx">
                                <dgm:param type="parTxLTRAlign" val="l"/>
                                <dgm:param type="parTxRTLAlign" val="r"/>
                              </dgm:alg>
                              <dgm:shape xmlns:r="http://schemas.openxmlformats.org/officeDocument/2006/relationships" type="rect" r:blip="">
                                <dgm:adjLst/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3"/>
                                        <dgm:param type="dstNode" val="image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4"/>
                                        <dgm:param type="dstNode" val="image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h" for="ch" forName="image4" refType="h" fact="0.8"/>
                                      <dgm:constr type="w" for="ch" forName="image4" refType="h" refFor="ch" refForName="image4"/>
                                      <dgm:constr type="t" for="ch" forName="image4" refType="h" fact="0.1"/>
                                      <dgm:constr type="l" for="ch" forName="image4"/>
                                      <dgm:constr type="w" for="ch" forName="text4" refType="w" fact="0.6"/>
                                      <dgm:constr type="h" for="ch" forName="text4" refType="h" fact="0.8"/>
                                      <dgm:constr type="t" for="ch" forName="text4" refType="w" fact="0.04"/>
                                      <dgm:constr type="l" for="ch" forName="text4" refType="w" fact="0.4"/>
                                    </dgm:constrLst>
                                    <dgm:ruleLst/>
                                    <dgm:layoutNode name="image4">
                                      <dgm:alg type="sp"/>
                                      <dgm:shape xmlns:r="http://schemas.openxmlformats.org/officeDocument/2006/relationships" type="ellipse" r:blip="" blipPhldr="1">
                                        <dgm:adjLst/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revTx">
                                      <dgm:varLst>
                                        <dgm:chPref val="3"/>
                                      </dgm:varLst>
                                      <dgm:alg type="tx">
                                        <dgm:param type="parTxLTRAlign" val="l"/>
                                        <dgm:param type="parTxRTLAlign" val="r"/>
                                      </dgm:alg>
                                      <dgm:shape xmlns:r="http://schemas.openxmlformats.org/officeDocument/2006/relationships" type="rect" r:blip="">
                                        <dgm:adjLst/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9/layout/CirclePictureHierarchy">
  <dgm:title val=""/>
  <dgm:desc val=""/>
  <dgm:catLst>
    <dgm:cat type="hierarchy" pri="1750"/>
    <dgm:cat type="picture" pri="23000"/>
    <dgm:cat type="pictureconvert" pri="2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5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for="ch" forName="image" refType="h" fact="0.8"/>
              <dgm:constr type="w" for="ch" forName="image" refType="h" refFor="ch" refForName="image"/>
              <dgm:constr type="t" for="ch" forName="image" refType="h" fact="0.1"/>
              <dgm:constr type="l" for="ch" forName="image"/>
              <dgm:constr type="w" for="ch" forName="text" refType="w" fact="0.6"/>
              <dgm:constr type="h" for="ch" forName="text" refType="h" fact="0.8"/>
              <dgm:constr type="t" for="ch" forName="text" refType="w" fact="0.04"/>
              <dgm:constr type="l" for="ch" forName="text" refType="w" fact="0.4"/>
            </dgm:constrLst>
            <dgm:ruleLst/>
            <dgm:layoutNode name="image" styleLbl="node0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  <dgm:layoutNode name="text" styleLbl="revTx">
              <dgm:varLst>
                <dgm:chPref val="3"/>
              </dgm:varLst>
              <dgm:alg type="tx">
                <dgm:param type="parTxLTRAlign" val="l"/>
                <dgm:param type="parTxRTLAlign" val="r"/>
              </dgm:alg>
              <dgm:shape xmlns:r="http://schemas.openxmlformats.org/officeDocument/2006/relationships" type="rect" r:blip="">
                <dgm:adjLst/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image"/>
                    <dgm:param type="dstNode" val="image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h" for="ch" forName="image2" refType="h" fact="0.8"/>
                      <dgm:constr type="w" for="ch" forName="image2" refType="h" refFor="ch" refForName="image2"/>
                      <dgm:constr type="t" for="ch" forName="image2" refType="h" fact="0.1"/>
                      <dgm:constr type="l" for="ch" forName="image2"/>
                      <dgm:constr type="w" for="ch" forName="text2" refType="w" fact="0.6"/>
                      <dgm:constr type="h" for="ch" forName="text2" refType="h" fact="0.8"/>
                      <dgm:constr type="t" for="ch" forName="text2" refType="w" fact="0.04"/>
                      <dgm:constr type="l" for="ch" forName="text2" refType="w" fact="0.4"/>
                    </dgm:constrLst>
                    <dgm:ruleLst/>
                    <dgm:layoutNode name="image2">
                      <dgm:alg type="sp"/>
                      <dgm:shape xmlns:r="http://schemas.openxmlformats.org/officeDocument/2006/relationships" type="ellipse" r:blip="" blipPhldr="1">
                        <dgm:adjLst/>
                      </dgm:shape>
                      <dgm:presOf/>
                      <dgm:constrLst/>
                      <dgm:ruleLst/>
                    </dgm:layoutNode>
                    <dgm:layoutNode name="text2" styleLbl="revTx">
                      <dgm:varLst>
                        <dgm:chPref val="3"/>
                      </dgm:varLst>
                      <dgm:alg type="tx">
                        <dgm:param type="parTxLTRAlign" val="l"/>
                        <dgm:param type="parTxRTLAlign" val="r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image2"/>
                            <dgm:param type="dstNode" val="image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h" for="ch" forName="image3" refType="h" fact="0.8"/>
                              <dgm:constr type="w" for="ch" forName="image3" refType="h" refFor="ch" refForName="image3"/>
                              <dgm:constr type="t" for="ch" forName="image3" refType="h" fact="0.1"/>
                              <dgm:constr type="l" for="ch" forName="image3"/>
                              <dgm:constr type="w" for="ch" forName="text3" refType="w" fact="0.6"/>
                              <dgm:constr type="h" for="ch" forName="text3" refType="h" fact="0.8"/>
                              <dgm:constr type="t" for="ch" forName="text3" refType="w" fact="0.04"/>
                              <dgm:constr type="l" for="ch" forName="text3" refType="w" fact="0.4"/>
                            </dgm:constrLst>
                            <dgm:ruleLst/>
                            <dgm:layoutNode name="image3">
                              <dgm:alg type="sp"/>
                              <dgm:shape xmlns:r="http://schemas.openxmlformats.org/officeDocument/2006/relationships" type="ellipse" r:blip="" blipPhldr="1">
                                <dgm:adjLst/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revTx">
                              <dgm:varLst>
                                <dgm:chPref val="3"/>
                              </dgm:varLst>
                              <dgm:alg type="tx">
                                <dgm:param type="parTxLTRAlign" val="l"/>
                                <dgm:param type="parTxRTLAlign" val="r"/>
                              </dgm:alg>
                              <dgm:shape xmlns:r="http://schemas.openxmlformats.org/officeDocument/2006/relationships" type="rect" r:blip="">
                                <dgm:adjLst/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3"/>
                                        <dgm:param type="dstNode" val="image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4"/>
                                        <dgm:param type="dstNode" val="image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h" for="ch" forName="image4" refType="h" fact="0.8"/>
                                      <dgm:constr type="w" for="ch" forName="image4" refType="h" refFor="ch" refForName="image4"/>
                                      <dgm:constr type="t" for="ch" forName="image4" refType="h" fact="0.1"/>
                                      <dgm:constr type="l" for="ch" forName="image4"/>
                                      <dgm:constr type="w" for="ch" forName="text4" refType="w" fact="0.6"/>
                                      <dgm:constr type="h" for="ch" forName="text4" refType="h" fact="0.8"/>
                                      <dgm:constr type="t" for="ch" forName="text4" refType="w" fact="0.04"/>
                                      <dgm:constr type="l" for="ch" forName="text4" refType="w" fact="0.4"/>
                                    </dgm:constrLst>
                                    <dgm:ruleLst/>
                                    <dgm:layoutNode name="image4">
                                      <dgm:alg type="sp"/>
                                      <dgm:shape xmlns:r="http://schemas.openxmlformats.org/officeDocument/2006/relationships" type="ellipse" r:blip="" blipPhldr="1">
                                        <dgm:adjLst/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revTx">
                                      <dgm:varLst>
                                        <dgm:chPref val="3"/>
                                      </dgm:varLst>
                                      <dgm:alg type="tx">
                                        <dgm:param type="parTxLTRAlign" val="l"/>
                                        <dgm:param type="parTxRTLAlign" val="r"/>
                                      </dgm:alg>
                                      <dgm:shape xmlns:r="http://schemas.openxmlformats.org/officeDocument/2006/relationships" type="rect" r:blip="">
                                        <dgm:adjLst/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GT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48F2B1-C89B-4683-A8FC-A8D734113FEA}" type="datetimeFigureOut">
              <a:rPr lang="es-GT" smtClean="0"/>
              <a:t>02/09/2014</a:t>
            </a:fld>
            <a:endParaRPr lang="es-GT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GT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GT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GT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E3B3DC-B6B9-41D4-BD64-929BF3718ED2}" type="slidenum">
              <a:rPr lang="es-GT" smtClean="0"/>
              <a:t>‹Nº›</a:t>
            </a:fld>
            <a:endParaRPr lang="es-GT"/>
          </a:p>
        </p:txBody>
      </p:sp>
    </p:spTree>
    <p:extLst>
      <p:ext uri="{BB962C8B-B14F-4D97-AF65-F5344CB8AC3E}">
        <p14:creationId xmlns:p14="http://schemas.microsoft.com/office/powerpoint/2010/main" val="19461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529D86-C427-453B-BB71-421A99778EAF}" type="slidenum">
              <a:rPr lang="es-ES" smtClean="0"/>
              <a:pPr/>
              <a:t>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265970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529D86-C427-453B-BB71-421A99778EAF}" type="slidenum">
              <a:rPr lang="es-ES" smtClean="0"/>
              <a:pPr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810341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529D86-C427-453B-BB71-421A99778EAF}" type="slidenum">
              <a:rPr lang="es-ES" smtClean="0"/>
              <a:pPr/>
              <a:t>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099658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GT" dirty="0" smtClean="0"/>
              <a:t>Logo </a:t>
            </a:r>
            <a:r>
              <a:rPr lang="es-GT" dirty="0" err="1" smtClean="0"/>
              <a:t>giz</a:t>
            </a:r>
            <a:r>
              <a:rPr lang="es-GT" dirty="0" smtClean="0"/>
              <a:t> mencionar la oportunidad </a:t>
            </a:r>
            <a:r>
              <a:rPr lang="es-GT" dirty="0" err="1" smtClean="0"/>
              <a:t>qe</a:t>
            </a:r>
            <a:r>
              <a:rPr lang="es-GT" dirty="0" smtClean="0"/>
              <a:t> se tuvo en el </a:t>
            </a:r>
            <a:r>
              <a:rPr lang="es-GT" dirty="0" err="1" smtClean="0"/>
              <a:t>pais</a:t>
            </a:r>
            <a:endParaRPr lang="es-GT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E3B3DC-B6B9-41D4-BD64-929BF3718ED2}" type="slidenum">
              <a:rPr lang="es-GT" smtClean="0"/>
              <a:t>14</a:t>
            </a:fld>
            <a:endParaRPr lang="es-GT"/>
          </a:p>
        </p:txBody>
      </p:sp>
    </p:spTree>
    <p:extLst>
      <p:ext uri="{BB962C8B-B14F-4D97-AF65-F5344CB8AC3E}">
        <p14:creationId xmlns:p14="http://schemas.microsoft.com/office/powerpoint/2010/main" val="3508824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GT" dirty="0" smtClean="0"/>
              <a:t>Logo </a:t>
            </a:r>
            <a:r>
              <a:rPr lang="es-GT" dirty="0" err="1" smtClean="0"/>
              <a:t>giz</a:t>
            </a:r>
            <a:r>
              <a:rPr lang="es-GT" dirty="0" smtClean="0"/>
              <a:t> mencionar la oportunidad </a:t>
            </a:r>
            <a:r>
              <a:rPr lang="es-GT" dirty="0" err="1" smtClean="0"/>
              <a:t>qe</a:t>
            </a:r>
            <a:r>
              <a:rPr lang="es-GT" dirty="0" smtClean="0"/>
              <a:t> se tuvo en el </a:t>
            </a:r>
            <a:r>
              <a:rPr lang="es-GT" dirty="0" err="1" smtClean="0"/>
              <a:t>pais</a:t>
            </a:r>
            <a:endParaRPr lang="es-GT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E3B3DC-B6B9-41D4-BD64-929BF3718ED2}" type="slidenum">
              <a:rPr lang="es-GT" smtClean="0"/>
              <a:t>16</a:t>
            </a:fld>
            <a:endParaRPr lang="es-GT"/>
          </a:p>
        </p:txBody>
      </p:sp>
    </p:spTree>
    <p:extLst>
      <p:ext uri="{BB962C8B-B14F-4D97-AF65-F5344CB8AC3E}">
        <p14:creationId xmlns:p14="http://schemas.microsoft.com/office/powerpoint/2010/main" val="42075952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GT" dirty="0" smtClean="0"/>
              <a:t>Logo </a:t>
            </a:r>
            <a:r>
              <a:rPr lang="es-GT" dirty="0" err="1" smtClean="0"/>
              <a:t>giz</a:t>
            </a:r>
            <a:r>
              <a:rPr lang="es-GT" dirty="0" smtClean="0"/>
              <a:t> mencionar la oportunidad </a:t>
            </a:r>
            <a:r>
              <a:rPr lang="es-GT" dirty="0" err="1" smtClean="0"/>
              <a:t>qe</a:t>
            </a:r>
            <a:r>
              <a:rPr lang="es-GT" dirty="0" smtClean="0"/>
              <a:t> se tuvo en el </a:t>
            </a:r>
            <a:r>
              <a:rPr lang="es-GT" dirty="0" err="1" smtClean="0"/>
              <a:t>pais</a:t>
            </a:r>
            <a:endParaRPr lang="es-GT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E3B3DC-B6B9-41D4-BD64-929BF3718ED2}" type="slidenum">
              <a:rPr lang="es-GT" smtClean="0"/>
              <a:t>17</a:t>
            </a:fld>
            <a:endParaRPr lang="es-GT"/>
          </a:p>
        </p:txBody>
      </p:sp>
    </p:spTree>
    <p:extLst>
      <p:ext uri="{BB962C8B-B14F-4D97-AF65-F5344CB8AC3E}">
        <p14:creationId xmlns:p14="http://schemas.microsoft.com/office/powerpoint/2010/main" val="39959660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3323DF-1F82-4007-B5F3-0D4BE5535F75}" type="slidenum">
              <a:rPr lang="es-ES" smtClean="0"/>
              <a:pPr/>
              <a:t>18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28874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err="1" smtClean="0"/>
              <a:t>Evaluacion</a:t>
            </a:r>
            <a:r>
              <a:rPr lang="es-ES" dirty="0" smtClean="0"/>
              <a:t> de diferentes procesos </a:t>
            </a:r>
            <a:r>
              <a:rPr lang="es-ES" dirty="0" err="1" smtClean="0"/>
              <a:t>Segmentacion</a:t>
            </a:r>
            <a:r>
              <a:rPr lang="es-ES" dirty="0" smtClean="0"/>
              <a:t> </a:t>
            </a:r>
            <a:r>
              <a:rPr lang="es-ES" dirty="0" err="1" smtClean="0"/>
              <a:t>ReflecividadTextura</a:t>
            </a:r>
            <a:r>
              <a:rPr lang="es-ES" baseline="0" dirty="0" smtClean="0"/>
              <a:t> y </a:t>
            </a:r>
            <a:endParaRPr lang="es-ES" baseline="0" dirty="0"/>
          </a:p>
          <a:p>
            <a:r>
              <a:rPr lang="es-ES" baseline="0" smtClean="0"/>
              <a:t>Contorno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3323DF-1F82-4007-B5F3-0D4BE5535F75}" type="slidenum">
              <a:rPr lang="es-ES" smtClean="0"/>
              <a:pPr/>
              <a:t>19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07399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err="1" smtClean="0"/>
              <a:t>Evaluacion</a:t>
            </a:r>
            <a:r>
              <a:rPr lang="es-ES" dirty="0" smtClean="0"/>
              <a:t> de diferentes procesos </a:t>
            </a:r>
            <a:r>
              <a:rPr lang="es-ES" dirty="0" err="1" smtClean="0"/>
              <a:t>Segmentacion</a:t>
            </a:r>
            <a:r>
              <a:rPr lang="es-ES" dirty="0" smtClean="0"/>
              <a:t> </a:t>
            </a:r>
            <a:r>
              <a:rPr lang="es-ES" dirty="0" err="1" smtClean="0"/>
              <a:t>ReflecividadTextura</a:t>
            </a:r>
            <a:r>
              <a:rPr lang="es-ES" baseline="0" dirty="0" smtClean="0"/>
              <a:t> y </a:t>
            </a:r>
            <a:endParaRPr lang="es-ES" baseline="0" dirty="0"/>
          </a:p>
          <a:p>
            <a:r>
              <a:rPr lang="es-ES" baseline="0" smtClean="0"/>
              <a:t>Contorno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3323DF-1F82-4007-B5F3-0D4BE5535F75}" type="slidenum">
              <a:rPr lang="es-ES" smtClean="0"/>
              <a:pPr/>
              <a:t>20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795327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3323DF-1F82-4007-B5F3-0D4BE5535F75}" type="slidenum">
              <a:rPr lang="es-ES" smtClean="0"/>
              <a:pPr/>
              <a:t>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592857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3323DF-1F82-4007-B5F3-0D4BE5535F75}" type="slidenum">
              <a:rPr lang="es-ES" smtClean="0"/>
              <a:pPr/>
              <a:t>22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603701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1086C-C54C-F041-81F8-0205C6E918F2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F1A234-14B9-5A41-BA6F-D70151B98A2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079642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1086C-C54C-F041-81F8-0205C6E918F2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F1A234-14B9-5A41-BA6F-D70151B98A2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71110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1086C-C54C-F041-81F8-0205C6E918F2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F1A234-14B9-5A41-BA6F-D70151B98A2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911002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1086C-C54C-F041-81F8-0205C6E918F2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F1A234-14B9-5A41-BA6F-D70151B98A2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904330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1086C-C54C-F041-81F8-0205C6E918F2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F1A234-14B9-5A41-BA6F-D70151B98A2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05279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1086C-C54C-F041-81F8-0205C6E918F2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F1A234-14B9-5A41-BA6F-D70151B98A2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916537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1086C-C54C-F041-81F8-0205C6E918F2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F1A234-14B9-5A41-BA6F-D70151B98A2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463799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1086C-C54C-F041-81F8-0205C6E918F2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F1A234-14B9-5A41-BA6F-D70151B98A2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094142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1086C-C54C-F041-81F8-0205C6E918F2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F1A234-14B9-5A41-BA6F-D70151B98A2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149596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1086C-C54C-F041-81F8-0205C6E918F2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F1A234-14B9-5A41-BA6F-D70151B98A2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974320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1086C-C54C-F041-81F8-0205C6E918F2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F1A234-14B9-5A41-BA6F-D70151B98A2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485996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51086C-C54C-F041-81F8-0205C6E918F2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F1A234-14B9-5A41-BA6F-D70151B98A2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82055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4.png"/><Relationship Id="rId7" Type="http://schemas.openxmlformats.org/officeDocument/2006/relationships/image" Target="../media/image8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11" Type="http://schemas.openxmlformats.org/officeDocument/2006/relationships/image" Target="../media/image12.png"/><Relationship Id="rId5" Type="http://schemas.openxmlformats.org/officeDocument/2006/relationships/image" Target="../media/image6.jpg"/><Relationship Id="rId10" Type="http://schemas.openxmlformats.org/officeDocument/2006/relationships/image" Target="../media/image11.jpg"/><Relationship Id="rId4" Type="http://schemas.openxmlformats.org/officeDocument/2006/relationships/image" Target="../media/image5.png"/><Relationship Id="rId9" Type="http://schemas.openxmlformats.org/officeDocument/2006/relationships/image" Target="../media/image10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6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6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6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6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gif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gif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png"/><Relationship Id="rId4" Type="http://schemas.openxmlformats.org/officeDocument/2006/relationships/image" Target="../media/image39.gi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42.jpe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.xml"/><Relationship Id="rId11" Type="http://schemas.openxmlformats.org/officeDocument/2006/relationships/image" Target="../media/image40.gif"/><Relationship Id="rId5" Type="http://schemas.openxmlformats.org/officeDocument/2006/relationships/diagramData" Target="../diagrams/data1.xml"/><Relationship Id="rId10" Type="http://schemas.openxmlformats.org/officeDocument/2006/relationships/image" Target="../media/image39.gif"/><Relationship Id="rId4" Type="http://schemas.openxmlformats.org/officeDocument/2006/relationships/image" Target="../media/image43.jpeg"/><Relationship Id="rId9" Type="http://schemas.microsoft.com/office/2007/relationships/diagramDrawing" Target="../diagrams/drawing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e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46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4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7" Type="http://schemas.openxmlformats.org/officeDocument/2006/relationships/image" Target="../media/image8.jp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gif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openxmlformats.org/officeDocument/2006/relationships/image" Target="../media/image11.jpg"/><Relationship Id="rId3" Type="http://schemas.openxmlformats.org/officeDocument/2006/relationships/diagramLayout" Target="../diagrams/layout3.xml"/><Relationship Id="rId7" Type="http://schemas.openxmlformats.org/officeDocument/2006/relationships/image" Target="../media/image59.gif"/><Relationship Id="rId12" Type="http://schemas.openxmlformats.org/officeDocument/2006/relationships/image" Target="../media/image10.jp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11" Type="http://schemas.openxmlformats.org/officeDocument/2006/relationships/image" Target="../media/image9.jpg"/><Relationship Id="rId5" Type="http://schemas.openxmlformats.org/officeDocument/2006/relationships/diagramColors" Target="../diagrams/colors3.xml"/><Relationship Id="rId10" Type="http://schemas.openxmlformats.org/officeDocument/2006/relationships/image" Target="../media/image8.jpg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7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image" Target="../media/image60.gif"/><Relationship Id="rId7" Type="http://schemas.openxmlformats.org/officeDocument/2006/relationships/image" Target="../media/image7.jp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g"/><Relationship Id="rId11" Type="http://schemas.openxmlformats.org/officeDocument/2006/relationships/image" Target="../media/image11.jpg"/><Relationship Id="rId5" Type="http://schemas.openxmlformats.org/officeDocument/2006/relationships/image" Target="../media/image62.gif"/><Relationship Id="rId10" Type="http://schemas.openxmlformats.org/officeDocument/2006/relationships/image" Target="../media/image10.jpg"/><Relationship Id="rId4" Type="http://schemas.openxmlformats.org/officeDocument/2006/relationships/image" Target="../media/image61.gif"/><Relationship Id="rId9" Type="http://schemas.openxmlformats.org/officeDocument/2006/relationships/image" Target="../media/image9.jp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image" Target="../media/image63.gif"/><Relationship Id="rId7" Type="http://schemas.openxmlformats.org/officeDocument/2006/relationships/image" Target="../media/image7.jp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g"/><Relationship Id="rId11" Type="http://schemas.openxmlformats.org/officeDocument/2006/relationships/image" Target="../media/image11.jpg"/><Relationship Id="rId5" Type="http://schemas.openxmlformats.org/officeDocument/2006/relationships/image" Target="../media/image64.jpg"/><Relationship Id="rId10" Type="http://schemas.openxmlformats.org/officeDocument/2006/relationships/image" Target="../media/image10.jpg"/><Relationship Id="rId4" Type="http://schemas.openxmlformats.org/officeDocument/2006/relationships/image" Target="../media/image32.gif"/><Relationship Id="rId9" Type="http://schemas.openxmlformats.org/officeDocument/2006/relationships/image" Target="../media/image9.jp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gif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diagramLayout" Target="../diagrams/layout5.xml"/><Relationship Id="rId7" Type="http://schemas.openxmlformats.org/officeDocument/2006/relationships/image" Target="../media/image59.gif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6.jpg"/><Relationship Id="rId7" Type="http://schemas.openxmlformats.org/officeDocument/2006/relationships/image" Target="../media/image10.jp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Relationship Id="rId9" Type="http://schemas.openxmlformats.org/officeDocument/2006/relationships/image" Target="../media/image66.gi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50.jpeg"/><Relationship Id="rId7" Type="http://schemas.openxmlformats.org/officeDocument/2006/relationships/image" Target="../media/image6.jpg"/><Relationship Id="rId2" Type="http://schemas.openxmlformats.org/officeDocument/2006/relationships/image" Target="../media/image6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gif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Relationship Id="rId9" Type="http://schemas.openxmlformats.org/officeDocument/2006/relationships/image" Target="../media/image8.jp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835182"/>
            <a:ext cx="4285975" cy="826926"/>
          </a:xfrm>
        </p:spPr>
        <p:txBody>
          <a:bodyPr/>
          <a:lstStyle/>
          <a:p>
            <a:r>
              <a:rPr lang="es-ES" b="1" dirty="0" smtClean="0">
                <a:solidFill>
                  <a:srgbClr val="226331"/>
                </a:solidFill>
                <a:latin typeface="Arial"/>
                <a:cs typeface="Arial"/>
              </a:rPr>
              <a:t>Misión</a:t>
            </a:r>
            <a:endParaRPr lang="es-ES" b="1" dirty="0">
              <a:solidFill>
                <a:srgbClr val="226331"/>
              </a:solidFill>
              <a:latin typeface="Arial"/>
              <a:cs typeface="Arial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2769204"/>
            <a:ext cx="4285975" cy="364128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_tradnl" sz="1800" dirty="0">
                <a:solidFill>
                  <a:srgbClr val="226331"/>
                </a:solidFill>
                <a:latin typeface="Arial"/>
                <a:cs typeface="Arial"/>
              </a:rPr>
              <a:t>Ejecutar y promover las políticas forestales nacionales y facilitar el acceso a asistencia técnica, tecnología y servicios forestales, a silvicultores, municipalidades, universidades, grupo de inversionistas -nacionales e internacionales-,  y otros actores del sector forestal, mediante el diseño e impulso de estrategias y acciones que generen un mayor desarrollo económico, ecológico y social del país.</a:t>
            </a:r>
            <a:endParaRPr lang="es-ES" sz="1800" dirty="0">
              <a:solidFill>
                <a:srgbClr val="22633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03179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324968" y="1232462"/>
            <a:ext cx="8699157" cy="5142701"/>
          </a:xfrm>
          <a:prstGeom prst="rect">
            <a:avLst/>
          </a:prstGeom>
          <a:solidFill>
            <a:schemeClr val="bg2">
              <a:lumMod val="75000"/>
              <a:alpha val="60000"/>
            </a:schemeClr>
          </a:solidFill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ES" sz="5100" b="1" u="sng" dirty="0" smtClean="0">
              <a:solidFill>
                <a:srgbClr val="22633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cs typeface="Arial"/>
            </a:endParaRPr>
          </a:p>
          <a:p>
            <a:r>
              <a:rPr lang="es-ES" sz="5100" b="1" u="sng" dirty="0" smtClean="0">
                <a:solidFill>
                  <a:srgbClr val="2263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Experiencias</a:t>
            </a:r>
            <a:r>
              <a:rPr lang="es-ES" sz="5100" b="1" dirty="0" smtClean="0">
                <a:solidFill>
                  <a:srgbClr val="2263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: </a:t>
            </a:r>
          </a:p>
          <a:p>
            <a:r>
              <a:rPr lang="es-ES" sz="4100" b="1" dirty="0" smtClean="0">
                <a:solidFill>
                  <a:srgbClr val="2263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Sistema de Mapeo Forestal y </a:t>
            </a:r>
            <a:endParaRPr lang="es-ES" sz="4100" b="1" dirty="0">
              <a:solidFill>
                <a:srgbClr val="22633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cs typeface="Arial"/>
            </a:endParaRPr>
          </a:p>
          <a:p>
            <a:r>
              <a:rPr lang="es-ES" sz="4100" b="1" dirty="0" smtClean="0">
                <a:solidFill>
                  <a:srgbClr val="2263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Uso del Suelo</a:t>
            </a:r>
          </a:p>
          <a:p>
            <a:r>
              <a:rPr lang="es-ES" sz="4100" b="1" dirty="0" smtClean="0">
                <a:solidFill>
                  <a:srgbClr val="2263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Con </a:t>
            </a:r>
            <a:r>
              <a:rPr lang="es-ES" sz="4100" b="1" dirty="0">
                <a:solidFill>
                  <a:srgbClr val="2263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d</a:t>
            </a:r>
            <a:r>
              <a:rPr lang="es-ES" sz="4100" b="1" dirty="0" smtClean="0">
                <a:solidFill>
                  <a:srgbClr val="2263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iferentes tipos de Sensores</a:t>
            </a:r>
          </a:p>
          <a:p>
            <a:endParaRPr lang="es-ES" sz="4100" b="1" dirty="0" smtClean="0">
              <a:solidFill>
                <a:srgbClr val="22633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cs typeface="Arial"/>
            </a:endParaRPr>
          </a:p>
          <a:p>
            <a:endParaRPr lang="es-ES" sz="4100" b="1" dirty="0">
              <a:solidFill>
                <a:srgbClr val="22633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cs typeface="Arial"/>
            </a:endParaRPr>
          </a:p>
          <a:p>
            <a:endParaRPr lang="es-ES" sz="4100" b="1" dirty="0" smtClean="0">
              <a:solidFill>
                <a:srgbClr val="22633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cs typeface="Arial"/>
            </a:endParaRPr>
          </a:p>
        </p:txBody>
      </p:sp>
      <p:sp>
        <p:nvSpPr>
          <p:cNvPr id="5" name="Subtitle 3"/>
          <p:cNvSpPr txBox="1">
            <a:spLocks/>
          </p:cNvSpPr>
          <p:nvPr/>
        </p:nvSpPr>
        <p:spPr>
          <a:xfrm>
            <a:off x="1414326" y="5015854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es-GT" sz="1400" dirty="0" smtClean="0">
              <a:solidFill>
                <a:schemeClr val="bg2">
                  <a:lumMod val="25000"/>
                </a:schemeClr>
              </a:solidFill>
              <a:latin typeface="+mj-lt"/>
            </a:endParaRPr>
          </a:p>
          <a:p>
            <a:pPr marL="0" indent="0" algn="ctr">
              <a:buNone/>
            </a:pPr>
            <a:endParaRPr lang="es-GT" sz="1400" dirty="0" smtClean="0">
              <a:solidFill>
                <a:schemeClr val="bg2">
                  <a:lumMod val="25000"/>
                </a:schemeClr>
              </a:solidFill>
              <a:latin typeface="+mj-lt"/>
            </a:endParaRPr>
          </a:p>
          <a:p>
            <a:pPr marL="0" indent="0" algn="ctr">
              <a:buNone/>
            </a:pPr>
            <a:endParaRPr lang="es-GT" sz="1400" dirty="0">
              <a:solidFill>
                <a:schemeClr val="bg2">
                  <a:lumMod val="25000"/>
                </a:schemeClr>
              </a:solidFill>
              <a:latin typeface="+mj-lt"/>
            </a:endParaRPr>
          </a:p>
          <a:p>
            <a:pPr marL="0" indent="0" algn="ctr">
              <a:buNone/>
            </a:pPr>
            <a:r>
              <a:rPr lang="es-GT" sz="1400" dirty="0" smtClean="0">
                <a:solidFill>
                  <a:schemeClr val="bg2">
                    <a:lumMod val="25000"/>
                  </a:schemeClr>
                </a:solidFill>
                <a:latin typeface="+mj-lt"/>
              </a:rPr>
              <a:t>Presentada por: </a:t>
            </a:r>
          </a:p>
          <a:p>
            <a:pPr marL="0" indent="0" algn="ctr">
              <a:buNone/>
            </a:pPr>
            <a:r>
              <a:rPr lang="es-GT" sz="1400" dirty="0" smtClean="0">
                <a:solidFill>
                  <a:schemeClr val="bg2">
                    <a:lumMod val="25000"/>
                  </a:schemeClr>
                </a:solidFill>
                <a:latin typeface="+mj-lt"/>
              </a:rPr>
              <a:t>Rolando Montenegro</a:t>
            </a:r>
          </a:p>
          <a:p>
            <a:pPr marL="0" indent="0" algn="ctr">
              <a:buNone/>
            </a:pPr>
            <a:endParaRPr lang="es-GT" sz="1000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es-GT" sz="1200" dirty="0" smtClean="0">
                <a:solidFill>
                  <a:schemeClr val="accent3">
                    <a:lumMod val="50000"/>
                  </a:schemeClr>
                </a:solidFill>
              </a:rPr>
              <a:t>Panamá, 02 de septiembre 2014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0757" y="408238"/>
            <a:ext cx="591345" cy="591345"/>
          </a:xfrm>
          <a:prstGeom prst="rect">
            <a:avLst/>
          </a:prstGeom>
        </p:spPr>
      </p:pic>
      <p:grpSp>
        <p:nvGrpSpPr>
          <p:cNvPr id="14" name="Grupo 13"/>
          <p:cNvGrpSpPr/>
          <p:nvPr/>
        </p:nvGrpSpPr>
        <p:grpSpPr>
          <a:xfrm>
            <a:off x="1955457" y="4847668"/>
            <a:ext cx="5318537" cy="743701"/>
            <a:chOff x="1825747" y="999583"/>
            <a:chExt cx="5318537" cy="743701"/>
          </a:xfrm>
        </p:grpSpPr>
        <p:pic>
          <p:nvPicPr>
            <p:cNvPr id="2" name="Imagen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825747" y="999583"/>
              <a:ext cx="5318537" cy="559161"/>
            </a:xfrm>
            <a:prstGeom prst="rect">
              <a:avLst/>
            </a:prstGeom>
          </p:spPr>
        </p:pic>
        <p:pic>
          <p:nvPicPr>
            <p:cNvPr id="3" name="Imagen 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825747" y="1536452"/>
              <a:ext cx="5318537" cy="206832"/>
            </a:xfrm>
            <a:prstGeom prst="rect">
              <a:avLst/>
            </a:prstGeom>
          </p:spPr>
        </p:pic>
      </p:grpSp>
      <p:pic>
        <p:nvPicPr>
          <p:cNvPr id="7" name="Imagen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432" y="1374175"/>
            <a:ext cx="1137869" cy="34553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6535" y="1374175"/>
            <a:ext cx="476572" cy="281055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908" y="1360600"/>
            <a:ext cx="609602" cy="457201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9548" y="1348210"/>
            <a:ext cx="421477" cy="510663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2580" y="1374175"/>
            <a:ext cx="847735" cy="316512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5725" y="1360600"/>
            <a:ext cx="397817" cy="489621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5755" y="1348210"/>
            <a:ext cx="381175" cy="376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957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2 Marcador de contenido"/>
          <p:cNvSpPr>
            <a:spLocks noGrp="1"/>
          </p:cNvSpPr>
          <p:nvPr>
            <p:ph idx="1"/>
          </p:nvPr>
        </p:nvSpPr>
        <p:spPr>
          <a:xfrm>
            <a:off x="-9783" y="1770224"/>
            <a:ext cx="4326834" cy="5286388"/>
          </a:xfrm>
        </p:spPr>
        <p:txBody>
          <a:bodyPr>
            <a:noAutofit/>
          </a:bodyPr>
          <a:lstStyle/>
          <a:p>
            <a:pPr eaLnBrk="1" hangingPunct="1"/>
            <a:r>
              <a:rPr lang="es-GT" sz="2300" dirty="0" smtClean="0">
                <a:latin typeface="+mj-lt"/>
              </a:rPr>
              <a:t>Grupo Interinstitucional de mapeo forestal.</a:t>
            </a:r>
          </a:p>
          <a:p>
            <a:pPr eaLnBrk="1" hangingPunct="1"/>
            <a:r>
              <a:rPr lang="es-GT" sz="2300" dirty="0" smtClean="0">
                <a:latin typeface="+mj-lt"/>
              </a:rPr>
              <a:t>Elaboración  conjunta de mapas Nacionales (Cuarto mapa, tres con misma metodología)  </a:t>
            </a:r>
          </a:p>
          <a:p>
            <a:pPr eaLnBrk="1" hangingPunct="1"/>
            <a:r>
              <a:rPr lang="es-GT" sz="2300" dirty="0" smtClean="0">
                <a:latin typeface="+mj-lt"/>
              </a:rPr>
              <a:t>Formalización de grupo de mapeo forestal: Convenio interinstitucional vigente entre INAB-CONAP- MARN-UVG (2010). En 2011 se sumaron al convenio  URL y MAGA</a:t>
            </a:r>
          </a:p>
          <a:p>
            <a:pPr eaLnBrk="1" hangingPunct="1"/>
            <a:r>
              <a:rPr lang="es-GT" sz="2300" dirty="0" smtClean="0">
                <a:latin typeface="+mj-lt"/>
              </a:rPr>
              <a:t>2013 se suma el  IGN</a:t>
            </a:r>
          </a:p>
          <a:p>
            <a:pPr eaLnBrk="1" hangingPunct="1"/>
            <a:r>
              <a:rPr lang="es-GT" sz="2300" dirty="0" smtClean="0">
                <a:latin typeface="+mj-lt"/>
              </a:rPr>
              <a:t>2014 se suma la SEGEPLAN.</a:t>
            </a:r>
            <a:endParaRPr lang="en-US" sz="2300" dirty="0" smtClean="0">
              <a:latin typeface="+mj-lt"/>
            </a:endParaRPr>
          </a:p>
        </p:txBody>
      </p:sp>
      <p:pic>
        <p:nvPicPr>
          <p:cNvPr id="7" name="Picture 27" descr="C:\Users\Omar\Downloads\Layout dinámica 2006-2010_25x23-1mar - b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0173" y="7938420"/>
            <a:ext cx="4932057" cy="45389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http://www.infoiarna.org.gt/Descargas/imprenta/Mapa_Dinamica_2006-2010/Mapa_Institucion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10523" y="1850611"/>
            <a:ext cx="4258542" cy="3726224"/>
          </a:xfrm>
          <a:prstGeom prst="rect">
            <a:avLst/>
          </a:prstGeom>
          <a:noFill/>
        </p:spPr>
      </p:pic>
      <p:sp>
        <p:nvSpPr>
          <p:cNvPr id="12" name="Título 1"/>
          <p:cNvSpPr txBox="1">
            <a:spLocks/>
          </p:cNvSpPr>
          <p:nvPr/>
        </p:nvSpPr>
        <p:spPr>
          <a:xfrm>
            <a:off x="380326" y="841796"/>
            <a:ext cx="7986839" cy="881808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600" dirty="0" smtClean="0">
                <a:solidFill>
                  <a:srgbClr val="226331"/>
                </a:solidFill>
                <a:latin typeface="Arial"/>
                <a:cs typeface="Arial"/>
              </a:rPr>
              <a:t>Antecedentes de Mapeo Forestal</a:t>
            </a:r>
            <a:endParaRPr lang="es-ES" sz="3600" dirty="0">
              <a:solidFill>
                <a:srgbClr val="22633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54847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 txBox="1">
            <a:spLocks/>
          </p:cNvSpPr>
          <p:nvPr/>
        </p:nvSpPr>
        <p:spPr>
          <a:xfrm>
            <a:off x="748074" y="2250832"/>
            <a:ext cx="7986839" cy="3885048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5000" dirty="0" smtClean="0">
                <a:solidFill>
                  <a:srgbClr val="226331"/>
                </a:solidFill>
                <a:latin typeface="Arial"/>
                <a:cs typeface="Arial"/>
              </a:rPr>
              <a:t>Alternativas de Sensores para la Elaboración de Mapas de Uso de la Tierra</a:t>
            </a:r>
          </a:p>
          <a:p>
            <a:r>
              <a:rPr lang="es-ES" sz="5000" dirty="0" smtClean="0">
                <a:solidFill>
                  <a:srgbClr val="EFFED2"/>
                </a:solidFill>
                <a:latin typeface="Arial"/>
                <a:cs typeface="Arial"/>
              </a:rPr>
              <a:t>Preguntas…</a:t>
            </a:r>
            <a:endParaRPr lang="es-ES" sz="5000" dirty="0">
              <a:solidFill>
                <a:srgbClr val="EFFED2"/>
              </a:solidFill>
              <a:latin typeface="Arial"/>
              <a:cs typeface="Arial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2412" y="1510865"/>
            <a:ext cx="714375" cy="71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975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3 Imagen" descr="mapa REGIONES SUBNACIONALES REDD_formato.jpg"/>
          <p:cNvPicPr/>
          <p:nvPr/>
        </p:nvPicPr>
        <p:blipFill>
          <a:blip r:embed="rId3" cstate="print"/>
          <a:srcRect l="3670" t="86357" r="3360" b="2203"/>
          <a:stretch>
            <a:fillRect/>
          </a:stretch>
        </p:blipFill>
        <p:spPr>
          <a:xfrm>
            <a:off x="-32182" y="6030672"/>
            <a:ext cx="5472608" cy="827328"/>
          </a:xfrm>
          <a:prstGeom prst="rect">
            <a:avLst/>
          </a:prstGeom>
        </p:spPr>
      </p:pic>
      <p:pic>
        <p:nvPicPr>
          <p:cNvPr id="12" name="3 Imagen" descr="mapa REGIONES SUBNACIONALES REDD_formato.jpg"/>
          <p:cNvPicPr/>
          <p:nvPr/>
        </p:nvPicPr>
        <p:blipFill>
          <a:blip r:embed="rId4" cstate="print"/>
          <a:srcRect l="3515" t="14070" r="3515" b="13381"/>
          <a:stretch>
            <a:fillRect/>
          </a:stretch>
        </p:blipFill>
        <p:spPr>
          <a:xfrm>
            <a:off x="2987824" y="0"/>
            <a:ext cx="6156176" cy="6858000"/>
          </a:xfrm>
          <a:prstGeom prst="rect">
            <a:avLst/>
          </a:prstGeom>
        </p:spPr>
      </p:pic>
      <p:pic>
        <p:nvPicPr>
          <p:cNvPr id="10" name="3 Imagen" descr="mapa REGIONES SUBNACIONALES REDD_formato.jpg"/>
          <p:cNvPicPr/>
          <p:nvPr/>
        </p:nvPicPr>
        <p:blipFill>
          <a:blip r:embed="rId5" cstate="print"/>
          <a:srcRect l="14060" t="2715" r="11320" b="86448"/>
          <a:stretch>
            <a:fillRect/>
          </a:stretch>
        </p:blipFill>
        <p:spPr>
          <a:xfrm>
            <a:off x="-36512" y="1268760"/>
            <a:ext cx="3024336" cy="783704"/>
          </a:xfrm>
          <a:prstGeom prst="rect">
            <a:avLst/>
          </a:prstGeom>
        </p:spPr>
      </p:pic>
      <p:sp>
        <p:nvSpPr>
          <p:cNvPr id="17" name="16 CuadroTexto"/>
          <p:cNvSpPr txBox="1"/>
          <p:nvPr/>
        </p:nvSpPr>
        <p:spPr>
          <a:xfrm>
            <a:off x="0" y="2738824"/>
            <a:ext cx="2699792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GT" b="1" dirty="0" smtClean="0">
                <a:solidFill>
                  <a:srgbClr val="FF0000"/>
                </a:solidFill>
              </a:rPr>
              <a:t>1. </a:t>
            </a:r>
            <a:r>
              <a:rPr lang="es-GT" b="1" dirty="0" smtClean="0"/>
              <a:t>Tierras Bajas del Norte</a:t>
            </a:r>
          </a:p>
          <a:p>
            <a:pPr algn="just"/>
            <a:r>
              <a:rPr lang="es-GT" b="1" dirty="0" smtClean="0">
                <a:solidFill>
                  <a:srgbClr val="FF0000"/>
                </a:solidFill>
              </a:rPr>
              <a:t>2. </a:t>
            </a:r>
            <a:r>
              <a:rPr lang="es-GT" b="1" dirty="0"/>
              <a:t>Sarstún - Motagua</a:t>
            </a:r>
            <a:endParaRPr lang="es-ES" b="1" dirty="0"/>
          </a:p>
          <a:p>
            <a:pPr algn="just"/>
            <a:r>
              <a:rPr lang="es-GT" b="1" dirty="0" smtClean="0">
                <a:solidFill>
                  <a:srgbClr val="FF0000"/>
                </a:solidFill>
              </a:rPr>
              <a:t>3.</a:t>
            </a:r>
            <a:r>
              <a:rPr lang="es-GT" b="1" dirty="0" smtClean="0"/>
              <a:t>Occidente</a:t>
            </a:r>
          </a:p>
          <a:p>
            <a:pPr algn="just"/>
            <a:r>
              <a:rPr lang="es-GT" b="1" dirty="0" smtClean="0">
                <a:solidFill>
                  <a:srgbClr val="FF0000"/>
                </a:solidFill>
              </a:rPr>
              <a:t>4. </a:t>
            </a:r>
            <a:r>
              <a:rPr lang="es-GT" b="1" dirty="0"/>
              <a:t>Centro </a:t>
            </a:r>
            <a:r>
              <a:rPr lang="es-GT" b="1" dirty="0" smtClean="0"/>
              <a:t>– Oriente</a:t>
            </a:r>
          </a:p>
          <a:p>
            <a:pPr algn="just"/>
            <a:r>
              <a:rPr lang="es-GT" b="1" dirty="0" smtClean="0">
                <a:solidFill>
                  <a:srgbClr val="FF0000"/>
                </a:solidFill>
              </a:rPr>
              <a:t>5. </a:t>
            </a:r>
            <a:r>
              <a:rPr lang="es-GT" b="1" dirty="0"/>
              <a:t>Costa Sur</a:t>
            </a:r>
            <a:endParaRPr lang="es-ES" b="1" dirty="0"/>
          </a:p>
          <a:p>
            <a:endParaRPr lang="es-ES" sz="2000" b="1" dirty="0"/>
          </a:p>
        </p:txBody>
      </p:sp>
      <p:sp>
        <p:nvSpPr>
          <p:cNvPr id="18" name="17 CuadroTexto"/>
          <p:cNvSpPr txBox="1"/>
          <p:nvPr/>
        </p:nvSpPr>
        <p:spPr>
          <a:xfrm>
            <a:off x="5868144" y="3462099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GT" sz="2800" b="1" dirty="0" smtClean="0">
                <a:solidFill>
                  <a:srgbClr val="FF0000"/>
                </a:solidFill>
              </a:rPr>
              <a:t>2</a:t>
            </a:r>
            <a:endParaRPr lang="es-ES" sz="2000" b="1" dirty="0"/>
          </a:p>
        </p:txBody>
      </p:sp>
      <p:sp>
        <p:nvSpPr>
          <p:cNvPr id="19" name="18 CuadroTexto"/>
          <p:cNvSpPr txBox="1"/>
          <p:nvPr/>
        </p:nvSpPr>
        <p:spPr>
          <a:xfrm>
            <a:off x="3563888" y="3910653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GT" sz="2800" b="1" dirty="0" smtClean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20" name="19 CuadroTexto"/>
          <p:cNvSpPr txBox="1"/>
          <p:nvPr/>
        </p:nvSpPr>
        <p:spPr>
          <a:xfrm>
            <a:off x="5796136" y="4797152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GT" sz="2800" b="1" dirty="0" smtClean="0">
                <a:solidFill>
                  <a:srgbClr val="FF0000"/>
                </a:solidFill>
              </a:rPr>
              <a:t>4</a:t>
            </a:r>
            <a:endParaRPr lang="es-ES" sz="2000" b="1" dirty="0"/>
          </a:p>
        </p:txBody>
      </p:sp>
      <p:sp>
        <p:nvSpPr>
          <p:cNvPr id="21" name="20 CuadroTexto"/>
          <p:cNvSpPr txBox="1"/>
          <p:nvPr/>
        </p:nvSpPr>
        <p:spPr>
          <a:xfrm>
            <a:off x="4427984" y="5877272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GT" sz="2800" b="1" dirty="0" smtClean="0">
                <a:solidFill>
                  <a:srgbClr val="FF0000"/>
                </a:solidFill>
              </a:rPr>
              <a:t>5</a:t>
            </a:r>
            <a:endParaRPr lang="es-ES" sz="2000" b="1" dirty="0"/>
          </a:p>
        </p:txBody>
      </p:sp>
      <p:sp>
        <p:nvSpPr>
          <p:cNvPr id="11" name="10 CuadroTexto"/>
          <p:cNvSpPr txBox="1"/>
          <p:nvPr/>
        </p:nvSpPr>
        <p:spPr>
          <a:xfrm>
            <a:off x="5796136" y="1196752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GT" sz="2800" b="1" dirty="0" smtClean="0">
                <a:solidFill>
                  <a:srgbClr val="FF0000"/>
                </a:solidFill>
              </a:rPr>
              <a:t>1</a:t>
            </a:r>
            <a:endParaRPr lang="es-ES" sz="2000" b="1" dirty="0"/>
          </a:p>
        </p:txBody>
      </p:sp>
      <p:sp>
        <p:nvSpPr>
          <p:cNvPr id="2" name="Explosión 2 1"/>
          <p:cNvSpPr/>
          <p:nvPr/>
        </p:nvSpPr>
        <p:spPr>
          <a:xfrm>
            <a:off x="2358639" y="158617"/>
            <a:ext cx="8208197" cy="5641955"/>
          </a:xfrm>
          <a:prstGeom prst="irregularSeal2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GT" sz="4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1. ¿Cuanto sería el costo (..$) de usar otros sensores?</a:t>
            </a: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177" y="4166740"/>
            <a:ext cx="714375" cy="71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55523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3 Imagen" descr="mapa REGIONES SUBNACIONALES REDD_formato.jpg"/>
          <p:cNvPicPr/>
          <p:nvPr/>
        </p:nvPicPr>
        <p:blipFill>
          <a:blip r:embed="rId3" cstate="print"/>
          <a:srcRect l="3670" t="86357" r="3360" b="2203"/>
          <a:stretch>
            <a:fillRect/>
          </a:stretch>
        </p:blipFill>
        <p:spPr>
          <a:xfrm>
            <a:off x="-32182" y="6030672"/>
            <a:ext cx="5472608" cy="827328"/>
          </a:xfrm>
          <a:prstGeom prst="rect">
            <a:avLst/>
          </a:prstGeom>
        </p:spPr>
      </p:pic>
      <p:pic>
        <p:nvPicPr>
          <p:cNvPr id="12" name="3 Imagen" descr="mapa REGIONES SUBNACIONALES REDD_formato.jpg"/>
          <p:cNvPicPr/>
          <p:nvPr/>
        </p:nvPicPr>
        <p:blipFill>
          <a:blip r:embed="rId4" cstate="print"/>
          <a:srcRect l="3515" t="14070" r="3515" b="13381"/>
          <a:stretch>
            <a:fillRect/>
          </a:stretch>
        </p:blipFill>
        <p:spPr>
          <a:xfrm>
            <a:off x="2987824" y="0"/>
            <a:ext cx="6156176" cy="6858000"/>
          </a:xfrm>
          <a:prstGeom prst="rect">
            <a:avLst/>
          </a:prstGeom>
        </p:spPr>
      </p:pic>
      <p:pic>
        <p:nvPicPr>
          <p:cNvPr id="10" name="3 Imagen" descr="mapa REGIONES SUBNACIONALES REDD_formato.jpg"/>
          <p:cNvPicPr/>
          <p:nvPr/>
        </p:nvPicPr>
        <p:blipFill>
          <a:blip r:embed="rId5" cstate="print"/>
          <a:srcRect l="14060" t="2715" r="11320" b="86448"/>
          <a:stretch>
            <a:fillRect/>
          </a:stretch>
        </p:blipFill>
        <p:spPr>
          <a:xfrm>
            <a:off x="-36512" y="1268760"/>
            <a:ext cx="3024336" cy="783704"/>
          </a:xfrm>
          <a:prstGeom prst="rect">
            <a:avLst/>
          </a:prstGeom>
        </p:spPr>
      </p:pic>
      <p:sp>
        <p:nvSpPr>
          <p:cNvPr id="17" name="16 CuadroTexto"/>
          <p:cNvSpPr txBox="1"/>
          <p:nvPr/>
        </p:nvSpPr>
        <p:spPr>
          <a:xfrm>
            <a:off x="0" y="2738824"/>
            <a:ext cx="2699792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GT" b="1" dirty="0" smtClean="0">
                <a:solidFill>
                  <a:srgbClr val="FF0000"/>
                </a:solidFill>
              </a:rPr>
              <a:t>1. </a:t>
            </a:r>
            <a:r>
              <a:rPr lang="es-GT" b="1" dirty="0" smtClean="0"/>
              <a:t>Tierras Bajas del Norte</a:t>
            </a:r>
          </a:p>
          <a:p>
            <a:pPr algn="just"/>
            <a:r>
              <a:rPr lang="es-GT" b="1" dirty="0" smtClean="0">
                <a:solidFill>
                  <a:srgbClr val="FF0000"/>
                </a:solidFill>
              </a:rPr>
              <a:t>2. </a:t>
            </a:r>
            <a:r>
              <a:rPr lang="es-GT" b="1" dirty="0"/>
              <a:t>Sarstún - Motagua</a:t>
            </a:r>
            <a:endParaRPr lang="es-ES" b="1" dirty="0"/>
          </a:p>
          <a:p>
            <a:pPr algn="just"/>
            <a:r>
              <a:rPr lang="es-GT" b="1" dirty="0" smtClean="0">
                <a:solidFill>
                  <a:srgbClr val="FF0000"/>
                </a:solidFill>
              </a:rPr>
              <a:t>3.</a:t>
            </a:r>
            <a:r>
              <a:rPr lang="es-GT" b="1" dirty="0" smtClean="0"/>
              <a:t>Occidente</a:t>
            </a:r>
          </a:p>
          <a:p>
            <a:pPr algn="just"/>
            <a:r>
              <a:rPr lang="es-GT" b="1" dirty="0" smtClean="0">
                <a:solidFill>
                  <a:srgbClr val="FF0000"/>
                </a:solidFill>
              </a:rPr>
              <a:t>4. </a:t>
            </a:r>
            <a:r>
              <a:rPr lang="es-GT" b="1" dirty="0"/>
              <a:t>Centro </a:t>
            </a:r>
            <a:r>
              <a:rPr lang="es-GT" b="1" dirty="0" smtClean="0"/>
              <a:t>– Oriente</a:t>
            </a:r>
          </a:p>
          <a:p>
            <a:pPr algn="just"/>
            <a:r>
              <a:rPr lang="es-GT" b="1" dirty="0" smtClean="0">
                <a:solidFill>
                  <a:srgbClr val="FF0000"/>
                </a:solidFill>
              </a:rPr>
              <a:t>5. </a:t>
            </a:r>
            <a:r>
              <a:rPr lang="es-GT" b="1" dirty="0"/>
              <a:t>Costa Sur</a:t>
            </a:r>
            <a:endParaRPr lang="es-ES" b="1" dirty="0"/>
          </a:p>
          <a:p>
            <a:endParaRPr lang="es-ES" sz="2000" b="1" dirty="0"/>
          </a:p>
        </p:txBody>
      </p:sp>
      <p:sp>
        <p:nvSpPr>
          <p:cNvPr id="18" name="17 CuadroTexto"/>
          <p:cNvSpPr txBox="1"/>
          <p:nvPr/>
        </p:nvSpPr>
        <p:spPr>
          <a:xfrm>
            <a:off x="5868144" y="3462099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GT" sz="2800" b="1" dirty="0" smtClean="0">
                <a:solidFill>
                  <a:srgbClr val="FF0000"/>
                </a:solidFill>
              </a:rPr>
              <a:t>2</a:t>
            </a:r>
            <a:endParaRPr lang="es-ES" sz="2000" b="1" dirty="0"/>
          </a:p>
        </p:txBody>
      </p:sp>
      <p:sp>
        <p:nvSpPr>
          <p:cNvPr id="19" name="18 CuadroTexto"/>
          <p:cNvSpPr txBox="1"/>
          <p:nvPr/>
        </p:nvSpPr>
        <p:spPr>
          <a:xfrm>
            <a:off x="3563888" y="3910653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GT" sz="2800" b="1" dirty="0" smtClean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20" name="19 CuadroTexto"/>
          <p:cNvSpPr txBox="1"/>
          <p:nvPr/>
        </p:nvSpPr>
        <p:spPr>
          <a:xfrm>
            <a:off x="5796136" y="4797152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GT" sz="2800" b="1" dirty="0" smtClean="0">
                <a:solidFill>
                  <a:srgbClr val="FF0000"/>
                </a:solidFill>
              </a:rPr>
              <a:t>4</a:t>
            </a:r>
            <a:endParaRPr lang="es-ES" sz="2000" b="1" dirty="0"/>
          </a:p>
        </p:txBody>
      </p:sp>
      <p:sp>
        <p:nvSpPr>
          <p:cNvPr id="21" name="20 CuadroTexto"/>
          <p:cNvSpPr txBox="1"/>
          <p:nvPr/>
        </p:nvSpPr>
        <p:spPr>
          <a:xfrm>
            <a:off x="4427984" y="5877272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GT" sz="2800" b="1" dirty="0" smtClean="0">
                <a:solidFill>
                  <a:srgbClr val="FF0000"/>
                </a:solidFill>
              </a:rPr>
              <a:t>5</a:t>
            </a:r>
            <a:endParaRPr lang="es-ES" sz="2000" b="1" dirty="0"/>
          </a:p>
        </p:txBody>
      </p:sp>
      <p:sp>
        <p:nvSpPr>
          <p:cNvPr id="11" name="10 CuadroTexto"/>
          <p:cNvSpPr txBox="1"/>
          <p:nvPr/>
        </p:nvSpPr>
        <p:spPr>
          <a:xfrm>
            <a:off x="5796136" y="1196752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GT" sz="2800" b="1" dirty="0" smtClean="0">
                <a:solidFill>
                  <a:srgbClr val="FF0000"/>
                </a:solidFill>
              </a:rPr>
              <a:t>1</a:t>
            </a:r>
            <a:endParaRPr lang="es-ES" sz="2000" b="1" dirty="0"/>
          </a:p>
        </p:txBody>
      </p:sp>
      <p:sp>
        <p:nvSpPr>
          <p:cNvPr id="2" name="Explosión 2 1"/>
          <p:cNvSpPr/>
          <p:nvPr/>
        </p:nvSpPr>
        <p:spPr>
          <a:xfrm>
            <a:off x="1352323" y="905854"/>
            <a:ext cx="8887626" cy="4749721"/>
          </a:xfrm>
          <a:prstGeom prst="irregularSeal2">
            <a:avLst/>
          </a:prstGeom>
          <a:solidFill>
            <a:srgbClr val="FFFF00"/>
          </a:soli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GT" sz="35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Aproximadamente</a:t>
            </a:r>
          </a:p>
          <a:p>
            <a:pPr algn="ctr"/>
            <a:r>
              <a:rPr lang="es-GT" sz="35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108,000 km2</a:t>
            </a: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177" y="4166740"/>
            <a:ext cx="714375" cy="71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66251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3 Imagen" descr="mapa REGIONES SUBNACIONALES REDD_formato.jpg"/>
          <p:cNvPicPr/>
          <p:nvPr/>
        </p:nvPicPr>
        <p:blipFill>
          <a:blip r:embed="rId3" cstate="print"/>
          <a:srcRect l="3670" t="86357" r="3360" b="2203"/>
          <a:stretch>
            <a:fillRect/>
          </a:stretch>
        </p:blipFill>
        <p:spPr>
          <a:xfrm>
            <a:off x="-32182" y="6030672"/>
            <a:ext cx="5472608" cy="827328"/>
          </a:xfrm>
          <a:prstGeom prst="rect">
            <a:avLst/>
          </a:prstGeom>
        </p:spPr>
      </p:pic>
      <p:pic>
        <p:nvPicPr>
          <p:cNvPr id="12" name="3 Imagen" descr="mapa REGIONES SUBNACIONALES REDD_formato.jpg"/>
          <p:cNvPicPr/>
          <p:nvPr/>
        </p:nvPicPr>
        <p:blipFill>
          <a:blip r:embed="rId4" cstate="print"/>
          <a:srcRect l="3515" t="14070" r="3515" b="13381"/>
          <a:stretch>
            <a:fillRect/>
          </a:stretch>
        </p:blipFill>
        <p:spPr>
          <a:xfrm>
            <a:off x="2987824" y="0"/>
            <a:ext cx="6156176" cy="6858000"/>
          </a:xfrm>
          <a:prstGeom prst="rect">
            <a:avLst/>
          </a:prstGeom>
        </p:spPr>
      </p:pic>
      <p:pic>
        <p:nvPicPr>
          <p:cNvPr id="10" name="3 Imagen" descr="mapa REGIONES SUBNACIONALES REDD_formato.jpg"/>
          <p:cNvPicPr/>
          <p:nvPr/>
        </p:nvPicPr>
        <p:blipFill>
          <a:blip r:embed="rId5" cstate="print"/>
          <a:srcRect l="14060" t="2715" r="11320" b="86448"/>
          <a:stretch>
            <a:fillRect/>
          </a:stretch>
        </p:blipFill>
        <p:spPr>
          <a:xfrm>
            <a:off x="-36512" y="1268760"/>
            <a:ext cx="3024336" cy="783704"/>
          </a:xfrm>
          <a:prstGeom prst="rect">
            <a:avLst/>
          </a:prstGeom>
        </p:spPr>
      </p:pic>
      <p:sp>
        <p:nvSpPr>
          <p:cNvPr id="17" name="16 CuadroTexto"/>
          <p:cNvSpPr txBox="1"/>
          <p:nvPr/>
        </p:nvSpPr>
        <p:spPr>
          <a:xfrm>
            <a:off x="0" y="2738824"/>
            <a:ext cx="2699792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GT" b="1" dirty="0" smtClean="0">
                <a:solidFill>
                  <a:srgbClr val="FF0000"/>
                </a:solidFill>
              </a:rPr>
              <a:t>1. </a:t>
            </a:r>
            <a:r>
              <a:rPr lang="es-GT" b="1" dirty="0" smtClean="0"/>
              <a:t>Tierras Bajas del Norte</a:t>
            </a:r>
          </a:p>
          <a:p>
            <a:pPr algn="just"/>
            <a:r>
              <a:rPr lang="es-GT" b="1" dirty="0" smtClean="0">
                <a:solidFill>
                  <a:srgbClr val="FF0000"/>
                </a:solidFill>
              </a:rPr>
              <a:t>2. </a:t>
            </a:r>
            <a:r>
              <a:rPr lang="es-GT" b="1" dirty="0"/>
              <a:t>Sarstún - Motagua</a:t>
            </a:r>
            <a:endParaRPr lang="es-ES" b="1" dirty="0"/>
          </a:p>
          <a:p>
            <a:pPr algn="just"/>
            <a:r>
              <a:rPr lang="es-GT" b="1" dirty="0" smtClean="0">
                <a:solidFill>
                  <a:srgbClr val="FF0000"/>
                </a:solidFill>
              </a:rPr>
              <a:t>3.</a:t>
            </a:r>
            <a:r>
              <a:rPr lang="es-GT" b="1" dirty="0" smtClean="0"/>
              <a:t>Occidente</a:t>
            </a:r>
          </a:p>
          <a:p>
            <a:pPr algn="just"/>
            <a:r>
              <a:rPr lang="es-GT" b="1" dirty="0" smtClean="0">
                <a:solidFill>
                  <a:srgbClr val="FF0000"/>
                </a:solidFill>
              </a:rPr>
              <a:t>4. </a:t>
            </a:r>
            <a:r>
              <a:rPr lang="es-GT" b="1" dirty="0"/>
              <a:t>Centro </a:t>
            </a:r>
            <a:r>
              <a:rPr lang="es-GT" b="1" dirty="0" smtClean="0"/>
              <a:t>– Oriente</a:t>
            </a:r>
          </a:p>
          <a:p>
            <a:pPr algn="just"/>
            <a:r>
              <a:rPr lang="es-GT" b="1" dirty="0" smtClean="0">
                <a:solidFill>
                  <a:srgbClr val="FF0000"/>
                </a:solidFill>
              </a:rPr>
              <a:t>5. </a:t>
            </a:r>
            <a:r>
              <a:rPr lang="es-GT" b="1" dirty="0"/>
              <a:t>Costa Sur</a:t>
            </a:r>
            <a:endParaRPr lang="es-ES" b="1" dirty="0"/>
          </a:p>
          <a:p>
            <a:endParaRPr lang="es-ES" sz="2000" b="1" dirty="0"/>
          </a:p>
        </p:txBody>
      </p:sp>
      <p:sp>
        <p:nvSpPr>
          <p:cNvPr id="18" name="17 CuadroTexto"/>
          <p:cNvSpPr txBox="1"/>
          <p:nvPr/>
        </p:nvSpPr>
        <p:spPr>
          <a:xfrm>
            <a:off x="5868144" y="3462099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GT" sz="2800" b="1" dirty="0" smtClean="0">
                <a:solidFill>
                  <a:srgbClr val="FF0000"/>
                </a:solidFill>
              </a:rPr>
              <a:t>2</a:t>
            </a:r>
            <a:endParaRPr lang="es-ES" sz="2000" b="1" dirty="0"/>
          </a:p>
        </p:txBody>
      </p:sp>
      <p:sp>
        <p:nvSpPr>
          <p:cNvPr id="19" name="18 CuadroTexto"/>
          <p:cNvSpPr txBox="1"/>
          <p:nvPr/>
        </p:nvSpPr>
        <p:spPr>
          <a:xfrm>
            <a:off x="3563888" y="3910653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GT" sz="2800" b="1" dirty="0" smtClean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20" name="19 CuadroTexto"/>
          <p:cNvSpPr txBox="1"/>
          <p:nvPr/>
        </p:nvSpPr>
        <p:spPr>
          <a:xfrm>
            <a:off x="5796136" y="4797152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GT" sz="2800" b="1" dirty="0" smtClean="0">
                <a:solidFill>
                  <a:srgbClr val="FF0000"/>
                </a:solidFill>
              </a:rPr>
              <a:t>4</a:t>
            </a:r>
            <a:endParaRPr lang="es-ES" sz="2000" b="1" dirty="0"/>
          </a:p>
        </p:txBody>
      </p:sp>
      <p:sp>
        <p:nvSpPr>
          <p:cNvPr id="21" name="20 CuadroTexto"/>
          <p:cNvSpPr txBox="1"/>
          <p:nvPr/>
        </p:nvSpPr>
        <p:spPr>
          <a:xfrm>
            <a:off x="4427984" y="5877272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GT" sz="2800" b="1" dirty="0" smtClean="0">
                <a:solidFill>
                  <a:srgbClr val="FF0000"/>
                </a:solidFill>
              </a:rPr>
              <a:t>5</a:t>
            </a:r>
            <a:endParaRPr lang="es-ES" sz="2000" b="1" dirty="0"/>
          </a:p>
        </p:txBody>
      </p:sp>
      <p:sp>
        <p:nvSpPr>
          <p:cNvPr id="11" name="10 CuadroTexto"/>
          <p:cNvSpPr txBox="1"/>
          <p:nvPr/>
        </p:nvSpPr>
        <p:spPr>
          <a:xfrm>
            <a:off x="5796136" y="1196752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GT" sz="2800" b="1" dirty="0" smtClean="0">
                <a:solidFill>
                  <a:srgbClr val="FF0000"/>
                </a:solidFill>
              </a:rPr>
              <a:t>1</a:t>
            </a:r>
            <a:endParaRPr lang="es-ES" sz="2000" b="1" dirty="0"/>
          </a:p>
        </p:txBody>
      </p:sp>
      <p:sp>
        <p:nvSpPr>
          <p:cNvPr id="2" name="Explosión 2 1"/>
          <p:cNvSpPr/>
          <p:nvPr/>
        </p:nvSpPr>
        <p:spPr>
          <a:xfrm>
            <a:off x="1674975" y="711364"/>
            <a:ext cx="10453594" cy="5501469"/>
          </a:xfrm>
          <a:prstGeom prst="irregularSeal2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GT" sz="35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2. Temporalidad…. ?</a:t>
            </a:r>
          </a:p>
          <a:p>
            <a:pPr algn="ctr"/>
            <a:endParaRPr lang="es-GT" sz="35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r>
              <a:rPr lang="es-GT" sz="35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3. Habrá siempre recurso financiero ($) para su obtención ?</a:t>
            </a: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177" y="4166740"/>
            <a:ext cx="714375" cy="71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24123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109182"/>
            <a:ext cx="9144000" cy="807346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GT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28596" y="-24"/>
            <a:ext cx="4114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GT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LANDSAT</a:t>
            </a:r>
            <a:endParaRPr kumimoji="0" lang="es-ES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572000" y="-24"/>
            <a:ext cx="4114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GT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Deimos</a:t>
            </a:r>
            <a:endParaRPr kumimoji="0" lang="es-ES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6" name="Picture 15" descr="02landsa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955148"/>
            <a:ext cx="4325344" cy="5760000"/>
          </a:xfrm>
          <a:prstGeom prst="rect">
            <a:avLst/>
          </a:prstGeom>
        </p:spPr>
      </p:pic>
      <p:pic>
        <p:nvPicPr>
          <p:cNvPr id="17" name="Picture 16" descr="02deimo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955148"/>
            <a:ext cx="4325344" cy="5760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42844" y="916528"/>
            <a:ext cx="32611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b="1" dirty="0" smtClean="0">
                <a:solidFill>
                  <a:schemeClr val="bg1"/>
                </a:solidFill>
              </a:rPr>
              <a:t>Resolución espacial 30m</a:t>
            </a:r>
          </a:p>
          <a:p>
            <a:r>
              <a:rPr lang="es-MX" b="1" dirty="0" smtClean="0">
                <a:solidFill>
                  <a:schemeClr val="bg1"/>
                </a:solidFill>
              </a:rPr>
              <a:t>Cubrimiento Guatemala: US$0.0</a:t>
            </a:r>
            <a:endParaRPr lang="es-GT" b="1" dirty="0">
              <a:solidFill>
                <a:schemeClr val="bg1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4643438" y="928670"/>
            <a:ext cx="37885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b="1" dirty="0" smtClean="0">
                <a:solidFill>
                  <a:schemeClr val="bg1"/>
                </a:solidFill>
              </a:rPr>
              <a:t>Resolución espacial 22m</a:t>
            </a:r>
          </a:p>
          <a:p>
            <a:r>
              <a:rPr lang="es-MX" b="1" dirty="0" smtClean="0">
                <a:solidFill>
                  <a:schemeClr val="bg1"/>
                </a:solidFill>
              </a:rPr>
              <a:t>Cubrimiento Guatemala: US$25,300.0</a:t>
            </a:r>
            <a:endParaRPr lang="es-GT" b="1" dirty="0">
              <a:solidFill>
                <a:schemeClr val="bg1"/>
              </a:solidFill>
            </a:endParaRPr>
          </a:p>
        </p:txBody>
      </p:sp>
      <p:grpSp>
        <p:nvGrpSpPr>
          <p:cNvPr id="3" name="Grupo 2"/>
          <p:cNvGrpSpPr/>
          <p:nvPr/>
        </p:nvGrpSpPr>
        <p:grpSpPr>
          <a:xfrm>
            <a:off x="221522" y="6356043"/>
            <a:ext cx="1908055" cy="360538"/>
            <a:chOff x="221522" y="6356043"/>
            <a:chExt cx="1908055" cy="360538"/>
          </a:xfrm>
        </p:grpSpPr>
        <p:pic>
          <p:nvPicPr>
            <p:cNvPr id="9" name="Imagen 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0329" y="6363547"/>
              <a:ext cx="1137869" cy="345530"/>
            </a:xfrm>
            <a:prstGeom prst="rect">
              <a:avLst/>
            </a:prstGeom>
          </p:spPr>
        </p:pic>
        <p:pic>
          <p:nvPicPr>
            <p:cNvPr id="10" name="Imagen 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1522" y="6356043"/>
              <a:ext cx="478807" cy="359105"/>
            </a:xfrm>
            <a:prstGeom prst="rect">
              <a:avLst/>
            </a:prstGeom>
          </p:spPr>
        </p:pic>
        <p:pic>
          <p:nvPicPr>
            <p:cNvPr id="11" name="Imagen 10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38199" y="6363547"/>
              <a:ext cx="291378" cy="35303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53788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/>
          <p:cNvSpPr/>
          <p:nvPr/>
        </p:nvSpPr>
        <p:spPr>
          <a:xfrm>
            <a:off x="0" y="109182"/>
            <a:ext cx="9144000" cy="807346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GT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28596" y="-24"/>
            <a:ext cx="4114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GT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LANDSAT</a:t>
            </a:r>
            <a:endParaRPr kumimoji="0" lang="es-ES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572000" y="-24"/>
            <a:ext cx="4114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GT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Spot</a:t>
            </a:r>
            <a:r>
              <a:rPr kumimoji="0" lang="es-GT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20 m</a:t>
            </a:r>
            <a:endParaRPr kumimoji="0" lang="es-ES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" name="Picture 3" descr="03spot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3438" y="955148"/>
            <a:ext cx="4325344" cy="5760000"/>
          </a:xfrm>
          <a:prstGeom prst="rect">
            <a:avLst/>
          </a:prstGeom>
        </p:spPr>
      </p:pic>
      <p:pic>
        <p:nvPicPr>
          <p:cNvPr id="7" name="Picture 6" descr="03landsa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44" y="955148"/>
            <a:ext cx="4325344" cy="5760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142844" y="916528"/>
            <a:ext cx="32611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b="1" dirty="0" smtClean="0">
                <a:solidFill>
                  <a:schemeClr val="bg1"/>
                </a:solidFill>
              </a:rPr>
              <a:t>Resolución espacial 30m</a:t>
            </a:r>
          </a:p>
          <a:p>
            <a:r>
              <a:rPr lang="es-MX" b="1" dirty="0" smtClean="0">
                <a:solidFill>
                  <a:schemeClr val="bg1"/>
                </a:solidFill>
              </a:rPr>
              <a:t>Cubrimiento Guatemala: US$0.0</a:t>
            </a:r>
            <a:endParaRPr lang="es-GT" b="1" dirty="0">
              <a:solidFill>
                <a:schemeClr val="bg1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4643438" y="928670"/>
            <a:ext cx="37885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b="1" dirty="0" smtClean="0">
                <a:solidFill>
                  <a:schemeClr val="bg1"/>
                </a:solidFill>
              </a:rPr>
              <a:t>Resolución espacial 20m</a:t>
            </a:r>
          </a:p>
          <a:p>
            <a:r>
              <a:rPr lang="es-MX" b="1" dirty="0" smtClean="0">
                <a:solidFill>
                  <a:schemeClr val="bg1"/>
                </a:solidFill>
              </a:rPr>
              <a:t>Cubrimiento Guatemala: US$96,000.0</a:t>
            </a:r>
            <a:endParaRPr lang="es-GT" b="1" dirty="0">
              <a:solidFill>
                <a:schemeClr val="bg1"/>
              </a:solidFill>
            </a:endParaRPr>
          </a:p>
        </p:txBody>
      </p:sp>
      <p:grpSp>
        <p:nvGrpSpPr>
          <p:cNvPr id="11" name="Grupo 10"/>
          <p:cNvGrpSpPr/>
          <p:nvPr/>
        </p:nvGrpSpPr>
        <p:grpSpPr>
          <a:xfrm>
            <a:off x="221522" y="6356043"/>
            <a:ext cx="1908055" cy="360538"/>
            <a:chOff x="221522" y="6356043"/>
            <a:chExt cx="1908055" cy="360538"/>
          </a:xfrm>
        </p:grpSpPr>
        <p:pic>
          <p:nvPicPr>
            <p:cNvPr id="12" name="Imagen 1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0329" y="6363547"/>
              <a:ext cx="1137869" cy="345530"/>
            </a:xfrm>
            <a:prstGeom prst="rect">
              <a:avLst/>
            </a:prstGeom>
          </p:spPr>
        </p:pic>
        <p:pic>
          <p:nvPicPr>
            <p:cNvPr id="13" name="Imagen 1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1522" y="6356043"/>
              <a:ext cx="478807" cy="359105"/>
            </a:xfrm>
            <a:prstGeom prst="rect">
              <a:avLst/>
            </a:prstGeom>
          </p:spPr>
        </p:pic>
        <p:pic>
          <p:nvPicPr>
            <p:cNvPr id="14" name="Imagen 1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38199" y="6363547"/>
              <a:ext cx="291378" cy="35303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24521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/>
          <p:cNvSpPr/>
          <p:nvPr/>
        </p:nvSpPr>
        <p:spPr>
          <a:xfrm>
            <a:off x="0" y="109182"/>
            <a:ext cx="9144000" cy="807346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GT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28596" y="-24"/>
            <a:ext cx="4114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GT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LANDSAT</a:t>
            </a:r>
            <a:endParaRPr kumimoji="0" lang="es-ES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572000" y="-24"/>
            <a:ext cx="4114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GT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Spot</a:t>
            </a:r>
            <a:r>
              <a:rPr kumimoji="0" lang="es-GT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10 m</a:t>
            </a:r>
            <a:endParaRPr kumimoji="0" lang="es-ES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" name="Picture 3" descr="04spot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3438" y="955148"/>
            <a:ext cx="4325344" cy="5760000"/>
          </a:xfrm>
          <a:prstGeom prst="rect">
            <a:avLst/>
          </a:prstGeom>
        </p:spPr>
      </p:pic>
      <p:pic>
        <p:nvPicPr>
          <p:cNvPr id="7" name="Picture 6" descr="04landsa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955148"/>
            <a:ext cx="4325344" cy="5760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142844" y="916528"/>
            <a:ext cx="32611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b="1" dirty="0" smtClean="0">
                <a:solidFill>
                  <a:schemeClr val="bg1"/>
                </a:solidFill>
              </a:rPr>
              <a:t>Resolución espacial 30m</a:t>
            </a:r>
          </a:p>
          <a:p>
            <a:r>
              <a:rPr lang="es-MX" b="1" dirty="0" smtClean="0">
                <a:solidFill>
                  <a:schemeClr val="bg1"/>
                </a:solidFill>
              </a:rPr>
              <a:t>Cubrimiento Guatemala: US$0.0</a:t>
            </a:r>
            <a:endParaRPr lang="es-GT" b="1" dirty="0">
              <a:solidFill>
                <a:schemeClr val="bg1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4643438" y="928670"/>
            <a:ext cx="39055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b="1" dirty="0" smtClean="0">
                <a:solidFill>
                  <a:schemeClr val="bg1"/>
                </a:solidFill>
              </a:rPr>
              <a:t>Resolución espacial 10m</a:t>
            </a:r>
          </a:p>
          <a:p>
            <a:r>
              <a:rPr lang="es-MX" b="1" dirty="0" smtClean="0">
                <a:solidFill>
                  <a:schemeClr val="bg1"/>
                </a:solidFill>
              </a:rPr>
              <a:t>Cubrimiento Guatemala: US$137,000.0</a:t>
            </a:r>
            <a:endParaRPr lang="es-GT" b="1" dirty="0">
              <a:solidFill>
                <a:schemeClr val="bg1"/>
              </a:solidFill>
            </a:endParaRPr>
          </a:p>
        </p:txBody>
      </p:sp>
      <p:grpSp>
        <p:nvGrpSpPr>
          <p:cNvPr id="11" name="Grupo 10"/>
          <p:cNvGrpSpPr/>
          <p:nvPr/>
        </p:nvGrpSpPr>
        <p:grpSpPr>
          <a:xfrm>
            <a:off x="221522" y="6356043"/>
            <a:ext cx="1908055" cy="360538"/>
            <a:chOff x="221522" y="6356043"/>
            <a:chExt cx="1908055" cy="360538"/>
          </a:xfrm>
        </p:grpSpPr>
        <p:pic>
          <p:nvPicPr>
            <p:cNvPr id="12" name="Imagen 1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0329" y="6363547"/>
              <a:ext cx="1137869" cy="345530"/>
            </a:xfrm>
            <a:prstGeom prst="rect">
              <a:avLst/>
            </a:prstGeom>
          </p:spPr>
        </p:pic>
        <p:pic>
          <p:nvPicPr>
            <p:cNvPr id="13" name="Imagen 1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1522" y="6356043"/>
              <a:ext cx="478807" cy="359105"/>
            </a:xfrm>
            <a:prstGeom prst="rect">
              <a:avLst/>
            </a:prstGeom>
          </p:spPr>
        </p:pic>
        <p:pic>
          <p:nvPicPr>
            <p:cNvPr id="14" name="Imagen 1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38199" y="6363547"/>
              <a:ext cx="291378" cy="35303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45226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 8"/>
          <p:cNvSpPr/>
          <p:nvPr/>
        </p:nvSpPr>
        <p:spPr>
          <a:xfrm>
            <a:off x="0" y="109182"/>
            <a:ext cx="9144000" cy="807346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GT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28596" y="-24"/>
            <a:ext cx="4114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GT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LANDSAT</a:t>
            </a:r>
            <a:endParaRPr kumimoji="0" lang="es-ES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572000" y="-24"/>
            <a:ext cx="4114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GT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FormoSat</a:t>
            </a:r>
            <a:endParaRPr kumimoji="0" lang="es-ES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2" name="Picture 11" descr="01landsa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218" y="928670"/>
            <a:ext cx="4325344" cy="5760000"/>
          </a:xfrm>
          <a:prstGeom prst="rect">
            <a:avLst/>
          </a:prstGeom>
        </p:spPr>
      </p:pic>
      <p:pic>
        <p:nvPicPr>
          <p:cNvPr id="13" name="Picture 12" descr="01formosa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04374" y="928670"/>
            <a:ext cx="4325344" cy="5760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42844" y="916528"/>
            <a:ext cx="326114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b="1" dirty="0" smtClean="0">
                <a:solidFill>
                  <a:schemeClr val="bg1"/>
                </a:solidFill>
              </a:rPr>
              <a:t>Resolución espacial 30m</a:t>
            </a:r>
          </a:p>
          <a:p>
            <a:r>
              <a:rPr lang="es-MX" b="1" dirty="0" smtClean="0">
                <a:solidFill>
                  <a:schemeClr val="bg1"/>
                </a:solidFill>
              </a:rPr>
              <a:t>Cubrimiento Guatemala: US$0.0</a:t>
            </a:r>
          </a:p>
          <a:p>
            <a:endParaRPr lang="es-GT" b="1" dirty="0">
              <a:solidFill>
                <a:schemeClr val="bg1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4572000" y="1202280"/>
            <a:ext cx="40113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b="1" dirty="0" smtClean="0">
                <a:solidFill>
                  <a:schemeClr val="bg2"/>
                </a:solidFill>
              </a:rPr>
              <a:t>Resolución espacial 2m</a:t>
            </a:r>
          </a:p>
          <a:p>
            <a:r>
              <a:rPr lang="es-MX" b="1" dirty="0" smtClean="0">
                <a:solidFill>
                  <a:schemeClr val="bg1"/>
                </a:solidFill>
              </a:rPr>
              <a:t>Cubrimiento Guatemala: US$834,000.0</a:t>
            </a:r>
            <a:r>
              <a:rPr lang="es-MX" b="1" dirty="0" smtClean="0">
                <a:solidFill>
                  <a:schemeClr val="bg2"/>
                </a:solidFill>
              </a:rPr>
              <a:t>  </a:t>
            </a:r>
            <a:endParaRPr lang="es-GT" b="1" dirty="0">
              <a:solidFill>
                <a:schemeClr val="bg2"/>
              </a:solidFill>
            </a:endParaRPr>
          </a:p>
        </p:txBody>
      </p:sp>
      <p:grpSp>
        <p:nvGrpSpPr>
          <p:cNvPr id="10" name="Grupo 9"/>
          <p:cNvGrpSpPr/>
          <p:nvPr/>
        </p:nvGrpSpPr>
        <p:grpSpPr>
          <a:xfrm>
            <a:off x="221522" y="6356043"/>
            <a:ext cx="1908055" cy="360538"/>
            <a:chOff x="221522" y="6356043"/>
            <a:chExt cx="1908055" cy="360538"/>
          </a:xfrm>
        </p:grpSpPr>
        <p:pic>
          <p:nvPicPr>
            <p:cNvPr id="11" name="Imagen 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0329" y="6363547"/>
              <a:ext cx="1137869" cy="345530"/>
            </a:xfrm>
            <a:prstGeom prst="rect">
              <a:avLst/>
            </a:prstGeom>
          </p:spPr>
        </p:pic>
        <p:pic>
          <p:nvPicPr>
            <p:cNvPr id="14" name="Imagen 1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1522" y="6356043"/>
              <a:ext cx="478807" cy="359105"/>
            </a:xfrm>
            <a:prstGeom prst="rect">
              <a:avLst/>
            </a:prstGeom>
          </p:spPr>
        </p:pic>
        <p:pic>
          <p:nvPicPr>
            <p:cNvPr id="15" name="Imagen 14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38199" y="6363547"/>
              <a:ext cx="291378" cy="35303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45520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/>
          <p:cNvSpPr/>
          <p:nvPr/>
        </p:nvSpPr>
        <p:spPr>
          <a:xfrm>
            <a:off x="0" y="109182"/>
            <a:ext cx="9144000" cy="807346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GT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28596" y="-24"/>
            <a:ext cx="4114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GT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LANDSAT</a:t>
            </a:r>
            <a:endParaRPr kumimoji="0" lang="es-ES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572000" y="-24"/>
            <a:ext cx="4114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GT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RapidEye</a:t>
            </a:r>
            <a:endParaRPr kumimoji="0" lang="es-ES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" name="Picture 3" descr="05rapidey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3438" y="928670"/>
            <a:ext cx="4325344" cy="5760000"/>
          </a:xfrm>
          <a:prstGeom prst="rect">
            <a:avLst/>
          </a:prstGeom>
        </p:spPr>
      </p:pic>
      <p:pic>
        <p:nvPicPr>
          <p:cNvPr id="7" name="Picture 6" descr="05landsa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44" y="928670"/>
            <a:ext cx="4325344" cy="5760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142844" y="916528"/>
            <a:ext cx="32611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b="1" dirty="0" smtClean="0">
                <a:solidFill>
                  <a:schemeClr val="bg1"/>
                </a:solidFill>
              </a:rPr>
              <a:t>Resolución espacial 30m</a:t>
            </a:r>
          </a:p>
          <a:p>
            <a:r>
              <a:rPr lang="es-MX" b="1" dirty="0" smtClean="0">
                <a:solidFill>
                  <a:schemeClr val="bg1"/>
                </a:solidFill>
              </a:rPr>
              <a:t>Cubrimiento Guatemala: US$0.0</a:t>
            </a:r>
            <a:endParaRPr lang="es-GT" b="1" dirty="0">
              <a:solidFill>
                <a:schemeClr val="bg1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4643438" y="928670"/>
            <a:ext cx="39055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b="1" dirty="0" smtClean="0">
                <a:solidFill>
                  <a:schemeClr val="bg1"/>
                </a:solidFill>
              </a:rPr>
              <a:t>Resolución espacial 5m</a:t>
            </a:r>
          </a:p>
          <a:p>
            <a:r>
              <a:rPr lang="es-MX" b="1" dirty="0" smtClean="0">
                <a:solidFill>
                  <a:schemeClr val="bg1"/>
                </a:solidFill>
              </a:rPr>
              <a:t>Cubrimiento Guatemala: US$183,000.0</a:t>
            </a:r>
            <a:endParaRPr lang="es-GT" b="1" dirty="0">
              <a:solidFill>
                <a:schemeClr val="bg1"/>
              </a:solidFill>
            </a:endParaRPr>
          </a:p>
        </p:txBody>
      </p:sp>
      <p:grpSp>
        <p:nvGrpSpPr>
          <p:cNvPr id="11" name="Grupo 10"/>
          <p:cNvGrpSpPr/>
          <p:nvPr/>
        </p:nvGrpSpPr>
        <p:grpSpPr>
          <a:xfrm>
            <a:off x="221522" y="6356043"/>
            <a:ext cx="1908055" cy="360538"/>
            <a:chOff x="221522" y="6356043"/>
            <a:chExt cx="1908055" cy="360538"/>
          </a:xfrm>
        </p:grpSpPr>
        <p:pic>
          <p:nvPicPr>
            <p:cNvPr id="12" name="Imagen 1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0329" y="6363547"/>
              <a:ext cx="1137869" cy="345530"/>
            </a:xfrm>
            <a:prstGeom prst="rect">
              <a:avLst/>
            </a:prstGeom>
          </p:spPr>
        </p:pic>
        <p:pic>
          <p:nvPicPr>
            <p:cNvPr id="13" name="Imagen 1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1522" y="6356043"/>
              <a:ext cx="478807" cy="359105"/>
            </a:xfrm>
            <a:prstGeom prst="rect">
              <a:avLst/>
            </a:prstGeom>
          </p:spPr>
        </p:pic>
        <p:pic>
          <p:nvPicPr>
            <p:cNvPr id="14" name="Imagen 1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38199" y="6363547"/>
              <a:ext cx="291378" cy="35303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41479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 txBox="1">
            <a:spLocks/>
          </p:cNvSpPr>
          <p:nvPr/>
        </p:nvSpPr>
        <p:spPr>
          <a:xfrm>
            <a:off x="0" y="2250832"/>
            <a:ext cx="9144000" cy="3885048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5000" dirty="0" smtClean="0">
                <a:solidFill>
                  <a:srgbClr val="002060"/>
                </a:solidFill>
                <a:latin typeface="Arial"/>
                <a:cs typeface="Arial"/>
              </a:rPr>
              <a:t>Uso:</a:t>
            </a:r>
          </a:p>
          <a:p>
            <a:r>
              <a:rPr lang="es-ES" sz="5000" dirty="0" smtClean="0">
                <a:solidFill>
                  <a:srgbClr val="002060"/>
                </a:solidFill>
                <a:latin typeface="Arial"/>
                <a:cs typeface="Arial"/>
              </a:rPr>
              <a:t>Imágenes de Alta Resolución </a:t>
            </a:r>
            <a:r>
              <a:rPr lang="es-ES" sz="5000" dirty="0" smtClean="0">
                <a:solidFill>
                  <a:srgbClr val="226331"/>
                </a:solidFill>
                <a:latin typeface="Arial"/>
                <a:cs typeface="Arial"/>
              </a:rPr>
              <a:t> </a:t>
            </a:r>
          </a:p>
          <a:p>
            <a:r>
              <a:rPr lang="es-ES" sz="4000" dirty="0" smtClean="0">
                <a:solidFill>
                  <a:srgbClr val="226331"/>
                </a:solidFill>
                <a:latin typeface="Arial"/>
                <a:cs typeface="Arial"/>
              </a:rPr>
              <a:t>Realización de </a:t>
            </a:r>
          </a:p>
          <a:p>
            <a:r>
              <a:rPr lang="es-ES" sz="4000" dirty="0" smtClean="0">
                <a:solidFill>
                  <a:srgbClr val="226331"/>
                </a:solidFill>
                <a:latin typeface="Arial"/>
                <a:cs typeface="Arial"/>
              </a:rPr>
              <a:t>Mapas de Cobertura Forestal y/o </a:t>
            </a:r>
          </a:p>
          <a:p>
            <a:r>
              <a:rPr lang="es-ES" sz="4000" dirty="0" smtClean="0">
                <a:solidFill>
                  <a:srgbClr val="226331"/>
                </a:solidFill>
                <a:latin typeface="Arial"/>
                <a:cs typeface="Arial"/>
              </a:rPr>
              <a:t>Uso de la Tierra 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2412" y="1510865"/>
            <a:ext cx="714375" cy="71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99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88" t="11227" r="6258" b="5903"/>
          <a:stretch/>
        </p:blipFill>
        <p:spPr bwMode="auto">
          <a:xfrm>
            <a:off x="-90994" y="2999487"/>
            <a:ext cx="6585798" cy="38852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15 Imagen" descr="REgu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58804" y="68987"/>
            <a:ext cx="5782204" cy="3580688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0" y="1051985"/>
            <a:ext cx="4300335" cy="80734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GT" sz="3500" dirty="0" smtClean="0">
                <a:solidFill>
                  <a:srgbClr val="226331"/>
                </a:solidFill>
              </a:rPr>
              <a:t>Apoyo de Cooperación</a:t>
            </a:r>
            <a:endParaRPr lang="es-GT" sz="3500" dirty="0">
              <a:solidFill>
                <a:srgbClr val="226331"/>
              </a:solidFill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8436">
            <a:off x="7276433" y="4308212"/>
            <a:ext cx="653180" cy="65318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</p:pic>
      <p:grpSp>
        <p:nvGrpSpPr>
          <p:cNvPr id="3" name="Grupo 2"/>
          <p:cNvGrpSpPr/>
          <p:nvPr/>
        </p:nvGrpSpPr>
        <p:grpSpPr>
          <a:xfrm>
            <a:off x="7554482" y="5086534"/>
            <a:ext cx="1319660" cy="1754009"/>
            <a:chOff x="7784326" y="3643196"/>
            <a:chExt cx="986338" cy="1461144"/>
          </a:xfrm>
        </p:grpSpPr>
        <p:pic>
          <p:nvPicPr>
            <p:cNvPr id="8" name="Imagen 7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3918018">
              <a:off x="7998019" y="3886083"/>
              <a:ext cx="571500" cy="85725"/>
            </a:xfrm>
            <a:prstGeom prst="rect">
              <a:avLst/>
            </a:prstGeom>
          </p:spPr>
        </p:pic>
        <p:pic>
          <p:nvPicPr>
            <p:cNvPr id="9" name="Imagen 8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524666">
              <a:off x="7541439" y="4775727"/>
              <a:ext cx="571500" cy="85725"/>
            </a:xfrm>
            <a:prstGeom prst="rect">
              <a:avLst/>
            </a:prstGeom>
          </p:spPr>
        </p:pic>
        <p:pic>
          <p:nvPicPr>
            <p:cNvPr id="10" name="Imagen 9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3918018">
              <a:off x="8442052" y="4442364"/>
              <a:ext cx="571500" cy="85725"/>
            </a:xfrm>
            <a:prstGeom prst="rect">
              <a:avLst/>
            </a:prstGeom>
          </p:spPr>
        </p:pic>
        <p:pic>
          <p:nvPicPr>
            <p:cNvPr id="11" name="Imagen 10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560381">
              <a:off x="7613967" y="4047858"/>
              <a:ext cx="571500" cy="85725"/>
            </a:xfrm>
            <a:prstGeom prst="rect">
              <a:avLst/>
            </a:prstGeom>
          </p:spPr>
        </p:pic>
      </p:grpSp>
      <p:pic>
        <p:nvPicPr>
          <p:cNvPr id="13" name="Imagen 12"/>
          <p:cNvPicPr/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74" b="89257"/>
          <a:stretch/>
        </p:blipFill>
        <p:spPr bwMode="auto">
          <a:xfrm>
            <a:off x="227605" y="2067405"/>
            <a:ext cx="2695058" cy="7014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289974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ImagenesRE-L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2483" y="2813954"/>
            <a:ext cx="7776673" cy="4011639"/>
          </a:xfrm>
          <a:prstGeom prst="rect">
            <a:avLst/>
          </a:prstGeom>
        </p:spPr>
      </p:pic>
      <p:sp>
        <p:nvSpPr>
          <p:cNvPr id="15" name="14 CuadroTexto"/>
          <p:cNvSpPr txBox="1"/>
          <p:nvPr/>
        </p:nvSpPr>
        <p:spPr>
          <a:xfrm>
            <a:off x="3325578" y="3562257"/>
            <a:ext cx="2946897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5000" b="1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RapidEye</a:t>
            </a:r>
            <a:r>
              <a:rPr lang="es-MX" sz="5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®</a:t>
            </a:r>
            <a:endParaRPr lang="es-GT" sz="50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3820980" y="4995962"/>
            <a:ext cx="1838965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5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ETM +</a:t>
            </a:r>
            <a:endParaRPr lang="es-GT" sz="50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8436">
            <a:off x="4160000" y="1032814"/>
            <a:ext cx="653180" cy="653180"/>
          </a:xfrm>
          <a:prstGeom prst="rect">
            <a:avLst/>
          </a:prstGeom>
          <a:noFill/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881719" flipV="1">
            <a:off x="4612294" y="1932998"/>
            <a:ext cx="3702829" cy="106468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40325" flipV="1">
            <a:off x="629266" y="2052258"/>
            <a:ext cx="3680782" cy="105834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840721" flipV="1">
            <a:off x="4377026" y="2186029"/>
            <a:ext cx="1701761" cy="48931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27510" flipV="1">
            <a:off x="3026838" y="2110961"/>
            <a:ext cx="1701761" cy="48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14850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0" y="1051985"/>
            <a:ext cx="6204247" cy="80734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GT" sz="3500" dirty="0" smtClean="0">
                <a:solidFill>
                  <a:srgbClr val="226331"/>
                </a:solidFill>
              </a:rPr>
              <a:t>Mapas con Imágenes </a:t>
            </a:r>
            <a:r>
              <a:rPr lang="es-GT" sz="3500" dirty="0" err="1" smtClean="0">
                <a:solidFill>
                  <a:srgbClr val="226331"/>
                </a:solidFill>
              </a:rPr>
              <a:t>Landsat</a:t>
            </a:r>
            <a:r>
              <a:rPr lang="es-GT" sz="3500" dirty="0" smtClean="0">
                <a:solidFill>
                  <a:srgbClr val="226331"/>
                </a:solidFill>
              </a:rPr>
              <a:t> </a:t>
            </a:r>
            <a:endParaRPr lang="es-GT" sz="3500" dirty="0">
              <a:solidFill>
                <a:srgbClr val="226331"/>
              </a:solidFill>
            </a:endParaRPr>
          </a:p>
        </p:txBody>
      </p:sp>
      <p:pic>
        <p:nvPicPr>
          <p:cNvPr id="12" name="Picture 27" descr="C:\Users\Omar\Downloads\Layout dinámica 2006-2010_25x23-1mar - b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58204"/>
            <a:ext cx="4691641" cy="4317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Explosión 1 1"/>
          <p:cNvSpPr/>
          <p:nvPr/>
        </p:nvSpPr>
        <p:spPr>
          <a:xfrm>
            <a:off x="4787445" y="2281728"/>
            <a:ext cx="4493287" cy="3743769"/>
          </a:xfrm>
          <a:prstGeom prst="irregularSeal1">
            <a:avLst/>
          </a:prstGeom>
          <a:solidFill>
            <a:srgbClr val="00206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GT" dirty="0" smtClean="0"/>
              <a:t>TM-ETM+-OLI</a:t>
            </a:r>
          </a:p>
          <a:p>
            <a:pPr algn="ctr"/>
            <a:r>
              <a:rPr lang="es-GT" dirty="0" smtClean="0"/>
              <a:t>Cobertura Forestal y Dinámicas</a:t>
            </a:r>
          </a:p>
          <a:p>
            <a:pPr algn="ctr"/>
            <a:r>
              <a:rPr lang="es-GT" dirty="0" smtClean="0"/>
              <a:t>1:50,000</a:t>
            </a:r>
            <a:endParaRPr lang="es-GT" dirty="0"/>
          </a:p>
        </p:txBody>
      </p:sp>
    </p:spTree>
    <p:extLst>
      <p:ext uri="{BB962C8B-B14F-4D97-AF65-F5344CB8AC3E}">
        <p14:creationId xmlns:p14="http://schemas.microsoft.com/office/powerpoint/2010/main" val="1432249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xplosión 1 1"/>
          <p:cNvSpPr/>
          <p:nvPr/>
        </p:nvSpPr>
        <p:spPr>
          <a:xfrm>
            <a:off x="4787445" y="2281728"/>
            <a:ext cx="4493287" cy="3743769"/>
          </a:xfrm>
          <a:prstGeom prst="irregularSeal1">
            <a:avLst/>
          </a:prstGeom>
          <a:solidFill>
            <a:srgbClr val="00206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GT" dirty="0" smtClean="0"/>
              <a:t>1-Tipo de Bosque</a:t>
            </a:r>
          </a:p>
          <a:p>
            <a:pPr algn="ctr"/>
            <a:r>
              <a:rPr lang="es-GT" dirty="0" smtClean="0"/>
              <a:t>1:25,000</a:t>
            </a:r>
          </a:p>
          <a:p>
            <a:pPr algn="ctr"/>
            <a:endParaRPr lang="es-GT" dirty="0" smtClean="0"/>
          </a:p>
          <a:p>
            <a:pPr algn="ctr"/>
            <a:r>
              <a:rPr lang="es-GT" dirty="0" smtClean="0"/>
              <a:t>2-Uso de la tierra</a:t>
            </a:r>
          </a:p>
          <a:p>
            <a:pPr algn="ctr"/>
            <a:r>
              <a:rPr lang="es-GT" dirty="0" smtClean="0"/>
              <a:t>1:50,000</a:t>
            </a:r>
            <a:endParaRPr lang="es-GT" dirty="0"/>
          </a:p>
        </p:txBody>
      </p:sp>
      <p:pic>
        <p:nvPicPr>
          <p:cNvPr id="5" name="Picture 7" descr="nacion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7" t="16377" r="35670" b="1118"/>
          <a:stretch>
            <a:fillRect/>
          </a:stretch>
        </p:blipFill>
        <p:spPr bwMode="auto">
          <a:xfrm>
            <a:off x="221354" y="1963488"/>
            <a:ext cx="4396918" cy="4894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ángulo 6"/>
          <p:cNvSpPr/>
          <p:nvPr/>
        </p:nvSpPr>
        <p:spPr>
          <a:xfrm>
            <a:off x="0" y="1051985"/>
            <a:ext cx="6204247" cy="80734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GT" sz="3500" dirty="0" smtClean="0">
                <a:solidFill>
                  <a:srgbClr val="226331"/>
                </a:solidFill>
              </a:rPr>
              <a:t>Mapas con Imágenes </a:t>
            </a:r>
            <a:r>
              <a:rPr lang="es-GT" sz="3500" dirty="0" err="1" smtClean="0">
                <a:solidFill>
                  <a:srgbClr val="226331"/>
                </a:solidFill>
              </a:rPr>
              <a:t>RapidEye</a:t>
            </a:r>
            <a:r>
              <a:rPr lang="es-GT" sz="3500" dirty="0" smtClean="0">
                <a:solidFill>
                  <a:srgbClr val="226331"/>
                </a:solidFill>
              </a:rPr>
              <a:t>® </a:t>
            </a:r>
            <a:endParaRPr lang="es-GT" sz="3500" dirty="0">
              <a:solidFill>
                <a:srgbClr val="22633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1893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ítulo 1"/>
          <p:cNvSpPr txBox="1">
            <a:spLocks/>
          </p:cNvSpPr>
          <p:nvPr/>
        </p:nvSpPr>
        <p:spPr>
          <a:xfrm>
            <a:off x="506395" y="791270"/>
            <a:ext cx="7986839" cy="881808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600" dirty="0" smtClean="0">
                <a:solidFill>
                  <a:srgbClr val="226331"/>
                </a:solidFill>
                <a:latin typeface="Arial"/>
                <a:cs typeface="Arial"/>
              </a:rPr>
              <a:t>Pre-proceso Mapa de Tipo de Bosque Escala 1:25,000</a:t>
            </a:r>
            <a:endParaRPr lang="es-ES" sz="3600" dirty="0">
              <a:solidFill>
                <a:srgbClr val="226331"/>
              </a:solidFill>
              <a:latin typeface="Arial"/>
              <a:cs typeface="Arial"/>
            </a:endParaRPr>
          </a:p>
        </p:txBody>
      </p:sp>
      <p:sp>
        <p:nvSpPr>
          <p:cNvPr id="46" name="AutoShape 68"/>
          <p:cNvSpPr>
            <a:spLocks noChangeArrowheads="1"/>
          </p:cNvSpPr>
          <p:nvPr/>
        </p:nvSpPr>
        <p:spPr bwMode="auto">
          <a:xfrm>
            <a:off x="395785" y="2633734"/>
            <a:ext cx="1676401" cy="996570"/>
          </a:xfrm>
          <a:prstGeom prst="flowChartAlternateProcess">
            <a:avLst/>
          </a:prstGeom>
          <a:solidFill>
            <a:srgbClr val="FF0000"/>
          </a:solidFill>
          <a:ln w="31750">
            <a:solidFill>
              <a:srgbClr val="002060"/>
            </a:solidFill>
            <a:miter lim="800000"/>
            <a:headEnd/>
            <a:tailEnd/>
          </a:ln>
          <a:effectLst>
            <a:outerShdw dist="107763" dir="18900000" algn="ctr" rotWithShape="0">
              <a:srgbClr val="868686">
                <a:alpha val="50000"/>
              </a:srgbClr>
            </a:outerShdw>
          </a:effec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MX" sz="15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Donación de imágenes RE por GIZ</a:t>
            </a:r>
            <a:endParaRPr lang="es-GT" sz="1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8" name="AutoShape 69"/>
          <p:cNvSpPr>
            <a:spLocks noChangeArrowheads="1"/>
          </p:cNvSpPr>
          <p:nvPr/>
        </p:nvSpPr>
        <p:spPr bwMode="auto">
          <a:xfrm>
            <a:off x="2441755" y="2513084"/>
            <a:ext cx="1299057" cy="2263632"/>
          </a:xfrm>
          <a:prstGeom prst="flowChartAlternateProcess">
            <a:avLst/>
          </a:prstGeom>
          <a:solidFill>
            <a:srgbClr val="FFFF00"/>
          </a:solidFill>
          <a:ln w="31750">
            <a:solidFill>
              <a:srgbClr val="002060"/>
            </a:solidFill>
            <a:miter lim="800000"/>
            <a:headEnd/>
            <a:tailEnd/>
          </a:ln>
          <a:effectLst>
            <a:outerShdw dist="107763" dir="18900000" algn="ctr" rotWithShape="0">
              <a:srgbClr val="868686">
                <a:alpha val="50000"/>
              </a:srgbClr>
            </a:outerShdw>
          </a:effec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MX" sz="15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Pre-Procesamiento de imágenes RE: corrección atmosférica</a:t>
            </a:r>
            <a:endParaRPr lang="es-GT" sz="1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9" name="AutoShape 71"/>
          <p:cNvSpPr>
            <a:spLocks noChangeArrowheads="1"/>
          </p:cNvSpPr>
          <p:nvPr/>
        </p:nvSpPr>
        <p:spPr bwMode="auto">
          <a:xfrm>
            <a:off x="5375607" y="2562614"/>
            <a:ext cx="1298148" cy="2214101"/>
          </a:xfrm>
          <a:prstGeom prst="flowChartAlternateProcess">
            <a:avLst/>
          </a:prstGeom>
          <a:solidFill>
            <a:srgbClr val="FFFF00"/>
          </a:solidFill>
          <a:ln w="31750">
            <a:solidFill>
              <a:srgbClr val="002060"/>
            </a:solidFill>
            <a:miter lim="800000"/>
            <a:headEnd/>
            <a:tailEnd/>
          </a:ln>
          <a:effectLst>
            <a:outerShdw dist="107763" dir="18900000" algn="ctr" rotWithShape="0">
              <a:srgbClr val="868686">
                <a:alpha val="50000"/>
              </a:srgbClr>
            </a:outerShdw>
          </a:effec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MX" sz="15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Conversión de imágenes RE de 16 bits a 8 bits</a:t>
            </a:r>
            <a:endParaRPr lang="es-GT" sz="1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0" name="AutoShape 72"/>
          <p:cNvSpPr>
            <a:spLocks noChangeArrowheads="1"/>
          </p:cNvSpPr>
          <p:nvPr/>
        </p:nvSpPr>
        <p:spPr bwMode="auto">
          <a:xfrm>
            <a:off x="7070905" y="2513084"/>
            <a:ext cx="1933136" cy="1594598"/>
          </a:xfrm>
          <a:prstGeom prst="flowChartAlternateProcess">
            <a:avLst/>
          </a:prstGeom>
          <a:solidFill>
            <a:schemeClr val="accent3">
              <a:lumMod val="60000"/>
              <a:lumOff val="40000"/>
            </a:schemeClr>
          </a:solidFill>
          <a:ln w="31750">
            <a:solidFill>
              <a:srgbClr val="002060"/>
            </a:solidFill>
            <a:miter lim="800000"/>
            <a:headEnd/>
            <a:tailEnd/>
          </a:ln>
          <a:effectLst>
            <a:outerShdw dist="107763" dir="18900000" algn="ctr" rotWithShape="0">
              <a:srgbClr val="868686">
                <a:alpha val="50000"/>
              </a:srgbClr>
            </a:outerShdw>
          </a:effec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MX" sz="15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Listas para procesamiento (Mapa Cobertura Forestal, 2012)</a:t>
            </a:r>
            <a:endParaRPr lang="es-GT" sz="1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2" name="AutoShape 73"/>
          <p:cNvSpPr>
            <a:spLocks noChangeArrowheads="1"/>
          </p:cNvSpPr>
          <p:nvPr/>
        </p:nvSpPr>
        <p:spPr bwMode="auto">
          <a:xfrm>
            <a:off x="4014650" y="2537848"/>
            <a:ext cx="1087120" cy="2238867"/>
          </a:xfrm>
          <a:prstGeom prst="flowChartAlternateProcess">
            <a:avLst/>
          </a:prstGeom>
          <a:solidFill>
            <a:srgbClr val="FFFF00"/>
          </a:solidFill>
          <a:ln w="31750">
            <a:solidFill>
              <a:srgbClr val="002060"/>
            </a:solidFill>
            <a:miter lim="800000"/>
            <a:headEnd/>
            <a:tailEnd/>
          </a:ln>
          <a:effectLst>
            <a:outerShdw dist="107763" dir="18900000" algn="ctr" rotWithShape="0">
              <a:srgbClr val="868686">
                <a:alpha val="50000"/>
              </a:srgbClr>
            </a:outerShdw>
          </a:effec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MX" sz="15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Ajuste de imágenes RE con las </a:t>
            </a:r>
            <a:r>
              <a:rPr lang="es-MX" sz="15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ortofotos</a:t>
            </a:r>
            <a:r>
              <a:rPr lang="es-MX" sz="15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IGN-MAGA-RIC, 2006</a:t>
            </a:r>
            <a:endParaRPr lang="es-GT" sz="1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53" name="AutoShape 74"/>
          <p:cNvCxnSpPr>
            <a:cxnSpLocks noChangeShapeType="1"/>
          </p:cNvCxnSpPr>
          <p:nvPr/>
        </p:nvCxnSpPr>
        <p:spPr bwMode="auto">
          <a:xfrm>
            <a:off x="2256970" y="2890388"/>
            <a:ext cx="184785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" name="AutoShape 75"/>
          <p:cNvCxnSpPr>
            <a:cxnSpLocks noChangeShapeType="1"/>
          </p:cNvCxnSpPr>
          <p:nvPr/>
        </p:nvCxnSpPr>
        <p:spPr bwMode="auto">
          <a:xfrm>
            <a:off x="3829865" y="2878209"/>
            <a:ext cx="184785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6" name="AutoShape 76"/>
          <p:cNvCxnSpPr>
            <a:cxnSpLocks noChangeShapeType="1"/>
          </p:cNvCxnSpPr>
          <p:nvPr/>
        </p:nvCxnSpPr>
        <p:spPr bwMode="auto">
          <a:xfrm>
            <a:off x="5064940" y="2878209"/>
            <a:ext cx="310667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8" name="AutoShape 77"/>
          <p:cNvCxnSpPr>
            <a:cxnSpLocks noChangeShapeType="1"/>
          </p:cNvCxnSpPr>
          <p:nvPr/>
        </p:nvCxnSpPr>
        <p:spPr bwMode="auto">
          <a:xfrm flipV="1">
            <a:off x="6673755" y="2878209"/>
            <a:ext cx="397150" cy="12179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" name="Rectangle 10"/>
          <p:cNvSpPr>
            <a:spLocks noChangeArrowheads="1"/>
          </p:cNvSpPr>
          <p:nvPr/>
        </p:nvSpPr>
        <p:spPr bwMode="auto">
          <a:xfrm>
            <a:off x="395785" y="-1966499"/>
            <a:ext cx="184731" cy="323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GT" sz="1500"/>
          </a:p>
        </p:txBody>
      </p:sp>
      <p:sp>
        <p:nvSpPr>
          <p:cNvPr id="5" name="Rectangle 16"/>
          <p:cNvSpPr>
            <a:spLocks noChangeArrowheads="1"/>
          </p:cNvSpPr>
          <p:nvPr/>
        </p:nvSpPr>
        <p:spPr bwMode="auto">
          <a:xfrm>
            <a:off x="1073648" y="-1737898"/>
            <a:ext cx="184731" cy="323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GT" sz="1500"/>
          </a:p>
        </p:txBody>
      </p:sp>
    </p:spTree>
    <p:extLst>
      <p:ext uri="{BB962C8B-B14F-4D97-AF65-F5344CB8AC3E}">
        <p14:creationId xmlns:p14="http://schemas.microsoft.com/office/powerpoint/2010/main" val="2610499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figura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85928"/>
            <a:ext cx="9144000" cy="3132453"/>
          </a:xfrm>
          <a:prstGeom prst="rect">
            <a:avLst/>
          </a:prstGeom>
        </p:spPr>
      </p:pic>
      <p:pic>
        <p:nvPicPr>
          <p:cNvPr id="8" name="7 Imagen" descr="figura0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785928"/>
            <a:ext cx="9144000" cy="3132453"/>
          </a:xfrm>
          <a:prstGeom prst="rect">
            <a:avLst/>
          </a:prstGeom>
        </p:spPr>
      </p:pic>
      <p:pic>
        <p:nvPicPr>
          <p:cNvPr id="7" name="6 Imagen" descr="figura03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785928"/>
            <a:ext cx="9144000" cy="3132453"/>
          </a:xfrm>
          <a:prstGeom prst="rect">
            <a:avLst/>
          </a:prstGeom>
        </p:spPr>
      </p:pic>
      <p:sp>
        <p:nvSpPr>
          <p:cNvPr id="2" name="Llamada de nube 1"/>
          <p:cNvSpPr/>
          <p:nvPr/>
        </p:nvSpPr>
        <p:spPr>
          <a:xfrm>
            <a:off x="4588267" y="4980705"/>
            <a:ext cx="4417453" cy="2004242"/>
          </a:xfrm>
          <a:prstGeom prst="cloudCallout">
            <a:avLst>
              <a:gd name="adj1" fmla="val -53778"/>
              <a:gd name="adj2" fmla="val -58601"/>
            </a:avLst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GT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Evaluación de diferentes procesos de Segmentación:</a:t>
            </a:r>
          </a:p>
          <a:p>
            <a:pPr algn="ctr"/>
            <a:r>
              <a:rPr lang="es-GT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Agrupación de Pixeles Reflectancia, Textura y Contorno</a:t>
            </a:r>
            <a:endParaRPr lang="es-GT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Título 1"/>
          <p:cNvSpPr txBox="1">
            <a:spLocks/>
          </p:cNvSpPr>
          <p:nvPr/>
        </p:nvSpPr>
        <p:spPr>
          <a:xfrm>
            <a:off x="506395" y="791270"/>
            <a:ext cx="7986839" cy="881808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600" dirty="0" smtClean="0">
                <a:solidFill>
                  <a:srgbClr val="226331"/>
                </a:solidFill>
                <a:latin typeface="Arial"/>
                <a:cs typeface="Arial"/>
              </a:rPr>
              <a:t>Proceso: Segmentación </a:t>
            </a:r>
            <a:endParaRPr lang="es-ES" sz="3600" dirty="0">
              <a:solidFill>
                <a:srgbClr val="226331"/>
              </a:solidFill>
              <a:latin typeface="Arial"/>
              <a:cs typeface="Arial"/>
            </a:endParaRPr>
          </a:p>
        </p:txBody>
      </p:sp>
      <p:pic>
        <p:nvPicPr>
          <p:cNvPr id="12" name="Picture 3" descr="C:\Documents and Settings\Victor\Escritorio\IDRISI_logo1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34937" y="5031231"/>
            <a:ext cx="542915" cy="1809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9190050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figura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85928"/>
            <a:ext cx="9144000" cy="3132453"/>
          </a:xfrm>
          <a:prstGeom prst="rect">
            <a:avLst/>
          </a:prstGeom>
        </p:spPr>
      </p:pic>
      <p:sp>
        <p:nvSpPr>
          <p:cNvPr id="2" name="Llamada de nube 1"/>
          <p:cNvSpPr/>
          <p:nvPr/>
        </p:nvSpPr>
        <p:spPr>
          <a:xfrm>
            <a:off x="4588267" y="4980705"/>
            <a:ext cx="4417453" cy="2004242"/>
          </a:xfrm>
          <a:prstGeom prst="cloudCallout">
            <a:avLst>
              <a:gd name="adj1" fmla="val -53778"/>
              <a:gd name="adj2" fmla="val -58601"/>
            </a:avLst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GT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Los mismos segmentos son usados para el Mapa por Tipo de Bosque y Uso de la Tierra</a:t>
            </a:r>
            <a:endParaRPr lang="es-GT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Título 1"/>
          <p:cNvSpPr txBox="1">
            <a:spLocks/>
          </p:cNvSpPr>
          <p:nvPr/>
        </p:nvSpPr>
        <p:spPr>
          <a:xfrm>
            <a:off x="506395" y="791270"/>
            <a:ext cx="7986839" cy="881808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600" dirty="0" smtClean="0">
                <a:solidFill>
                  <a:srgbClr val="226331"/>
                </a:solidFill>
                <a:latin typeface="Arial"/>
                <a:cs typeface="Arial"/>
              </a:rPr>
              <a:t>Proceso: Segmentación </a:t>
            </a:r>
            <a:endParaRPr lang="es-ES" sz="3600" dirty="0">
              <a:solidFill>
                <a:srgbClr val="226331"/>
              </a:solidFill>
              <a:latin typeface="Arial"/>
              <a:cs typeface="Arial"/>
            </a:endParaRPr>
          </a:p>
        </p:txBody>
      </p:sp>
      <p:pic>
        <p:nvPicPr>
          <p:cNvPr id="10" name="Picture 3" descr="C:\Documents and Settings\Victor\Escritorio\IDRISI_logo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4937" y="5031231"/>
            <a:ext cx="542915" cy="1809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2321784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CuadroTexto"/>
          <p:cNvSpPr txBox="1"/>
          <p:nvPr/>
        </p:nvSpPr>
        <p:spPr>
          <a:xfrm>
            <a:off x="908856" y="2185479"/>
            <a:ext cx="2357454" cy="338554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/>
              <a:t>Mapa de referencia</a:t>
            </a:r>
            <a:endParaRPr lang="es-ES" sz="1600" dirty="0"/>
          </a:p>
        </p:txBody>
      </p:sp>
      <p:cxnSp>
        <p:nvCxnSpPr>
          <p:cNvPr id="47" name="46 Conector recto de flecha"/>
          <p:cNvCxnSpPr/>
          <p:nvPr/>
        </p:nvCxnSpPr>
        <p:spPr>
          <a:xfrm>
            <a:off x="2145227" y="1869512"/>
            <a:ext cx="860849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8" name="Picture 2" descr="C:\Documents and Settings\Victor\Escritorio\all_arcgis_colo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9665" y="1816220"/>
            <a:ext cx="606884" cy="336820"/>
          </a:xfrm>
          <a:prstGeom prst="rect">
            <a:avLst/>
          </a:prstGeom>
          <a:noFill/>
        </p:spPr>
      </p:pic>
      <p:pic>
        <p:nvPicPr>
          <p:cNvPr id="114" name="Picture 3" descr="C:\Documents and Settings\Victor\Escritorio\IDRISI_logo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422424" y="1051202"/>
            <a:ext cx="542915" cy="180972"/>
          </a:xfrm>
          <a:prstGeom prst="rect">
            <a:avLst/>
          </a:prstGeom>
          <a:noFill/>
        </p:spPr>
      </p:pic>
      <p:sp>
        <p:nvSpPr>
          <p:cNvPr id="44" name="Título 1"/>
          <p:cNvSpPr txBox="1">
            <a:spLocks/>
          </p:cNvSpPr>
          <p:nvPr/>
        </p:nvSpPr>
        <p:spPr>
          <a:xfrm>
            <a:off x="506395" y="791270"/>
            <a:ext cx="7986839" cy="881808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600" dirty="0" err="1" smtClean="0">
                <a:solidFill>
                  <a:srgbClr val="226331"/>
                </a:solidFill>
                <a:latin typeface="Arial"/>
                <a:cs typeface="Arial"/>
              </a:rPr>
              <a:t>Proceso:Clasificación</a:t>
            </a:r>
            <a:endParaRPr lang="es-ES" sz="3600" dirty="0">
              <a:solidFill>
                <a:srgbClr val="226331"/>
              </a:solidFill>
              <a:latin typeface="Arial"/>
              <a:cs typeface="Arial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3891461" y="1755673"/>
            <a:ext cx="267092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s-MX" sz="800" dirty="0"/>
              <a:t>Mapa de Cobertura y Uso del Suelo, 2003</a:t>
            </a:r>
            <a:endParaRPr lang="es-GT" sz="800" dirty="0"/>
          </a:p>
          <a:p>
            <a:pPr lvl="0"/>
            <a:r>
              <a:rPr lang="es-MX" sz="800" dirty="0"/>
              <a:t>Mapa de Cobertura Forestal, 2010</a:t>
            </a:r>
            <a:endParaRPr lang="es-GT" sz="800" dirty="0"/>
          </a:p>
          <a:p>
            <a:pPr lvl="0"/>
            <a:r>
              <a:rPr lang="es-MX" sz="800" dirty="0"/>
              <a:t>Mapa de Dinámica Forestal 2001-2006</a:t>
            </a:r>
            <a:endParaRPr lang="es-GT" sz="800" dirty="0"/>
          </a:p>
          <a:p>
            <a:pPr lvl="0"/>
            <a:r>
              <a:rPr lang="es-MX" sz="800" dirty="0"/>
              <a:t>Mapa de Dinámica Forestal 2006-2010</a:t>
            </a:r>
            <a:endParaRPr lang="es-GT" sz="800" dirty="0"/>
          </a:p>
          <a:p>
            <a:pPr lvl="0"/>
            <a:r>
              <a:rPr lang="es-MX" sz="800" dirty="0"/>
              <a:t>Capa de Mangle, 2012 (MARN-CATHALAC) (.</a:t>
            </a:r>
            <a:r>
              <a:rPr lang="es-MX" sz="800" dirty="0" err="1"/>
              <a:t>shp</a:t>
            </a:r>
            <a:r>
              <a:rPr lang="es-MX" sz="800" dirty="0"/>
              <a:t>)</a:t>
            </a:r>
            <a:endParaRPr lang="es-GT" sz="800" dirty="0"/>
          </a:p>
          <a:p>
            <a:pPr lvl="0"/>
            <a:r>
              <a:rPr lang="es-MX" sz="800" dirty="0"/>
              <a:t>Capa de café 2007</a:t>
            </a:r>
            <a:endParaRPr lang="es-GT" sz="800" dirty="0"/>
          </a:p>
          <a:p>
            <a:pPr lvl="0"/>
            <a:r>
              <a:rPr lang="es-MX" sz="800" dirty="0"/>
              <a:t>Capa de Plantaciones Boscosas (hule, palma africana) (.</a:t>
            </a:r>
            <a:r>
              <a:rPr lang="es-MX" sz="800" dirty="0" err="1"/>
              <a:t>shp</a:t>
            </a:r>
            <a:r>
              <a:rPr lang="es-MX" sz="800" dirty="0"/>
              <a:t>)</a:t>
            </a:r>
            <a:endParaRPr lang="es-GT" sz="800" dirty="0"/>
          </a:p>
          <a:p>
            <a:pPr lvl="0"/>
            <a:r>
              <a:rPr lang="es-MX" sz="800" dirty="0"/>
              <a:t>Capa de árboles dispersos (.</a:t>
            </a:r>
            <a:r>
              <a:rPr lang="es-MX" sz="800" dirty="0" err="1"/>
              <a:t>shp</a:t>
            </a:r>
            <a:r>
              <a:rPr lang="es-MX" sz="800" dirty="0"/>
              <a:t>)</a:t>
            </a:r>
            <a:endParaRPr lang="es-GT" sz="800" dirty="0"/>
          </a:p>
          <a:p>
            <a:endParaRPr lang="es-GT" sz="800" dirty="0"/>
          </a:p>
        </p:txBody>
      </p:sp>
      <p:pic>
        <p:nvPicPr>
          <p:cNvPr id="45" name="Imagen 44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36" b="18788"/>
          <a:stretch/>
        </p:blipFill>
        <p:spPr bwMode="auto">
          <a:xfrm>
            <a:off x="1" y="3036434"/>
            <a:ext cx="9203820" cy="382156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11" name="46 Conector recto de flecha"/>
          <p:cNvCxnSpPr/>
          <p:nvPr/>
        </p:nvCxnSpPr>
        <p:spPr>
          <a:xfrm>
            <a:off x="7058536" y="1984630"/>
            <a:ext cx="860849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46 Conector recto de flecha"/>
          <p:cNvCxnSpPr/>
          <p:nvPr/>
        </p:nvCxnSpPr>
        <p:spPr>
          <a:xfrm>
            <a:off x="7919385" y="1984630"/>
            <a:ext cx="0" cy="8994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 descr="C:\Documents and Settings\Victor\Escritorio\all_arcgis_colo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19385" y="1813889"/>
            <a:ext cx="606884" cy="336820"/>
          </a:xfrm>
          <a:prstGeom prst="rect">
            <a:avLst/>
          </a:prstGeom>
          <a:noFill/>
        </p:spPr>
      </p:pic>
      <p:sp>
        <p:nvSpPr>
          <p:cNvPr id="16" name="14 CuadroTexto"/>
          <p:cNvSpPr txBox="1"/>
          <p:nvPr/>
        </p:nvSpPr>
        <p:spPr>
          <a:xfrm>
            <a:off x="6786546" y="2147564"/>
            <a:ext cx="2357454" cy="338554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/>
              <a:t>Modelo</a:t>
            </a:r>
            <a:endParaRPr lang="es-ES" sz="1600" dirty="0"/>
          </a:p>
        </p:txBody>
      </p:sp>
    </p:spTree>
    <p:extLst>
      <p:ext uri="{BB962C8B-B14F-4D97-AF65-F5344CB8AC3E}">
        <p14:creationId xmlns:p14="http://schemas.microsoft.com/office/powerpoint/2010/main" val="1230002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figura0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850" y="642918"/>
            <a:ext cx="7715304" cy="6065824"/>
          </a:xfrm>
          <a:prstGeom prst="rect">
            <a:avLst/>
          </a:prstGeom>
        </p:spPr>
      </p:pic>
      <p:pic>
        <p:nvPicPr>
          <p:cNvPr id="10" name="9 Imagen" descr="figura0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855" y="642918"/>
            <a:ext cx="7715304" cy="6065824"/>
          </a:xfrm>
          <a:prstGeom prst="rect">
            <a:avLst/>
          </a:prstGeom>
        </p:spPr>
      </p:pic>
      <p:graphicFrame>
        <p:nvGraphicFramePr>
          <p:cNvPr id="15" name="14 Diagrama"/>
          <p:cNvGraphicFramePr/>
          <p:nvPr>
            <p:extLst>
              <p:ext uri="{D42A27DB-BD31-4B8C-83A1-F6EECF244321}">
                <p14:modId xmlns:p14="http://schemas.microsoft.com/office/powerpoint/2010/main" val="1067076245"/>
              </p:ext>
            </p:extLst>
          </p:nvPr>
        </p:nvGraphicFramePr>
        <p:xfrm>
          <a:off x="5572132" y="6000768"/>
          <a:ext cx="3500462" cy="8572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6" name="Título 1"/>
          <p:cNvSpPr txBox="1">
            <a:spLocks/>
          </p:cNvSpPr>
          <p:nvPr/>
        </p:nvSpPr>
        <p:spPr>
          <a:xfrm>
            <a:off x="380326" y="841796"/>
            <a:ext cx="7986839" cy="881808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600" dirty="0" smtClean="0">
                <a:solidFill>
                  <a:srgbClr val="226331"/>
                </a:solidFill>
                <a:latin typeface="Arial"/>
                <a:cs typeface="Arial"/>
              </a:rPr>
              <a:t>Clasificación Orientada Hacia Objetos</a:t>
            </a:r>
            <a:endParaRPr lang="es-ES" sz="3600" dirty="0">
              <a:solidFill>
                <a:srgbClr val="226331"/>
              </a:solidFill>
              <a:latin typeface="Arial"/>
              <a:cs typeface="Arial"/>
            </a:endParaRPr>
          </a:p>
        </p:txBody>
      </p:sp>
      <p:pic>
        <p:nvPicPr>
          <p:cNvPr id="8" name="Picture 3" descr="C:\Documents and Settings\Victor\Escritorio\IDRISI_logo1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8391212" y="2809324"/>
            <a:ext cx="542915" cy="180972"/>
          </a:xfrm>
          <a:prstGeom prst="rect">
            <a:avLst/>
          </a:prstGeom>
          <a:noFill/>
        </p:spPr>
      </p:pic>
      <p:pic>
        <p:nvPicPr>
          <p:cNvPr id="9" name="Picture 2" descr="C:\Documents and Settings\Victor\Escritorio\all_arcgis_color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8465710" y="3582867"/>
            <a:ext cx="606884" cy="3368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8703983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2770" y="-73067"/>
            <a:ext cx="3314700" cy="6931067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394429" y="1547048"/>
            <a:ext cx="5325238" cy="4135293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4000" dirty="0" smtClean="0">
                <a:solidFill>
                  <a:srgbClr val="226331"/>
                </a:solidFill>
                <a:latin typeface="Arial"/>
                <a:cs typeface="Arial"/>
              </a:rPr>
              <a:t>Clases para Mapa de Cobertura Forestal</a:t>
            </a:r>
          </a:p>
          <a:p>
            <a:r>
              <a:rPr lang="es-ES" sz="4000" dirty="0" smtClean="0">
                <a:solidFill>
                  <a:srgbClr val="226331"/>
                </a:solidFill>
                <a:latin typeface="Arial"/>
                <a:cs typeface="Arial"/>
              </a:rPr>
              <a:t>1:25,000</a:t>
            </a:r>
          </a:p>
          <a:p>
            <a:endParaRPr lang="es-ES" sz="4000" dirty="0">
              <a:solidFill>
                <a:srgbClr val="22633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46504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88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8" y="1247775"/>
            <a:ext cx="8524875" cy="5427663"/>
          </a:xfrm>
          <a:prstGeom prst="rect">
            <a:avLst/>
          </a:prstGeom>
          <a:solidFill>
            <a:srgbClr val="C0C0C0">
              <a:alpha val="7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-323267" y="-88336"/>
            <a:ext cx="9657184" cy="1336111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4000" dirty="0" smtClean="0">
                <a:solidFill>
                  <a:srgbClr val="226331"/>
                </a:solidFill>
                <a:latin typeface="Arial"/>
                <a:cs typeface="Arial"/>
              </a:rPr>
              <a:t>Clases para Mapa de Uso de la Tierra</a:t>
            </a:r>
          </a:p>
          <a:p>
            <a:r>
              <a:rPr lang="es-ES" sz="4000" dirty="0" smtClean="0">
                <a:solidFill>
                  <a:srgbClr val="226331"/>
                </a:solidFill>
                <a:latin typeface="Arial"/>
                <a:cs typeface="Arial"/>
              </a:rPr>
              <a:t>1:50,000</a:t>
            </a:r>
            <a:endParaRPr lang="es-ES" sz="4000" dirty="0">
              <a:solidFill>
                <a:srgbClr val="226331"/>
              </a:solidFill>
              <a:latin typeface="Arial"/>
              <a:cs typeface="Arial"/>
            </a:endParaRPr>
          </a:p>
        </p:txBody>
      </p:sp>
      <p:sp>
        <p:nvSpPr>
          <p:cNvPr id="7" name="Explosión 1 6"/>
          <p:cNvSpPr/>
          <p:nvPr/>
        </p:nvSpPr>
        <p:spPr>
          <a:xfrm>
            <a:off x="1230596" y="1683521"/>
            <a:ext cx="7084464" cy="4717279"/>
          </a:xfrm>
          <a:prstGeom prst="irregularSeal1">
            <a:avLst/>
          </a:prstGeom>
          <a:solidFill>
            <a:srgbClr val="FFFF0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GT" sz="4000" dirty="0" smtClean="0"/>
              <a:t>Clases No Bosque</a:t>
            </a:r>
            <a:endParaRPr lang="es-GT" sz="4000" dirty="0"/>
          </a:p>
        </p:txBody>
      </p:sp>
    </p:spTree>
    <p:extLst>
      <p:ext uri="{BB962C8B-B14F-4D97-AF65-F5344CB8AC3E}">
        <p14:creationId xmlns:p14="http://schemas.microsoft.com/office/powerpoint/2010/main" val="1179208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/>
          </p:cNvSpPr>
          <p:nvPr/>
        </p:nvSpPr>
        <p:spPr>
          <a:xfrm>
            <a:off x="0" y="1276611"/>
            <a:ext cx="9144000" cy="509855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PA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Periodicidad </a:t>
            </a:r>
          </a:p>
          <a:p>
            <a:r>
              <a:rPr lang="es-PA" sz="5400" b="1" dirty="0" smtClean="0">
                <a:solidFill>
                  <a:srgbClr val="226331"/>
                </a:solidFill>
              </a:rPr>
              <a:t>Tipos de Mapeo Forestal </a:t>
            </a:r>
          </a:p>
          <a:p>
            <a:r>
              <a:rPr lang="es-PA" sz="3000" b="1" dirty="0" smtClean="0">
                <a:solidFill>
                  <a:srgbClr val="226331"/>
                </a:solidFill>
              </a:rPr>
              <a:t>Con Diferentes Sensores en el: </a:t>
            </a:r>
          </a:p>
          <a:p>
            <a:r>
              <a:rPr lang="es-PA" sz="3000" b="1" dirty="0" smtClean="0">
                <a:solidFill>
                  <a:srgbClr val="226331"/>
                </a:solidFill>
              </a:rPr>
              <a:t>Sistema de </a:t>
            </a:r>
            <a:r>
              <a:rPr lang="es-PA" sz="3000" b="1" dirty="0" smtClean="0">
                <a:solidFill>
                  <a:srgbClr val="226331"/>
                </a:solidFill>
              </a:rPr>
              <a:t>Monitoreo Forestal </a:t>
            </a:r>
            <a:endParaRPr lang="es-PA" sz="3000" b="1" dirty="0" smtClean="0">
              <a:solidFill>
                <a:srgbClr val="226331"/>
              </a:solidFill>
            </a:endParaRPr>
          </a:p>
          <a:p>
            <a:r>
              <a:rPr lang="es-PA" sz="3500" b="1" dirty="0" smtClean="0">
                <a:solidFill>
                  <a:srgbClr val="226331"/>
                </a:solidFill>
                <a:latin typeface="Arial"/>
                <a:cs typeface="Arial"/>
              </a:rPr>
              <a:t>S.M.F.</a:t>
            </a:r>
          </a:p>
          <a:p>
            <a:r>
              <a:rPr lang="es-PA" sz="3000" b="1" dirty="0" smtClean="0">
                <a:solidFill>
                  <a:srgbClr val="226331"/>
                </a:solidFill>
                <a:latin typeface="Arial"/>
                <a:cs typeface="Arial"/>
              </a:rPr>
              <a:t>Del Instituto Nacional de Bosques</a:t>
            </a:r>
          </a:p>
        </p:txBody>
      </p:sp>
    </p:spTree>
    <p:extLst>
      <p:ext uri="{BB962C8B-B14F-4D97-AF65-F5344CB8AC3E}">
        <p14:creationId xmlns:p14="http://schemas.microsoft.com/office/powerpoint/2010/main" val="2680901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2267310208"/>
              </p:ext>
            </p:extLst>
          </p:nvPr>
        </p:nvGraphicFramePr>
        <p:xfrm>
          <a:off x="323528" y="2038234"/>
          <a:ext cx="8640960" cy="4784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935844" y="3517104"/>
            <a:ext cx="1728192" cy="19593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4" name="Grupo 3"/>
          <p:cNvGrpSpPr/>
          <p:nvPr/>
        </p:nvGrpSpPr>
        <p:grpSpPr>
          <a:xfrm>
            <a:off x="4086686" y="3151418"/>
            <a:ext cx="1296144" cy="2111695"/>
            <a:chOff x="4283968" y="3429000"/>
            <a:chExt cx="1296144" cy="2111695"/>
          </a:xfrm>
        </p:grpSpPr>
        <p:pic>
          <p:nvPicPr>
            <p:cNvPr id="5" name="Imagen 4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4283968" y="3429000"/>
              <a:ext cx="1296144" cy="2111695"/>
            </a:xfrm>
            <a:prstGeom prst="rect">
              <a:avLst/>
            </a:prstGeom>
          </p:spPr>
        </p:pic>
        <p:sp>
          <p:nvSpPr>
            <p:cNvPr id="6" name="Elipse 5"/>
            <p:cNvSpPr/>
            <p:nvPr/>
          </p:nvSpPr>
          <p:spPr>
            <a:xfrm>
              <a:off x="4626746" y="3506654"/>
              <a:ext cx="144016" cy="144016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GT"/>
            </a:p>
          </p:txBody>
        </p:sp>
        <p:sp>
          <p:nvSpPr>
            <p:cNvPr id="7" name="Elipse 6"/>
            <p:cNvSpPr/>
            <p:nvPr/>
          </p:nvSpPr>
          <p:spPr>
            <a:xfrm>
              <a:off x="4554738" y="3872340"/>
              <a:ext cx="144016" cy="144016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GT"/>
            </a:p>
          </p:txBody>
        </p:sp>
        <p:sp>
          <p:nvSpPr>
            <p:cNvPr id="8" name="Elipse 7"/>
            <p:cNvSpPr/>
            <p:nvPr/>
          </p:nvSpPr>
          <p:spPr>
            <a:xfrm>
              <a:off x="4860032" y="4603712"/>
              <a:ext cx="144016" cy="144016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GT"/>
            </a:p>
          </p:txBody>
        </p:sp>
        <p:sp>
          <p:nvSpPr>
            <p:cNvPr id="9" name="Elipse 8"/>
            <p:cNvSpPr/>
            <p:nvPr/>
          </p:nvSpPr>
          <p:spPr>
            <a:xfrm>
              <a:off x="4427984" y="5128748"/>
              <a:ext cx="144016" cy="144016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GT"/>
            </a:p>
          </p:txBody>
        </p:sp>
        <p:sp>
          <p:nvSpPr>
            <p:cNvPr id="10" name="Elipse 9"/>
            <p:cNvSpPr/>
            <p:nvPr/>
          </p:nvSpPr>
          <p:spPr>
            <a:xfrm>
              <a:off x="5037584" y="4182616"/>
              <a:ext cx="144016" cy="144016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GT"/>
            </a:p>
          </p:txBody>
        </p:sp>
        <p:sp>
          <p:nvSpPr>
            <p:cNvPr id="11" name="Elipse 10"/>
            <p:cNvSpPr/>
            <p:nvPr/>
          </p:nvSpPr>
          <p:spPr>
            <a:xfrm>
              <a:off x="4446234" y="4603712"/>
              <a:ext cx="144016" cy="144016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GT"/>
            </a:p>
          </p:txBody>
        </p:sp>
      </p:grpSp>
      <p:sp>
        <p:nvSpPr>
          <p:cNvPr id="12" name="Elipse 11"/>
          <p:cNvSpPr/>
          <p:nvPr/>
        </p:nvSpPr>
        <p:spPr>
          <a:xfrm>
            <a:off x="6917971" y="3089163"/>
            <a:ext cx="1398779" cy="1631741"/>
          </a:xfrm>
          <a:prstGeom prst="ellipse">
            <a:avLst/>
          </a:prstGeom>
          <a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5000" b="-15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3" name="Título 1"/>
          <p:cNvSpPr txBox="1">
            <a:spLocks/>
          </p:cNvSpPr>
          <p:nvPr/>
        </p:nvSpPr>
        <p:spPr>
          <a:xfrm>
            <a:off x="-143211" y="849562"/>
            <a:ext cx="9289366" cy="114300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500" b="1" dirty="0" smtClean="0">
                <a:solidFill>
                  <a:srgbClr val="226331"/>
                </a:solidFill>
              </a:rPr>
              <a:t>Teniendo como </a:t>
            </a:r>
            <a:r>
              <a:rPr lang="es-ES" sz="3500" b="1" dirty="0" smtClean="0">
                <a:solidFill>
                  <a:srgbClr val="2263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Referencia</a:t>
            </a:r>
            <a:r>
              <a:rPr lang="es-ES" sz="3500" b="1" dirty="0" smtClean="0">
                <a:solidFill>
                  <a:srgbClr val="226331"/>
                </a:solidFill>
              </a:rPr>
              <a:t> Actividades que Realiza Guatemala </a:t>
            </a:r>
            <a:endParaRPr lang="es-ES" sz="3500" b="1" dirty="0">
              <a:solidFill>
                <a:srgbClr val="22633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6430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lipse 4"/>
          <p:cNvSpPr/>
          <p:nvPr/>
        </p:nvSpPr>
        <p:spPr>
          <a:xfrm>
            <a:off x="3555499" y="2023263"/>
            <a:ext cx="1891762" cy="1744416"/>
          </a:xfrm>
          <a:prstGeom prst="ellipse">
            <a:avLst/>
          </a:prstGeo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7000" r="-17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15" name="Grupo 14"/>
          <p:cNvGrpSpPr/>
          <p:nvPr/>
        </p:nvGrpSpPr>
        <p:grpSpPr>
          <a:xfrm>
            <a:off x="792740" y="2008613"/>
            <a:ext cx="7803557" cy="4486714"/>
            <a:chOff x="792740" y="1696636"/>
            <a:chExt cx="7803557" cy="4486714"/>
          </a:xfrm>
        </p:grpSpPr>
        <p:cxnSp>
          <p:nvCxnSpPr>
            <p:cNvPr id="8" name="Conector recto 7"/>
            <p:cNvCxnSpPr/>
            <p:nvPr/>
          </p:nvCxnSpPr>
          <p:spPr>
            <a:xfrm>
              <a:off x="4501380" y="3413863"/>
              <a:ext cx="1" cy="116672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ector recto 9"/>
            <p:cNvCxnSpPr/>
            <p:nvPr/>
          </p:nvCxnSpPr>
          <p:spPr>
            <a:xfrm>
              <a:off x="7709411" y="4207616"/>
              <a:ext cx="1" cy="363794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Conector recto 11"/>
            <p:cNvCxnSpPr/>
            <p:nvPr/>
          </p:nvCxnSpPr>
          <p:spPr>
            <a:xfrm>
              <a:off x="1750026" y="4192551"/>
              <a:ext cx="1" cy="363794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Elipse 1"/>
            <p:cNvSpPr/>
            <p:nvPr/>
          </p:nvSpPr>
          <p:spPr>
            <a:xfrm>
              <a:off x="6684869" y="4369392"/>
              <a:ext cx="1911427" cy="1813958"/>
            </a:xfrm>
            <a:prstGeom prst="ellipse">
              <a:avLst/>
            </a:prstGeom>
            <a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t="-15000" b="-15000"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" name="Elipse 2"/>
            <p:cNvSpPr/>
            <p:nvPr/>
          </p:nvSpPr>
          <p:spPr>
            <a:xfrm>
              <a:off x="3606273" y="4403664"/>
              <a:ext cx="1911427" cy="1766038"/>
            </a:xfrm>
            <a:prstGeom prst="ellipse">
              <a:avLst/>
            </a:prstGeom>
            <a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7000" r="-7000"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" name="Elipse 3"/>
            <p:cNvSpPr/>
            <p:nvPr/>
          </p:nvSpPr>
          <p:spPr>
            <a:xfrm>
              <a:off x="792740" y="4389513"/>
              <a:ext cx="1912999" cy="1773716"/>
            </a:xfrm>
            <a:prstGeom prst="ellipse">
              <a:avLst/>
            </a:prstGeom>
            <a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17000" r="-17000"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4 Elipse"/>
            <p:cNvSpPr/>
            <p:nvPr/>
          </p:nvSpPr>
          <p:spPr>
            <a:xfrm>
              <a:off x="3592625" y="4389513"/>
              <a:ext cx="1911427" cy="1773716"/>
            </a:xfrm>
            <a:prstGeom prst="ellipse">
              <a:avLst/>
            </a:prstGeom>
            <a:no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US" dirty="0" smtClean="0"/>
                <a:t>Monitoreo de la Dinámica y Cobertura  Forestal</a:t>
              </a:r>
              <a:endParaRPr lang="es-US" dirty="0"/>
            </a:p>
          </p:txBody>
        </p:sp>
        <p:cxnSp>
          <p:nvCxnSpPr>
            <p:cNvPr id="9" name="Conector recto 8"/>
            <p:cNvCxnSpPr/>
            <p:nvPr/>
          </p:nvCxnSpPr>
          <p:spPr>
            <a:xfrm>
              <a:off x="1750026" y="4178119"/>
              <a:ext cx="5968297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4 Elipse"/>
            <p:cNvSpPr/>
            <p:nvPr/>
          </p:nvSpPr>
          <p:spPr>
            <a:xfrm>
              <a:off x="6684870" y="4389513"/>
              <a:ext cx="1911427" cy="1773716"/>
            </a:xfrm>
            <a:prstGeom prst="ellipse">
              <a:avLst/>
            </a:prstGeom>
            <a:no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US" dirty="0" smtClean="0"/>
                <a:t>Monitoreo del Estado de los Bosques</a:t>
              </a:r>
              <a:endParaRPr lang="es-US" dirty="0"/>
            </a:p>
          </p:txBody>
        </p:sp>
        <p:sp>
          <p:nvSpPr>
            <p:cNvPr id="13" name="4 Elipse"/>
            <p:cNvSpPr/>
            <p:nvPr/>
          </p:nvSpPr>
          <p:spPr>
            <a:xfrm>
              <a:off x="794313" y="4389513"/>
              <a:ext cx="1911427" cy="1773716"/>
            </a:xfrm>
            <a:prstGeom prst="ellipse">
              <a:avLst/>
            </a:prstGeom>
            <a:no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US" dirty="0" smtClean="0"/>
                <a:t>Monitoreo de la Actividad Forestal</a:t>
              </a:r>
              <a:endParaRPr lang="es-US" dirty="0"/>
            </a:p>
          </p:txBody>
        </p:sp>
        <p:sp>
          <p:nvSpPr>
            <p:cNvPr id="6" name="4 Elipse"/>
            <p:cNvSpPr/>
            <p:nvPr/>
          </p:nvSpPr>
          <p:spPr>
            <a:xfrm>
              <a:off x="3565329" y="1696636"/>
              <a:ext cx="1911427" cy="1773716"/>
            </a:xfrm>
            <a:prstGeom prst="ellipse">
              <a:avLst/>
            </a:prstGeom>
            <a:noFill/>
            <a:effectLst>
              <a:glow rad="139700">
                <a:schemeClr val="accent1">
                  <a:lumMod val="75000"/>
                  <a:alpha val="40000"/>
                </a:schemeClr>
              </a:glow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US" dirty="0" smtClean="0"/>
                <a:t>Sistema de Monitoreo Forestal</a:t>
              </a:r>
              <a:endParaRPr lang="es-US" dirty="0"/>
            </a:p>
          </p:txBody>
        </p:sp>
      </p:grpSp>
      <p:sp>
        <p:nvSpPr>
          <p:cNvPr id="14" name="Título 1"/>
          <p:cNvSpPr txBox="1">
            <a:spLocks/>
          </p:cNvSpPr>
          <p:nvPr/>
        </p:nvSpPr>
        <p:spPr>
          <a:xfrm>
            <a:off x="-116008" y="0"/>
            <a:ext cx="9289366" cy="1864039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900" b="1" dirty="0" smtClean="0">
                <a:solidFill>
                  <a:srgbClr val="226331"/>
                </a:solidFill>
              </a:rPr>
              <a:t>Componentes</a:t>
            </a:r>
            <a:r>
              <a:rPr lang="es-ES" sz="3900" b="1" dirty="0" smtClean="0">
                <a:solidFill>
                  <a:srgbClr val="2263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es-ES" sz="3000" dirty="0" smtClean="0">
                <a:solidFill>
                  <a:srgbClr val="226331"/>
                </a:solidFill>
              </a:rPr>
              <a:t>Mapeo de la Cobertura Forestal Integral</a:t>
            </a:r>
          </a:p>
          <a:p>
            <a:r>
              <a:rPr lang="es-ES" sz="3000" b="1" dirty="0" smtClean="0">
                <a:solidFill>
                  <a:srgbClr val="2263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Sistema de Monitoreo Forestal</a:t>
            </a:r>
            <a:r>
              <a:rPr lang="es-ES" sz="3000" b="1" dirty="0">
                <a:solidFill>
                  <a:srgbClr val="2263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3000" b="1" dirty="0" smtClean="0">
                <a:solidFill>
                  <a:srgbClr val="2263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–SMF-</a:t>
            </a:r>
            <a:endParaRPr lang="es-ES" sz="3000" b="1" dirty="0">
              <a:solidFill>
                <a:srgbClr val="22633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8980" y="3308268"/>
            <a:ext cx="304800" cy="304800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1791" y="1322865"/>
            <a:ext cx="721567" cy="541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605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380326" y="841796"/>
            <a:ext cx="7986839" cy="8818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ES" sz="3600" dirty="0">
              <a:solidFill>
                <a:srgbClr val="226331"/>
              </a:solidFill>
              <a:latin typeface="Arial"/>
              <a:cs typeface="Arial"/>
            </a:endParaRPr>
          </a:p>
        </p:txBody>
      </p:sp>
      <p:graphicFrame>
        <p:nvGraphicFramePr>
          <p:cNvPr id="5" name="4 Diagrama"/>
          <p:cNvGraphicFramePr/>
          <p:nvPr>
            <p:extLst/>
          </p:nvPr>
        </p:nvGraphicFramePr>
        <p:xfrm>
          <a:off x="-28831" y="1276866"/>
          <a:ext cx="9168712" cy="5494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ítulo 1"/>
          <p:cNvSpPr txBox="1">
            <a:spLocks/>
          </p:cNvSpPr>
          <p:nvPr/>
        </p:nvSpPr>
        <p:spPr>
          <a:xfrm>
            <a:off x="-116008" y="721039"/>
            <a:ext cx="9289366" cy="114300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900" b="1" dirty="0" smtClean="0">
                <a:solidFill>
                  <a:srgbClr val="2263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Componentes Integrales</a:t>
            </a:r>
          </a:p>
          <a:p>
            <a:r>
              <a:rPr lang="es-ES" sz="3900" b="1" dirty="0" smtClean="0">
                <a:solidFill>
                  <a:srgbClr val="2263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–SMF-</a:t>
            </a:r>
            <a:endParaRPr lang="es-ES" sz="3900" b="1" dirty="0">
              <a:solidFill>
                <a:srgbClr val="22633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722" y="3276600"/>
            <a:ext cx="304800" cy="304800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3368721" y="4161453"/>
            <a:ext cx="2173663" cy="2610051"/>
          </a:xfrm>
          <a:prstGeom prst="rect">
            <a:avLst/>
          </a:prstGeom>
          <a:noFill/>
          <a:ln w="41275">
            <a:solidFill>
              <a:srgbClr val="FFC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GT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0958" y="5878646"/>
            <a:ext cx="916585" cy="278334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721" y="6454517"/>
            <a:ext cx="366112" cy="215912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9704" y="5037353"/>
            <a:ext cx="609602" cy="457201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3522" y="5711867"/>
            <a:ext cx="421477" cy="510663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3745" y="5209706"/>
            <a:ext cx="1043592" cy="389638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6377" y="6281883"/>
            <a:ext cx="397817" cy="489621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1791" y="1322865"/>
            <a:ext cx="721567" cy="541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114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lipse 5"/>
          <p:cNvSpPr/>
          <p:nvPr/>
        </p:nvSpPr>
        <p:spPr>
          <a:xfrm>
            <a:off x="3465592" y="2013473"/>
            <a:ext cx="1911427" cy="1766038"/>
          </a:xfrm>
          <a:prstGeom prst="ellipse">
            <a:avLst/>
          </a:prstGeo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7000" r="-7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5" name="4 Elipse"/>
          <p:cNvSpPr/>
          <p:nvPr/>
        </p:nvSpPr>
        <p:spPr>
          <a:xfrm>
            <a:off x="3465592" y="2013473"/>
            <a:ext cx="1911427" cy="1773716"/>
          </a:xfrm>
          <a:prstGeom prst="ellipse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US" dirty="0" smtClean="0"/>
              <a:t>Monitoreo de la Dinámica y Cobertura  Forestal</a:t>
            </a:r>
            <a:endParaRPr lang="es-US" dirty="0"/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-116008" y="721039"/>
            <a:ext cx="9289366" cy="114300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900" b="1" dirty="0" smtClean="0">
                <a:solidFill>
                  <a:srgbClr val="2263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Sistema de Mapeo de la Cobertura Forestal</a:t>
            </a:r>
            <a:r>
              <a:rPr lang="es-ES" sz="3900" b="1" dirty="0">
                <a:solidFill>
                  <a:srgbClr val="2263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3900" b="1" dirty="0" smtClean="0">
                <a:solidFill>
                  <a:srgbClr val="2263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SMF</a:t>
            </a:r>
            <a:endParaRPr lang="es-ES" sz="3900" b="1" dirty="0">
              <a:solidFill>
                <a:srgbClr val="22633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3" name="Imagen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8279" y="3562065"/>
            <a:ext cx="162854" cy="162854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1791" y="1322865"/>
            <a:ext cx="721567" cy="541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230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lipse 5"/>
          <p:cNvSpPr/>
          <p:nvPr/>
        </p:nvSpPr>
        <p:spPr>
          <a:xfrm>
            <a:off x="3465592" y="2013473"/>
            <a:ext cx="1911427" cy="1766038"/>
          </a:xfrm>
          <a:prstGeom prst="ellipse">
            <a:avLst/>
          </a:prstGeo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7000" r="-7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5" name="4 Elipse"/>
          <p:cNvSpPr/>
          <p:nvPr/>
        </p:nvSpPr>
        <p:spPr>
          <a:xfrm>
            <a:off x="3465592" y="2013473"/>
            <a:ext cx="1911427" cy="1773716"/>
          </a:xfrm>
          <a:prstGeom prst="ellipse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US" dirty="0" smtClean="0"/>
              <a:t>Monitoreo de la Dinámica y Cobertura  Forestal</a:t>
            </a:r>
            <a:endParaRPr lang="es-US" dirty="0"/>
          </a:p>
        </p:txBody>
      </p:sp>
      <p:sp>
        <p:nvSpPr>
          <p:cNvPr id="10" name="Rectángulo 2"/>
          <p:cNvSpPr/>
          <p:nvPr/>
        </p:nvSpPr>
        <p:spPr>
          <a:xfrm>
            <a:off x="292608" y="5900928"/>
            <a:ext cx="2572512" cy="768096"/>
          </a:xfrm>
          <a:prstGeom prst="rect">
            <a:avLst/>
          </a:prstGeom>
          <a:solidFill>
            <a:srgbClr val="6D722C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GT" dirty="0" smtClean="0"/>
              <a:t>Mapa Forestal</a:t>
            </a:r>
            <a:endParaRPr lang="es-GT" dirty="0"/>
          </a:p>
        </p:txBody>
      </p:sp>
      <p:sp>
        <p:nvSpPr>
          <p:cNvPr id="11" name="Rectángulo 2"/>
          <p:cNvSpPr/>
          <p:nvPr/>
        </p:nvSpPr>
        <p:spPr>
          <a:xfrm>
            <a:off x="292608" y="4970906"/>
            <a:ext cx="2572512" cy="768096"/>
          </a:xfrm>
          <a:prstGeom prst="rect">
            <a:avLst/>
          </a:prstGeom>
          <a:solidFill>
            <a:srgbClr val="6D722C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GT" dirty="0" smtClean="0"/>
              <a:t>Mapa Forestal (Fecha2)</a:t>
            </a:r>
            <a:endParaRPr lang="es-GT" dirty="0"/>
          </a:p>
        </p:txBody>
      </p:sp>
      <p:sp>
        <p:nvSpPr>
          <p:cNvPr id="12" name="Rectángulo 2"/>
          <p:cNvSpPr/>
          <p:nvPr/>
        </p:nvSpPr>
        <p:spPr>
          <a:xfrm>
            <a:off x="292608" y="4037789"/>
            <a:ext cx="2572512" cy="768096"/>
          </a:xfrm>
          <a:prstGeom prst="rect">
            <a:avLst/>
          </a:prstGeom>
          <a:solidFill>
            <a:srgbClr val="6D722C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GT" dirty="0" smtClean="0"/>
              <a:t>Mapa Forestal (Fecha N )</a:t>
            </a:r>
            <a:endParaRPr lang="es-GT" dirty="0"/>
          </a:p>
        </p:txBody>
      </p:sp>
      <p:cxnSp>
        <p:nvCxnSpPr>
          <p:cNvPr id="14" name="8 Conector angular"/>
          <p:cNvCxnSpPr>
            <a:stCxn id="5" idx="4"/>
          </p:cNvCxnSpPr>
          <p:nvPr/>
        </p:nvCxnSpPr>
        <p:spPr>
          <a:xfrm rot="5400000">
            <a:off x="2586344" y="4065965"/>
            <a:ext cx="2113739" cy="1556186"/>
          </a:xfrm>
          <a:prstGeom prst="bentConnector3">
            <a:avLst>
              <a:gd name="adj1" fmla="val 50000"/>
            </a:avLst>
          </a:prstGeom>
          <a:ln>
            <a:solidFill>
              <a:srgbClr val="6D722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Llamada ovalada 16"/>
          <p:cNvSpPr/>
          <p:nvPr/>
        </p:nvSpPr>
        <p:spPr>
          <a:xfrm rot="20100000">
            <a:off x="4906936" y="4011638"/>
            <a:ext cx="2435948" cy="1206764"/>
          </a:xfrm>
          <a:prstGeom prst="wedgeEllipseCallout">
            <a:avLst>
              <a:gd name="adj1" fmla="val -41530"/>
              <a:gd name="adj2" fmla="val -113861"/>
            </a:avLst>
          </a:prstGeom>
          <a:solidFill>
            <a:srgbClr val="002060"/>
          </a:solidFill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GT" sz="1500" dirty="0" smtClean="0"/>
              <a:t>Imágenes </a:t>
            </a:r>
            <a:r>
              <a:rPr lang="es-GT" sz="1500" dirty="0" err="1" smtClean="0"/>
              <a:t>Landsat</a:t>
            </a:r>
            <a:endParaRPr lang="es-GT" sz="1500" dirty="0"/>
          </a:p>
        </p:txBody>
      </p:sp>
      <p:pic>
        <p:nvPicPr>
          <p:cNvPr id="22" name="Imagen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976836" y="5337657"/>
            <a:ext cx="483342" cy="288902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04951">
            <a:off x="1695063" y="3070712"/>
            <a:ext cx="6998092" cy="1486995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  <a:reflection blurRad="6350" stA="50000" endA="295" endPos="92000" dist="101600" dir="5400000" sy="-100000" algn="bl" rotWithShape="0"/>
          </a:effectLst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8519" y="6135255"/>
            <a:ext cx="439975" cy="391089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9299" y="4276795"/>
            <a:ext cx="439975" cy="391089"/>
          </a:xfrm>
          <a:prstGeom prst="rect">
            <a:avLst/>
          </a:prstGeom>
        </p:spPr>
      </p:pic>
      <p:grpSp>
        <p:nvGrpSpPr>
          <p:cNvPr id="16" name="Grupo 15"/>
          <p:cNvGrpSpPr/>
          <p:nvPr/>
        </p:nvGrpSpPr>
        <p:grpSpPr>
          <a:xfrm>
            <a:off x="6923933" y="2169958"/>
            <a:ext cx="1941867" cy="1544352"/>
            <a:chOff x="6923933" y="2169958"/>
            <a:chExt cx="1941867" cy="1544352"/>
          </a:xfrm>
        </p:grpSpPr>
        <p:pic>
          <p:nvPicPr>
            <p:cNvPr id="18" name="Imagen 17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82577" y="2771465"/>
              <a:ext cx="1083223" cy="328936"/>
            </a:xfrm>
            <a:prstGeom prst="rect">
              <a:avLst/>
            </a:prstGeom>
          </p:spPr>
        </p:pic>
        <p:pic>
          <p:nvPicPr>
            <p:cNvPr id="19" name="Imagen 18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61662" y="3203647"/>
              <a:ext cx="537500" cy="316987"/>
            </a:xfrm>
            <a:prstGeom prst="rect">
              <a:avLst/>
            </a:prstGeom>
          </p:spPr>
        </p:pic>
        <p:pic>
          <p:nvPicPr>
            <p:cNvPr id="21" name="Imagen 20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23933" y="2169958"/>
              <a:ext cx="734541" cy="550905"/>
            </a:xfrm>
            <a:prstGeom prst="rect">
              <a:avLst/>
            </a:prstGeom>
          </p:spPr>
        </p:pic>
        <p:pic>
          <p:nvPicPr>
            <p:cNvPr id="23" name="Imagen 22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34941" y="3203647"/>
              <a:ext cx="421477" cy="510663"/>
            </a:xfrm>
            <a:prstGeom prst="rect">
              <a:avLst/>
            </a:prstGeom>
          </p:spPr>
        </p:pic>
        <p:pic>
          <p:nvPicPr>
            <p:cNvPr id="24" name="Imagen 23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19073" y="2227979"/>
              <a:ext cx="1043592" cy="389638"/>
            </a:xfrm>
            <a:prstGeom prst="rect">
              <a:avLst/>
            </a:prstGeom>
          </p:spPr>
        </p:pic>
        <p:pic>
          <p:nvPicPr>
            <p:cNvPr id="25" name="Imagen 2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97805" y="2665821"/>
              <a:ext cx="397817" cy="489621"/>
            </a:xfrm>
            <a:prstGeom prst="rect">
              <a:avLst/>
            </a:prstGeom>
          </p:spPr>
        </p:pic>
      </p:grpSp>
      <p:sp>
        <p:nvSpPr>
          <p:cNvPr id="26" name="Título 1"/>
          <p:cNvSpPr txBox="1">
            <a:spLocks/>
          </p:cNvSpPr>
          <p:nvPr/>
        </p:nvSpPr>
        <p:spPr>
          <a:xfrm>
            <a:off x="-116008" y="721039"/>
            <a:ext cx="9289366" cy="114300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900" b="1" dirty="0" smtClean="0">
                <a:solidFill>
                  <a:srgbClr val="2263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Sistema de Mapeo de la Cobertura Forestal</a:t>
            </a:r>
            <a:r>
              <a:rPr lang="es-ES" sz="3900" b="1" dirty="0">
                <a:solidFill>
                  <a:srgbClr val="2263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3900" b="1" dirty="0" smtClean="0">
                <a:solidFill>
                  <a:srgbClr val="2263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SMF</a:t>
            </a:r>
            <a:endParaRPr lang="es-ES" sz="3900" b="1" dirty="0">
              <a:solidFill>
                <a:srgbClr val="22633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34419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allAtOnce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lipse 5"/>
          <p:cNvSpPr/>
          <p:nvPr/>
        </p:nvSpPr>
        <p:spPr>
          <a:xfrm>
            <a:off x="3465592" y="2013473"/>
            <a:ext cx="1911427" cy="1766038"/>
          </a:xfrm>
          <a:prstGeom prst="ellipse">
            <a:avLst/>
          </a:prstGeo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7000" r="-7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5" name="4 Elipse"/>
          <p:cNvSpPr/>
          <p:nvPr/>
        </p:nvSpPr>
        <p:spPr>
          <a:xfrm>
            <a:off x="3465592" y="2013473"/>
            <a:ext cx="1911427" cy="1773716"/>
          </a:xfrm>
          <a:prstGeom prst="ellipse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US" dirty="0" smtClean="0"/>
              <a:t>Monitoreo de la Dinámica y Cobertura  Forestal</a:t>
            </a:r>
            <a:endParaRPr lang="es-US" dirty="0"/>
          </a:p>
        </p:txBody>
      </p:sp>
      <p:sp>
        <p:nvSpPr>
          <p:cNvPr id="10" name="Rectángulo 2"/>
          <p:cNvSpPr/>
          <p:nvPr/>
        </p:nvSpPr>
        <p:spPr>
          <a:xfrm>
            <a:off x="292608" y="5900928"/>
            <a:ext cx="2572512" cy="768096"/>
          </a:xfrm>
          <a:prstGeom prst="rect">
            <a:avLst/>
          </a:prstGeom>
          <a:solidFill>
            <a:srgbClr val="6D722C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GT" dirty="0" smtClean="0"/>
              <a:t>Mapa Forestal</a:t>
            </a:r>
            <a:endParaRPr lang="es-GT" dirty="0"/>
          </a:p>
        </p:txBody>
      </p:sp>
      <p:sp>
        <p:nvSpPr>
          <p:cNvPr id="11" name="Rectángulo 2"/>
          <p:cNvSpPr/>
          <p:nvPr/>
        </p:nvSpPr>
        <p:spPr>
          <a:xfrm>
            <a:off x="292608" y="4970906"/>
            <a:ext cx="2572512" cy="768096"/>
          </a:xfrm>
          <a:prstGeom prst="rect">
            <a:avLst/>
          </a:prstGeom>
          <a:solidFill>
            <a:srgbClr val="6D722C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GT" dirty="0" smtClean="0"/>
              <a:t>Mapa Forestal (Fecha2)</a:t>
            </a:r>
            <a:endParaRPr lang="es-GT" dirty="0"/>
          </a:p>
        </p:txBody>
      </p:sp>
      <p:sp>
        <p:nvSpPr>
          <p:cNvPr id="12" name="Rectángulo 2"/>
          <p:cNvSpPr/>
          <p:nvPr/>
        </p:nvSpPr>
        <p:spPr>
          <a:xfrm>
            <a:off x="292608" y="4037789"/>
            <a:ext cx="2572512" cy="768096"/>
          </a:xfrm>
          <a:prstGeom prst="rect">
            <a:avLst/>
          </a:prstGeom>
          <a:solidFill>
            <a:srgbClr val="6D722C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GT" dirty="0" smtClean="0"/>
              <a:t>Mapa Forestal (Fecha N )</a:t>
            </a:r>
            <a:endParaRPr lang="es-GT" dirty="0"/>
          </a:p>
        </p:txBody>
      </p:sp>
      <p:cxnSp>
        <p:nvCxnSpPr>
          <p:cNvPr id="14" name="8 Conector angular"/>
          <p:cNvCxnSpPr>
            <a:stCxn id="5" idx="4"/>
          </p:cNvCxnSpPr>
          <p:nvPr/>
        </p:nvCxnSpPr>
        <p:spPr>
          <a:xfrm rot="5400000">
            <a:off x="2586344" y="4065965"/>
            <a:ext cx="2113739" cy="1556186"/>
          </a:xfrm>
          <a:prstGeom prst="bentConnector3">
            <a:avLst>
              <a:gd name="adj1" fmla="val 50000"/>
            </a:avLst>
          </a:prstGeom>
          <a:ln>
            <a:solidFill>
              <a:srgbClr val="6D722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612192">
            <a:off x="5648258" y="3307625"/>
            <a:ext cx="919605" cy="811416"/>
          </a:xfrm>
          <a:prstGeom prst="rect">
            <a:avLst/>
          </a:prstGeom>
          <a:effectLst>
            <a:outerShdw blurRad="50800" dist="50800" dir="5400000" algn="ctr" rotWithShape="0">
              <a:schemeClr val="tx1">
                <a:lumMod val="65000"/>
                <a:lumOff val="35000"/>
              </a:schemeClr>
            </a:outerShdw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918018">
            <a:off x="6672400" y="4309524"/>
            <a:ext cx="571500" cy="85725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821173" y="5365583"/>
            <a:ext cx="571500" cy="85725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918018">
            <a:off x="7226007" y="4997279"/>
            <a:ext cx="571500" cy="85725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788997" y="4561005"/>
            <a:ext cx="571500" cy="85725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6923" y="5706306"/>
            <a:ext cx="2058907" cy="1151694"/>
          </a:xfrm>
          <a:prstGeom prst="rect">
            <a:avLst/>
          </a:prstGeom>
        </p:spPr>
      </p:pic>
      <p:grpSp>
        <p:nvGrpSpPr>
          <p:cNvPr id="18" name="Grupo 17"/>
          <p:cNvGrpSpPr/>
          <p:nvPr/>
        </p:nvGrpSpPr>
        <p:grpSpPr>
          <a:xfrm>
            <a:off x="6923933" y="2169958"/>
            <a:ext cx="1941867" cy="1544352"/>
            <a:chOff x="6923933" y="2169958"/>
            <a:chExt cx="1941867" cy="1544352"/>
          </a:xfrm>
        </p:grpSpPr>
        <p:pic>
          <p:nvPicPr>
            <p:cNvPr id="22" name="Imagen 2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82577" y="2771465"/>
              <a:ext cx="1083223" cy="328936"/>
            </a:xfrm>
            <a:prstGeom prst="rect">
              <a:avLst/>
            </a:prstGeom>
          </p:spPr>
        </p:pic>
        <p:pic>
          <p:nvPicPr>
            <p:cNvPr id="23" name="Imagen 2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61662" y="3203647"/>
              <a:ext cx="537500" cy="316987"/>
            </a:xfrm>
            <a:prstGeom prst="rect">
              <a:avLst/>
            </a:prstGeom>
          </p:spPr>
        </p:pic>
        <p:pic>
          <p:nvPicPr>
            <p:cNvPr id="24" name="Imagen 23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23933" y="2169958"/>
              <a:ext cx="734541" cy="550905"/>
            </a:xfrm>
            <a:prstGeom prst="rect">
              <a:avLst/>
            </a:prstGeom>
          </p:spPr>
        </p:pic>
        <p:pic>
          <p:nvPicPr>
            <p:cNvPr id="25" name="Imagen 24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34941" y="3203647"/>
              <a:ext cx="421477" cy="510663"/>
            </a:xfrm>
            <a:prstGeom prst="rect">
              <a:avLst/>
            </a:prstGeom>
          </p:spPr>
        </p:pic>
        <p:pic>
          <p:nvPicPr>
            <p:cNvPr id="26" name="Imagen 25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19073" y="2227979"/>
              <a:ext cx="1043592" cy="389638"/>
            </a:xfrm>
            <a:prstGeom prst="rect">
              <a:avLst/>
            </a:prstGeom>
          </p:spPr>
        </p:pic>
        <p:pic>
          <p:nvPicPr>
            <p:cNvPr id="27" name="Imagen 26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97805" y="2665821"/>
              <a:ext cx="397817" cy="489621"/>
            </a:xfrm>
            <a:prstGeom prst="rect">
              <a:avLst/>
            </a:prstGeom>
          </p:spPr>
        </p:pic>
      </p:grpSp>
      <p:sp>
        <p:nvSpPr>
          <p:cNvPr id="20" name="Llamada ovalada 16"/>
          <p:cNvSpPr/>
          <p:nvPr/>
        </p:nvSpPr>
        <p:spPr>
          <a:xfrm>
            <a:off x="3448632" y="4938369"/>
            <a:ext cx="2435948" cy="1601265"/>
          </a:xfrm>
          <a:prstGeom prst="wedgeEllipseCallout">
            <a:avLst>
              <a:gd name="adj1" fmla="val 62227"/>
              <a:gd name="adj2" fmla="val 33356"/>
            </a:avLst>
          </a:prstGeom>
          <a:solidFill>
            <a:schemeClr val="accent1">
              <a:lumMod val="50000"/>
            </a:schemeClr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GT" sz="1500" dirty="0" smtClean="0"/>
              <a:t>Actualizando información en </a:t>
            </a:r>
            <a:r>
              <a:rPr lang="es-GT" sz="1500" b="1" dirty="0" err="1" smtClean="0"/>
              <a:t>Areas</a:t>
            </a:r>
            <a:r>
              <a:rPr lang="es-GT" sz="1500" b="1" dirty="0" smtClean="0"/>
              <a:t> prioritarias “cambios”</a:t>
            </a:r>
            <a:r>
              <a:rPr lang="es-GT" sz="1500" dirty="0" smtClean="0"/>
              <a:t> con  Imágenes de Alta Resolución</a:t>
            </a:r>
            <a:endParaRPr lang="es-GT" sz="1500" dirty="0"/>
          </a:p>
        </p:txBody>
      </p:sp>
      <p:sp>
        <p:nvSpPr>
          <p:cNvPr id="28" name="Título 1"/>
          <p:cNvSpPr txBox="1">
            <a:spLocks/>
          </p:cNvSpPr>
          <p:nvPr/>
        </p:nvSpPr>
        <p:spPr>
          <a:xfrm>
            <a:off x="-116008" y="721039"/>
            <a:ext cx="9289366" cy="114300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900" b="1" dirty="0" smtClean="0">
                <a:solidFill>
                  <a:srgbClr val="2263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Sistema de Mapeo de la Cobertura Forestal</a:t>
            </a:r>
            <a:r>
              <a:rPr lang="es-ES" sz="3900" b="1" dirty="0">
                <a:solidFill>
                  <a:srgbClr val="2263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3900" b="1" dirty="0" smtClean="0">
                <a:solidFill>
                  <a:srgbClr val="2263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SMF</a:t>
            </a:r>
            <a:endParaRPr lang="es-ES" sz="3900" b="1" dirty="0">
              <a:solidFill>
                <a:srgbClr val="22633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85661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lipse 5"/>
          <p:cNvSpPr/>
          <p:nvPr/>
        </p:nvSpPr>
        <p:spPr>
          <a:xfrm>
            <a:off x="3465592" y="2013473"/>
            <a:ext cx="1911427" cy="1766038"/>
          </a:xfrm>
          <a:prstGeom prst="ellipse">
            <a:avLst/>
          </a:prstGeo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7000" r="-7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5" name="4 Elipse"/>
          <p:cNvSpPr/>
          <p:nvPr/>
        </p:nvSpPr>
        <p:spPr>
          <a:xfrm>
            <a:off x="3465592" y="2013473"/>
            <a:ext cx="1911427" cy="1773716"/>
          </a:xfrm>
          <a:prstGeom prst="ellipse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US" dirty="0" smtClean="0"/>
              <a:t>Monitoreo de la Dinámica y Cobertura  Forestal</a:t>
            </a:r>
            <a:endParaRPr lang="es-US" dirty="0"/>
          </a:p>
        </p:txBody>
      </p:sp>
      <p:sp>
        <p:nvSpPr>
          <p:cNvPr id="10" name="Rectángulo 2"/>
          <p:cNvSpPr/>
          <p:nvPr/>
        </p:nvSpPr>
        <p:spPr>
          <a:xfrm>
            <a:off x="292608" y="5900928"/>
            <a:ext cx="2572512" cy="768096"/>
          </a:xfrm>
          <a:prstGeom prst="rect">
            <a:avLst/>
          </a:prstGeom>
          <a:solidFill>
            <a:srgbClr val="6D722C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GT" dirty="0" smtClean="0"/>
              <a:t>Mapa Forestal</a:t>
            </a:r>
            <a:endParaRPr lang="es-GT" dirty="0"/>
          </a:p>
        </p:txBody>
      </p:sp>
      <p:sp>
        <p:nvSpPr>
          <p:cNvPr id="11" name="Rectángulo 2"/>
          <p:cNvSpPr/>
          <p:nvPr/>
        </p:nvSpPr>
        <p:spPr>
          <a:xfrm>
            <a:off x="292608" y="4970906"/>
            <a:ext cx="2572512" cy="768096"/>
          </a:xfrm>
          <a:prstGeom prst="rect">
            <a:avLst/>
          </a:prstGeom>
          <a:solidFill>
            <a:srgbClr val="6D722C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GT" dirty="0" smtClean="0"/>
              <a:t>Mapa Forestal (Fecha2)</a:t>
            </a:r>
            <a:endParaRPr lang="es-GT" dirty="0"/>
          </a:p>
        </p:txBody>
      </p:sp>
      <p:sp>
        <p:nvSpPr>
          <p:cNvPr id="12" name="Rectángulo 2"/>
          <p:cNvSpPr/>
          <p:nvPr/>
        </p:nvSpPr>
        <p:spPr>
          <a:xfrm>
            <a:off x="292608" y="4037789"/>
            <a:ext cx="2572512" cy="768096"/>
          </a:xfrm>
          <a:prstGeom prst="rect">
            <a:avLst/>
          </a:prstGeom>
          <a:solidFill>
            <a:srgbClr val="6D722C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GT" dirty="0" smtClean="0"/>
              <a:t>Mapa Forestal (Fecha N )</a:t>
            </a:r>
            <a:endParaRPr lang="es-GT" dirty="0"/>
          </a:p>
        </p:txBody>
      </p:sp>
      <p:cxnSp>
        <p:nvCxnSpPr>
          <p:cNvPr id="14" name="8 Conector angular"/>
          <p:cNvCxnSpPr>
            <a:stCxn id="5" idx="4"/>
          </p:cNvCxnSpPr>
          <p:nvPr/>
        </p:nvCxnSpPr>
        <p:spPr>
          <a:xfrm rot="5400000">
            <a:off x="2586344" y="4065965"/>
            <a:ext cx="2113739" cy="1556186"/>
          </a:xfrm>
          <a:prstGeom prst="bentConnector3">
            <a:avLst>
              <a:gd name="adj1" fmla="val 50000"/>
            </a:avLst>
          </a:prstGeom>
          <a:ln>
            <a:solidFill>
              <a:srgbClr val="6D722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Marco 12"/>
          <p:cNvSpPr/>
          <p:nvPr/>
        </p:nvSpPr>
        <p:spPr>
          <a:xfrm>
            <a:off x="0" y="1364776"/>
            <a:ext cx="9173358" cy="5331295"/>
          </a:xfrm>
          <a:prstGeom prst="frame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100000">
                <a:schemeClr val="accent1">
                  <a:tint val="50000"/>
                  <a:shade val="100000"/>
                  <a:satMod val="350000"/>
                </a:schemeClr>
              </a:gs>
            </a:gsLst>
            <a:lin ang="16200000" scaled="0"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GT">
              <a:solidFill>
                <a:schemeClr val="tx1"/>
              </a:solidFill>
            </a:endParaRPr>
          </a:p>
        </p:txBody>
      </p:sp>
      <p:graphicFrame>
        <p:nvGraphicFramePr>
          <p:cNvPr id="15" name="Diagrama 14"/>
          <p:cNvGraphicFramePr/>
          <p:nvPr>
            <p:extLst>
              <p:ext uri="{D42A27DB-BD31-4B8C-83A1-F6EECF244321}">
                <p14:modId xmlns:p14="http://schemas.microsoft.com/office/powerpoint/2010/main" val="4124592985"/>
              </p:ext>
            </p:extLst>
          </p:nvPr>
        </p:nvGraphicFramePr>
        <p:xfrm>
          <a:off x="292608" y="1542197"/>
          <a:ext cx="9533779" cy="47221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6" name="Imagen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0950" y="4288857"/>
            <a:ext cx="453591" cy="453591"/>
          </a:xfrm>
          <a:prstGeom prst="rect">
            <a:avLst/>
          </a:prstGeom>
        </p:spPr>
      </p:pic>
      <p:sp>
        <p:nvSpPr>
          <p:cNvPr id="17" name="Título 1"/>
          <p:cNvSpPr txBox="1">
            <a:spLocks/>
          </p:cNvSpPr>
          <p:nvPr/>
        </p:nvSpPr>
        <p:spPr>
          <a:xfrm>
            <a:off x="-116008" y="721039"/>
            <a:ext cx="9289366" cy="114300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900" b="1" dirty="0" smtClean="0">
                <a:solidFill>
                  <a:srgbClr val="2263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Sistema de Mapeo de la Cobertura Forestal</a:t>
            </a:r>
            <a:r>
              <a:rPr lang="es-ES" sz="3900" b="1" dirty="0">
                <a:solidFill>
                  <a:srgbClr val="2263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3900" b="1" dirty="0" smtClean="0">
                <a:solidFill>
                  <a:srgbClr val="2263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SMF</a:t>
            </a:r>
            <a:endParaRPr lang="es-ES" sz="3900" b="1" dirty="0">
              <a:solidFill>
                <a:srgbClr val="22633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92594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380326" y="841796"/>
            <a:ext cx="7986839" cy="8818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ES" sz="3600" dirty="0">
              <a:solidFill>
                <a:srgbClr val="226331"/>
              </a:solidFill>
              <a:latin typeface="Arial"/>
              <a:cs typeface="Arial"/>
            </a:endParaRPr>
          </a:p>
        </p:txBody>
      </p:sp>
      <p:graphicFrame>
        <p:nvGraphicFramePr>
          <p:cNvPr id="5" name="4 Diagrama"/>
          <p:cNvGraphicFramePr/>
          <p:nvPr>
            <p:extLst/>
          </p:nvPr>
        </p:nvGraphicFramePr>
        <p:xfrm>
          <a:off x="-28831" y="1276866"/>
          <a:ext cx="9168712" cy="5494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ítulo 1"/>
          <p:cNvSpPr txBox="1">
            <a:spLocks/>
          </p:cNvSpPr>
          <p:nvPr/>
        </p:nvSpPr>
        <p:spPr>
          <a:xfrm>
            <a:off x="-116008" y="721039"/>
            <a:ext cx="9289366" cy="114300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900" b="1" dirty="0" smtClean="0">
                <a:solidFill>
                  <a:srgbClr val="2263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Componentes Integrales</a:t>
            </a:r>
          </a:p>
          <a:p>
            <a:r>
              <a:rPr lang="es-ES" sz="3900" b="1" dirty="0" smtClean="0">
                <a:solidFill>
                  <a:srgbClr val="2263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–SMF-</a:t>
            </a:r>
            <a:endParaRPr lang="es-ES" sz="3900" b="1" dirty="0">
              <a:solidFill>
                <a:srgbClr val="22633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8274" y="3276600"/>
            <a:ext cx="304800" cy="304800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5470986" y="3918856"/>
            <a:ext cx="3673014" cy="2939143"/>
          </a:xfrm>
          <a:prstGeom prst="rect">
            <a:avLst/>
          </a:prstGeom>
          <a:noFill/>
          <a:ln w="41275">
            <a:solidFill>
              <a:srgbClr val="FFC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GT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3141" y="6033503"/>
            <a:ext cx="609602" cy="457201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6640907" y="5906396"/>
            <a:ext cx="25458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GT" sz="2000" dirty="0" smtClean="0">
                <a:solidFill>
                  <a:schemeClr val="bg1">
                    <a:lumMod val="50000"/>
                  </a:schemeClr>
                </a:solidFill>
              </a:rPr>
              <a:t>+ suma de </a:t>
            </a:r>
            <a:r>
              <a:rPr lang="es-GT" sz="2000" dirty="0" smtClean="0">
                <a:solidFill>
                  <a:schemeClr val="bg1">
                    <a:lumMod val="50000"/>
                  </a:schemeClr>
                </a:solidFill>
              </a:rPr>
              <a:t>otros actores </a:t>
            </a:r>
            <a:endParaRPr lang="es-GT" sz="20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1791" y="1322865"/>
            <a:ext cx="721567" cy="541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509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e 1"/>
          <p:cNvSpPr/>
          <p:nvPr/>
        </p:nvSpPr>
        <p:spPr>
          <a:xfrm>
            <a:off x="3477645" y="1965464"/>
            <a:ext cx="1911427" cy="1813958"/>
          </a:xfrm>
          <a:prstGeom prst="ellipse">
            <a:avLst/>
          </a:prstGeo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5000" b="-15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s-GT" dirty="0"/>
          </a:p>
        </p:txBody>
      </p:sp>
      <p:sp>
        <p:nvSpPr>
          <p:cNvPr id="3" name="Título 1"/>
          <p:cNvSpPr txBox="1">
            <a:spLocks/>
          </p:cNvSpPr>
          <p:nvPr/>
        </p:nvSpPr>
        <p:spPr>
          <a:xfrm>
            <a:off x="-116008" y="721039"/>
            <a:ext cx="9289366" cy="114300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900" b="1" dirty="0" smtClean="0">
                <a:solidFill>
                  <a:srgbClr val="2263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Monitoreo del Estado de los Bosques</a:t>
            </a:r>
          </a:p>
          <a:p>
            <a:r>
              <a:rPr lang="es-ES" sz="3900" b="1" dirty="0" smtClean="0">
                <a:solidFill>
                  <a:srgbClr val="2263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–SMF-</a:t>
            </a:r>
            <a:endParaRPr lang="es-ES" sz="3900" b="1" dirty="0">
              <a:solidFill>
                <a:srgbClr val="22633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4 Elipse"/>
          <p:cNvSpPr/>
          <p:nvPr/>
        </p:nvSpPr>
        <p:spPr>
          <a:xfrm>
            <a:off x="3477644" y="1965464"/>
            <a:ext cx="1911427" cy="1773716"/>
          </a:xfrm>
          <a:prstGeom prst="ellipse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US" dirty="0" smtClean="0"/>
              <a:t>Monitoreo del Estado de los Bosques</a:t>
            </a:r>
            <a:endParaRPr lang="es-U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335" y="3413463"/>
            <a:ext cx="304800" cy="3048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1791" y="1322865"/>
            <a:ext cx="721567" cy="541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128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8 Conector angular"/>
          <p:cNvCxnSpPr/>
          <p:nvPr/>
        </p:nvCxnSpPr>
        <p:spPr>
          <a:xfrm flipV="1">
            <a:off x="4406873" y="4265426"/>
            <a:ext cx="1688069" cy="1"/>
          </a:xfrm>
          <a:prstGeom prst="bentConnector3">
            <a:avLst>
              <a:gd name="adj1" fmla="val 50000"/>
            </a:avLst>
          </a:prstGeom>
          <a:ln>
            <a:solidFill>
              <a:srgbClr val="6D722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angular"/>
          <p:cNvCxnSpPr/>
          <p:nvPr/>
        </p:nvCxnSpPr>
        <p:spPr>
          <a:xfrm rot="16200000" flipV="1">
            <a:off x="3711954" y="3577904"/>
            <a:ext cx="1414775" cy="786"/>
          </a:xfrm>
          <a:prstGeom prst="bentConnector3">
            <a:avLst>
              <a:gd name="adj1" fmla="val 50000"/>
            </a:avLst>
          </a:prstGeom>
          <a:ln>
            <a:solidFill>
              <a:srgbClr val="6D722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Elipse 1"/>
          <p:cNvSpPr/>
          <p:nvPr/>
        </p:nvSpPr>
        <p:spPr>
          <a:xfrm>
            <a:off x="3477645" y="1965464"/>
            <a:ext cx="1911427" cy="1813958"/>
          </a:xfrm>
          <a:prstGeom prst="ellipse">
            <a:avLst/>
          </a:prstGeo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5000" b="-15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s-GT" dirty="0"/>
          </a:p>
        </p:txBody>
      </p:sp>
      <p:sp>
        <p:nvSpPr>
          <p:cNvPr id="3" name="Título 1"/>
          <p:cNvSpPr txBox="1">
            <a:spLocks/>
          </p:cNvSpPr>
          <p:nvPr/>
        </p:nvSpPr>
        <p:spPr>
          <a:xfrm>
            <a:off x="-116008" y="721039"/>
            <a:ext cx="9289366" cy="114300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900" b="1" dirty="0" smtClean="0">
                <a:solidFill>
                  <a:srgbClr val="2263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Monitoreo del Estado de los Bosques</a:t>
            </a:r>
          </a:p>
          <a:p>
            <a:r>
              <a:rPr lang="es-ES" sz="3900" b="1" dirty="0" smtClean="0">
                <a:solidFill>
                  <a:srgbClr val="2263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–SMF-</a:t>
            </a:r>
            <a:endParaRPr lang="es-ES" sz="3900" b="1" dirty="0">
              <a:solidFill>
                <a:srgbClr val="22633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4 Elipse"/>
          <p:cNvSpPr/>
          <p:nvPr/>
        </p:nvSpPr>
        <p:spPr>
          <a:xfrm>
            <a:off x="3477644" y="1965464"/>
            <a:ext cx="1911427" cy="1773716"/>
          </a:xfrm>
          <a:prstGeom prst="ellipse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US" dirty="0" smtClean="0"/>
              <a:t>Monitoreo del Estado de los Bosques</a:t>
            </a:r>
            <a:endParaRPr lang="es-US" dirty="0"/>
          </a:p>
        </p:txBody>
      </p:sp>
      <p:sp>
        <p:nvSpPr>
          <p:cNvPr id="6" name="Rectángulo 2"/>
          <p:cNvSpPr/>
          <p:nvPr/>
        </p:nvSpPr>
        <p:spPr>
          <a:xfrm>
            <a:off x="5887163" y="4266040"/>
            <a:ext cx="2572512" cy="76809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GT" sz="1700" dirty="0" smtClean="0">
                <a:solidFill>
                  <a:schemeClr val="bg1"/>
                </a:solidFill>
              </a:rPr>
              <a:t>Cobertura Forestal FASE 1 y Uso de la Tierra  preliminar (COBUSOT)</a:t>
            </a:r>
            <a:endParaRPr lang="es-GT" sz="1700" dirty="0">
              <a:solidFill>
                <a:schemeClr val="bg1"/>
              </a:solidFill>
            </a:endParaRPr>
          </a:p>
        </p:txBody>
      </p:sp>
      <p:grpSp>
        <p:nvGrpSpPr>
          <p:cNvPr id="17" name="Grupo 16"/>
          <p:cNvGrpSpPr/>
          <p:nvPr/>
        </p:nvGrpSpPr>
        <p:grpSpPr>
          <a:xfrm>
            <a:off x="6257882" y="2575878"/>
            <a:ext cx="1941867" cy="1544352"/>
            <a:chOff x="6923933" y="2169958"/>
            <a:chExt cx="1941867" cy="1544352"/>
          </a:xfrm>
        </p:grpSpPr>
        <p:pic>
          <p:nvPicPr>
            <p:cNvPr id="18" name="Imagen 1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82577" y="2771465"/>
              <a:ext cx="1083223" cy="328936"/>
            </a:xfrm>
            <a:prstGeom prst="rect">
              <a:avLst/>
            </a:prstGeom>
          </p:spPr>
        </p:pic>
        <p:pic>
          <p:nvPicPr>
            <p:cNvPr id="19" name="Imagen 1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61662" y="3203647"/>
              <a:ext cx="537500" cy="316987"/>
            </a:xfrm>
            <a:prstGeom prst="rect">
              <a:avLst/>
            </a:prstGeom>
          </p:spPr>
        </p:pic>
        <p:pic>
          <p:nvPicPr>
            <p:cNvPr id="20" name="Imagen 1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23933" y="2169958"/>
              <a:ext cx="734541" cy="550905"/>
            </a:xfrm>
            <a:prstGeom prst="rect">
              <a:avLst/>
            </a:prstGeom>
          </p:spPr>
        </p:pic>
        <p:pic>
          <p:nvPicPr>
            <p:cNvPr id="21" name="Imagen 20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34941" y="3203647"/>
              <a:ext cx="421477" cy="510663"/>
            </a:xfrm>
            <a:prstGeom prst="rect">
              <a:avLst/>
            </a:prstGeom>
          </p:spPr>
        </p:pic>
        <p:pic>
          <p:nvPicPr>
            <p:cNvPr id="22" name="Imagen 2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19073" y="2227979"/>
              <a:ext cx="1043592" cy="389638"/>
            </a:xfrm>
            <a:prstGeom prst="rect">
              <a:avLst/>
            </a:prstGeom>
          </p:spPr>
        </p:pic>
        <p:pic>
          <p:nvPicPr>
            <p:cNvPr id="23" name="Imagen 22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97805" y="2665821"/>
              <a:ext cx="397817" cy="489621"/>
            </a:xfrm>
            <a:prstGeom prst="rect">
              <a:avLst/>
            </a:prstGeom>
          </p:spPr>
        </p:pic>
      </p:grpSp>
      <p:pic>
        <p:nvPicPr>
          <p:cNvPr id="24" name="15 Imagen" descr="Skype balls loader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5400000">
            <a:off x="5027792" y="4481102"/>
            <a:ext cx="663818" cy="462830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1791" y="1322865"/>
            <a:ext cx="721567" cy="541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799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15 Imagen" descr="Skype balls loader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5150413" y="4802721"/>
            <a:ext cx="663818" cy="462830"/>
          </a:xfrm>
          <a:prstGeom prst="rect">
            <a:avLst/>
          </a:prstGeom>
        </p:spPr>
      </p:pic>
      <p:cxnSp>
        <p:nvCxnSpPr>
          <p:cNvPr id="8" name="8 Conector angular"/>
          <p:cNvCxnSpPr/>
          <p:nvPr/>
        </p:nvCxnSpPr>
        <p:spPr>
          <a:xfrm flipV="1">
            <a:off x="4406873" y="4265426"/>
            <a:ext cx="1688069" cy="1"/>
          </a:xfrm>
          <a:prstGeom prst="bentConnector3">
            <a:avLst>
              <a:gd name="adj1" fmla="val 50000"/>
            </a:avLst>
          </a:prstGeom>
          <a:ln>
            <a:solidFill>
              <a:srgbClr val="6D722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angular"/>
          <p:cNvCxnSpPr/>
          <p:nvPr/>
        </p:nvCxnSpPr>
        <p:spPr>
          <a:xfrm rot="16200000" flipV="1">
            <a:off x="3711954" y="3577904"/>
            <a:ext cx="1414775" cy="786"/>
          </a:xfrm>
          <a:prstGeom prst="bentConnector3">
            <a:avLst>
              <a:gd name="adj1" fmla="val 50000"/>
            </a:avLst>
          </a:prstGeom>
          <a:ln>
            <a:solidFill>
              <a:srgbClr val="6D722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Elipse 1"/>
          <p:cNvSpPr/>
          <p:nvPr/>
        </p:nvSpPr>
        <p:spPr>
          <a:xfrm>
            <a:off x="3477645" y="1965464"/>
            <a:ext cx="1911427" cy="1813958"/>
          </a:xfrm>
          <a:prstGeom prst="ellipse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5000" b="-15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s-GT" dirty="0"/>
          </a:p>
        </p:txBody>
      </p:sp>
      <p:sp>
        <p:nvSpPr>
          <p:cNvPr id="3" name="Título 1"/>
          <p:cNvSpPr txBox="1">
            <a:spLocks/>
          </p:cNvSpPr>
          <p:nvPr/>
        </p:nvSpPr>
        <p:spPr>
          <a:xfrm>
            <a:off x="-116008" y="721039"/>
            <a:ext cx="9289366" cy="114300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900" b="1" dirty="0" smtClean="0">
                <a:solidFill>
                  <a:srgbClr val="2263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Monitoreo del Estado de los Bosques</a:t>
            </a:r>
          </a:p>
          <a:p>
            <a:r>
              <a:rPr lang="es-ES" sz="3900" b="1" dirty="0" smtClean="0">
                <a:solidFill>
                  <a:srgbClr val="2263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–SMF-</a:t>
            </a:r>
            <a:endParaRPr lang="es-ES" sz="3900" b="1" dirty="0">
              <a:solidFill>
                <a:srgbClr val="22633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4 Elipse"/>
          <p:cNvSpPr/>
          <p:nvPr/>
        </p:nvSpPr>
        <p:spPr>
          <a:xfrm>
            <a:off x="3477644" y="1965464"/>
            <a:ext cx="1911427" cy="1773716"/>
          </a:xfrm>
          <a:prstGeom prst="ellipse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US" dirty="0" smtClean="0"/>
              <a:t>Monitoreo del Estado de los Bosques</a:t>
            </a:r>
            <a:endParaRPr lang="es-US" dirty="0"/>
          </a:p>
        </p:txBody>
      </p:sp>
      <p:sp>
        <p:nvSpPr>
          <p:cNvPr id="6" name="Rectángulo 2"/>
          <p:cNvSpPr/>
          <p:nvPr/>
        </p:nvSpPr>
        <p:spPr>
          <a:xfrm>
            <a:off x="5887163" y="4266040"/>
            <a:ext cx="2572512" cy="768096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GT" sz="1700" dirty="0" smtClean="0">
                <a:solidFill>
                  <a:schemeClr val="bg1"/>
                </a:solidFill>
              </a:rPr>
              <a:t>Cobertura y Uso de la Tierra (COBUSOT)</a:t>
            </a:r>
            <a:endParaRPr lang="es-GT" sz="1700" dirty="0">
              <a:solidFill>
                <a:schemeClr val="bg1"/>
              </a:solidFill>
            </a:endParaRPr>
          </a:p>
        </p:txBody>
      </p:sp>
      <p:sp>
        <p:nvSpPr>
          <p:cNvPr id="24" name="Rectángulo 2"/>
          <p:cNvSpPr/>
          <p:nvPr/>
        </p:nvSpPr>
        <p:spPr>
          <a:xfrm>
            <a:off x="5887163" y="5103514"/>
            <a:ext cx="2572512" cy="768096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GT" sz="1900" dirty="0" smtClean="0">
                <a:solidFill>
                  <a:schemeClr val="bg1"/>
                </a:solidFill>
              </a:rPr>
              <a:t>Fase 2 Subtipos de bosque</a:t>
            </a:r>
            <a:endParaRPr lang="es-GT" sz="1900" dirty="0">
              <a:solidFill>
                <a:schemeClr val="bg1"/>
              </a:solidFill>
            </a:endParaRPr>
          </a:p>
        </p:txBody>
      </p:sp>
      <p:sp>
        <p:nvSpPr>
          <p:cNvPr id="7" name="Explosión 1 6"/>
          <p:cNvSpPr/>
          <p:nvPr/>
        </p:nvSpPr>
        <p:spPr>
          <a:xfrm>
            <a:off x="3463727" y="4557456"/>
            <a:ext cx="2631215" cy="2039979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001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GT" dirty="0" smtClean="0"/>
              <a:t>Densidades</a:t>
            </a:r>
            <a:endParaRPr lang="es-GT" dirty="0"/>
          </a:p>
        </p:txBody>
      </p:sp>
      <p:grpSp>
        <p:nvGrpSpPr>
          <p:cNvPr id="10" name="Grupo 9"/>
          <p:cNvGrpSpPr/>
          <p:nvPr/>
        </p:nvGrpSpPr>
        <p:grpSpPr>
          <a:xfrm>
            <a:off x="5933498" y="3504016"/>
            <a:ext cx="2526177" cy="2963164"/>
            <a:chOff x="5933498" y="3504016"/>
            <a:chExt cx="2526177" cy="2963164"/>
          </a:xfrm>
        </p:grpSpPr>
        <p:pic>
          <p:nvPicPr>
            <p:cNvPr id="14" name="Imagen 1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3498" y="5940988"/>
              <a:ext cx="701590" cy="526192"/>
            </a:xfrm>
            <a:prstGeom prst="rect">
              <a:avLst/>
            </a:prstGeom>
          </p:spPr>
        </p:pic>
        <p:pic>
          <p:nvPicPr>
            <p:cNvPr id="16" name="Imagen 1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25844" y="3720381"/>
              <a:ext cx="421477" cy="510663"/>
            </a:xfrm>
            <a:prstGeom prst="rect">
              <a:avLst/>
            </a:prstGeom>
          </p:spPr>
        </p:pic>
        <p:pic>
          <p:nvPicPr>
            <p:cNvPr id="5" name="Imagen 4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77985" y="3779422"/>
              <a:ext cx="421967" cy="416626"/>
            </a:xfrm>
            <a:prstGeom prst="rect">
              <a:avLst/>
            </a:prstGeom>
          </p:spPr>
        </p:pic>
        <p:pic>
          <p:nvPicPr>
            <p:cNvPr id="26" name="Imagen 2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6452" y="3504016"/>
              <a:ext cx="1083223" cy="328936"/>
            </a:xfrm>
            <a:prstGeom prst="rect">
              <a:avLst/>
            </a:prstGeom>
          </p:spPr>
        </p:pic>
        <p:pic>
          <p:nvPicPr>
            <p:cNvPr id="27" name="Imagen 26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64869" y="3865892"/>
              <a:ext cx="537500" cy="316987"/>
            </a:xfrm>
            <a:prstGeom prst="rect">
              <a:avLst/>
            </a:prstGeom>
          </p:spPr>
        </p:pic>
      </p:grpSp>
      <p:pic>
        <p:nvPicPr>
          <p:cNvPr id="18" name="Imagen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1791" y="1322865"/>
            <a:ext cx="721567" cy="541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1635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1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8 Conector angular"/>
          <p:cNvCxnSpPr/>
          <p:nvPr/>
        </p:nvCxnSpPr>
        <p:spPr>
          <a:xfrm flipV="1">
            <a:off x="4406873" y="4265426"/>
            <a:ext cx="1688069" cy="1"/>
          </a:xfrm>
          <a:prstGeom prst="bentConnector3">
            <a:avLst>
              <a:gd name="adj1" fmla="val 50000"/>
            </a:avLst>
          </a:prstGeom>
          <a:ln>
            <a:solidFill>
              <a:srgbClr val="6D722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angular"/>
          <p:cNvCxnSpPr/>
          <p:nvPr/>
        </p:nvCxnSpPr>
        <p:spPr>
          <a:xfrm rot="16200000" flipV="1">
            <a:off x="3711954" y="3577904"/>
            <a:ext cx="1414775" cy="786"/>
          </a:xfrm>
          <a:prstGeom prst="bentConnector3">
            <a:avLst>
              <a:gd name="adj1" fmla="val 50000"/>
            </a:avLst>
          </a:prstGeom>
          <a:ln>
            <a:solidFill>
              <a:srgbClr val="6D722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Elipse 1"/>
          <p:cNvSpPr/>
          <p:nvPr/>
        </p:nvSpPr>
        <p:spPr>
          <a:xfrm>
            <a:off x="3477645" y="1965464"/>
            <a:ext cx="1911427" cy="1813958"/>
          </a:xfrm>
          <a:prstGeom prst="ellipse">
            <a:avLst/>
          </a:prstGeo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5000" b="-15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s-GT" dirty="0"/>
          </a:p>
        </p:txBody>
      </p:sp>
      <p:sp>
        <p:nvSpPr>
          <p:cNvPr id="3" name="Título 1"/>
          <p:cNvSpPr txBox="1">
            <a:spLocks/>
          </p:cNvSpPr>
          <p:nvPr/>
        </p:nvSpPr>
        <p:spPr>
          <a:xfrm>
            <a:off x="-116008" y="721039"/>
            <a:ext cx="9289366" cy="114300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900" b="1" dirty="0" smtClean="0">
                <a:solidFill>
                  <a:srgbClr val="2263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Monitoreo del Estado de los Bosques</a:t>
            </a:r>
          </a:p>
          <a:p>
            <a:r>
              <a:rPr lang="es-ES" sz="3900" b="1" dirty="0" smtClean="0">
                <a:solidFill>
                  <a:srgbClr val="2263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–SMF-</a:t>
            </a:r>
            <a:endParaRPr lang="es-ES" sz="3900" b="1" dirty="0">
              <a:solidFill>
                <a:srgbClr val="22633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4 Elipse"/>
          <p:cNvSpPr/>
          <p:nvPr/>
        </p:nvSpPr>
        <p:spPr>
          <a:xfrm>
            <a:off x="3477644" y="1965464"/>
            <a:ext cx="1911427" cy="1773716"/>
          </a:xfrm>
          <a:prstGeom prst="ellipse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US" dirty="0" smtClean="0"/>
              <a:t>Monitoreo del Estado de los Bosques</a:t>
            </a:r>
            <a:endParaRPr lang="es-US" dirty="0"/>
          </a:p>
        </p:txBody>
      </p:sp>
      <p:sp>
        <p:nvSpPr>
          <p:cNvPr id="6" name="Rectángulo 2"/>
          <p:cNvSpPr/>
          <p:nvPr/>
        </p:nvSpPr>
        <p:spPr>
          <a:xfrm>
            <a:off x="5887163" y="4266040"/>
            <a:ext cx="2572512" cy="768096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GT" sz="1700" dirty="0" smtClean="0">
                <a:solidFill>
                  <a:schemeClr val="bg1"/>
                </a:solidFill>
              </a:rPr>
              <a:t>Cobertura y Uso de la Tierra (COBUSOT)</a:t>
            </a:r>
            <a:endParaRPr lang="es-GT" sz="1700" dirty="0">
              <a:solidFill>
                <a:schemeClr val="bg1"/>
              </a:solidFill>
            </a:endParaRPr>
          </a:p>
        </p:txBody>
      </p:sp>
      <p:sp>
        <p:nvSpPr>
          <p:cNvPr id="7" name="Rectángulo 2"/>
          <p:cNvSpPr/>
          <p:nvPr/>
        </p:nvSpPr>
        <p:spPr>
          <a:xfrm>
            <a:off x="5887163" y="5103514"/>
            <a:ext cx="2572512" cy="768096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GT" sz="1900" dirty="0">
                <a:solidFill>
                  <a:schemeClr val="bg1"/>
                </a:solidFill>
              </a:rPr>
              <a:t>Fase 2 Subtipos de bosque</a:t>
            </a:r>
            <a:endParaRPr lang="es-GT" sz="1900" dirty="0">
              <a:solidFill>
                <a:schemeClr val="bg1"/>
              </a:solidFill>
            </a:endParaRPr>
          </a:p>
        </p:txBody>
      </p:sp>
      <p:sp>
        <p:nvSpPr>
          <p:cNvPr id="13" name="Rectángulo 2"/>
          <p:cNvSpPr/>
          <p:nvPr/>
        </p:nvSpPr>
        <p:spPr>
          <a:xfrm>
            <a:off x="292608" y="5105830"/>
            <a:ext cx="2572512" cy="768096"/>
          </a:xfrm>
          <a:prstGeom prst="rect">
            <a:avLst/>
          </a:prstGeom>
          <a:solidFill>
            <a:srgbClr val="7030A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GT" dirty="0" smtClean="0">
                <a:solidFill>
                  <a:schemeClr val="bg1"/>
                </a:solidFill>
              </a:rPr>
              <a:t>Funciones Alométricas</a:t>
            </a:r>
            <a:endParaRPr lang="es-GT" dirty="0">
              <a:solidFill>
                <a:schemeClr val="bg1"/>
              </a:solidFill>
            </a:endParaRPr>
          </a:p>
        </p:txBody>
      </p:sp>
      <p:sp>
        <p:nvSpPr>
          <p:cNvPr id="14" name="Rectángulo 2"/>
          <p:cNvSpPr/>
          <p:nvPr/>
        </p:nvSpPr>
        <p:spPr>
          <a:xfrm>
            <a:off x="292608" y="4266040"/>
            <a:ext cx="2572512" cy="768096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GT" dirty="0" smtClean="0">
                <a:solidFill>
                  <a:schemeClr val="bg1"/>
                </a:solidFill>
              </a:rPr>
              <a:t>Inventario Forestal (</a:t>
            </a:r>
            <a:r>
              <a:rPr lang="es-GT" dirty="0" err="1" smtClean="0">
                <a:solidFill>
                  <a:schemeClr val="bg1"/>
                </a:solidFill>
              </a:rPr>
              <a:t>Vol</a:t>
            </a:r>
            <a:r>
              <a:rPr lang="es-GT" dirty="0" smtClean="0">
                <a:solidFill>
                  <a:schemeClr val="bg1"/>
                </a:solidFill>
              </a:rPr>
              <a:t>/Biomasa)</a:t>
            </a:r>
            <a:endParaRPr lang="es-GT" dirty="0">
              <a:solidFill>
                <a:schemeClr val="bg1"/>
              </a:solidFill>
            </a:endParaRPr>
          </a:p>
        </p:txBody>
      </p:sp>
      <p:cxnSp>
        <p:nvCxnSpPr>
          <p:cNvPr id="15" name="8 Conector angular"/>
          <p:cNvCxnSpPr/>
          <p:nvPr/>
        </p:nvCxnSpPr>
        <p:spPr>
          <a:xfrm flipV="1">
            <a:off x="2745288" y="4267755"/>
            <a:ext cx="1688069" cy="1"/>
          </a:xfrm>
          <a:prstGeom prst="bentConnector3">
            <a:avLst>
              <a:gd name="adj1" fmla="val 50000"/>
            </a:avLst>
          </a:prstGeom>
          <a:ln>
            <a:solidFill>
              <a:srgbClr val="6D722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6" name="15 Imagen" descr="Skype balls loader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3072672" y="4849770"/>
            <a:ext cx="663818" cy="462830"/>
          </a:xfrm>
          <a:prstGeom prst="rect">
            <a:avLst/>
          </a:prstGeom>
        </p:spPr>
      </p:pic>
      <p:pic>
        <p:nvPicPr>
          <p:cNvPr id="17" name="15 Imagen" descr="Skype balls loader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5150413" y="4802721"/>
            <a:ext cx="663818" cy="462830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1791" y="1322865"/>
            <a:ext cx="721567" cy="541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971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8 Conector angular"/>
          <p:cNvCxnSpPr/>
          <p:nvPr/>
        </p:nvCxnSpPr>
        <p:spPr>
          <a:xfrm flipV="1">
            <a:off x="4406873" y="4265426"/>
            <a:ext cx="1688069" cy="1"/>
          </a:xfrm>
          <a:prstGeom prst="bentConnector3">
            <a:avLst>
              <a:gd name="adj1" fmla="val 50000"/>
            </a:avLst>
          </a:prstGeom>
          <a:ln>
            <a:solidFill>
              <a:srgbClr val="6D722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angular"/>
          <p:cNvCxnSpPr/>
          <p:nvPr/>
        </p:nvCxnSpPr>
        <p:spPr>
          <a:xfrm rot="16200000" flipV="1">
            <a:off x="3711954" y="3577904"/>
            <a:ext cx="1414775" cy="786"/>
          </a:xfrm>
          <a:prstGeom prst="bentConnector3">
            <a:avLst>
              <a:gd name="adj1" fmla="val 50000"/>
            </a:avLst>
          </a:prstGeom>
          <a:ln>
            <a:solidFill>
              <a:srgbClr val="6D722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Elipse 1"/>
          <p:cNvSpPr/>
          <p:nvPr/>
        </p:nvSpPr>
        <p:spPr>
          <a:xfrm>
            <a:off x="3477645" y="1965464"/>
            <a:ext cx="1911427" cy="1813958"/>
          </a:xfrm>
          <a:prstGeom prst="ellipse">
            <a:avLst/>
          </a:prstGeo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5000" b="-15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s-GT" dirty="0"/>
          </a:p>
        </p:txBody>
      </p:sp>
      <p:sp>
        <p:nvSpPr>
          <p:cNvPr id="3" name="Título 1"/>
          <p:cNvSpPr txBox="1">
            <a:spLocks/>
          </p:cNvSpPr>
          <p:nvPr/>
        </p:nvSpPr>
        <p:spPr>
          <a:xfrm>
            <a:off x="-116008" y="721039"/>
            <a:ext cx="9289366" cy="114300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900" b="1" dirty="0" smtClean="0">
                <a:solidFill>
                  <a:srgbClr val="2263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Monitoreo del Estado de los Bosques</a:t>
            </a:r>
          </a:p>
          <a:p>
            <a:r>
              <a:rPr lang="es-ES" sz="3900" b="1" dirty="0" smtClean="0">
                <a:solidFill>
                  <a:srgbClr val="2263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–SMF-</a:t>
            </a:r>
            <a:endParaRPr lang="es-ES" sz="3900" b="1" dirty="0">
              <a:solidFill>
                <a:srgbClr val="22633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4 Elipse"/>
          <p:cNvSpPr/>
          <p:nvPr/>
        </p:nvSpPr>
        <p:spPr>
          <a:xfrm>
            <a:off x="3477644" y="1965464"/>
            <a:ext cx="1911427" cy="1773716"/>
          </a:xfrm>
          <a:prstGeom prst="ellipse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US" dirty="0" smtClean="0"/>
              <a:t>Monitoreo del Estado de los Bosques</a:t>
            </a:r>
            <a:endParaRPr lang="es-US" dirty="0"/>
          </a:p>
        </p:txBody>
      </p:sp>
      <p:sp>
        <p:nvSpPr>
          <p:cNvPr id="6" name="Rectángulo 2"/>
          <p:cNvSpPr/>
          <p:nvPr/>
        </p:nvSpPr>
        <p:spPr>
          <a:xfrm>
            <a:off x="5887163" y="4266040"/>
            <a:ext cx="2572512" cy="768096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GT" sz="1700" dirty="0" smtClean="0">
                <a:solidFill>
                  <a:schemeClr val="bg1"/>
                </a:solidFill>
              </a:rPr>
              <a:t>Cobertura y Uso de la Tierra (COBUSOT)</a:t>
            </a:r>
            <a:endParaRPr lang="es-GT" sz="1700" dirty="0">
              <a:solidFill>
                <a:schemeClr val="bg1"/>
              </a:solidFill>
            </a:endParaRPr>
          </a:p>
        </p:txBody>
      </p:sp>
      <p:sp>
        <p:nvSpPr>
          <p:cNvPr id="7" name="Rectángulo 2"/>
          <p:cNvSpPr/>
          <p:nvPr/>
        </p:nvSpPr>
        <p:spPr>
          <a:xfrm>
            <a:off x="5887163" y="5103514"/>
            <a:ext cx="2572512" cy="768096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GT" sz="1900" dirty="0" smtClean="0">
                <a:solidFill>
                  <a:schemeClr val="bg1"/>
                </a:solidFill>
              </a:rPr>
              <a:t>Subtipos de bosque</a:t>
            </a:r>
            <a:endParaRPr lang="es-GT" sz="1900" dirty="0">
              <a:solidFill>
                <a:schemeClr val="bg1"/>
              </a:solidFill>
            </a:endParaRPr>
          </a:p>
        </p:txBody>
      </p:sp>
      <p:sp>
        <p:nvSpPr>
          <p:cNvPr id="13" name="Rectángulo 2"/>
          <p:cNvSpPr/>
          <p:nvPr/>
        </p:nvSpPr>
        <p:spPr>
          <a:xfrm>
            <a:off x="292608" y="5105830"/>
            <a:ext cx="2572512" cy="768096"/>
          </a:xfrm>
          <a:prstGeom prst="rect">
            <a:avLst/>
          </a:prstGeom>
          <a:solidFill>
            <a:srgbClr val="7030A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GT" dirty="0" smtClean="0">
                <a:solidFill>
                  <a:schemeClr val="bg1"/>
                </a:solidFill>
              </a:rPr>
              <a:t>Funciones Alométricas</a:t>
            </a:r>
            <a:endParaRPr lang="es-GT" dirty="0">
              <a:solidFill>
                <a:schemeClr val="bg1"/>
              </a:solidFill>
            </a:endParaRPr>
          </a:p>
        </p:txBody>
      </p:sp>
      <p:sp>
        <p:nvSpPr>
          <p:cNvPr id="14" name="Rectángulo 2"/>
          <p:cNvSpPr/>
          <p:nvPr/>
        </p:nvSpPr>
        <p:spPr>
          <a:xfrm>
            <a:off x="292608" y="4266040"/>
            <a:ext cx="2572512" cy="768096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GT" dirty="0" smtClean="0">
                <a:solidFill>
                  <a:schemeClr val="bg1"/>
                </a:solidFill>
              </a:rPr>
              <a:t>Inventario Forestal (</a:t>
            </a:r>
            <a:r>
              <a:rPr lang="es-GT" dirty="0" err="1" smtClean="0">
                <a:solidFill>
                  <a:schemeClr val="bg1"/>
                </a:solidFill>
              </a:rPr>
              <a:t>Vol</a:t>
            </a:r>
            <a:r>
              <a:rPr lang="es-GT" dirty="0" smtClean="0">
                <a:solidFill>
                  <a:schemeClr val="bg1"/>
                </a:solidFill>
              </a:rPr>
              <a:t>/Biomasa)</a:t>
            </a:r>
            <a:endParaRPr lang="es-GT" dirty="0">
              <a:solidFill>
                <a:schemeClr val="bg1"/>
              </a:solidFill>
            </a:endParaRPr>
          </a:p>
        </p:txBody>
      </p:sp>
      <p:cxnSp>
        <p:nvCxnSpPr>
          <p:cNvPr id="15" name="8 Conector angular"/>
          <p:cNvCxnSpPr/>
          <p:nvPr/>
        </p:nvCxnSpPr>
        <p:spPr>
          <a:xfrm flipV="1">
            <a:off x="2745288" y="4267755"/>
            <a:ext cx="1688069" cy="1"/>
          </a:xfrm>
          <a:prstGeom prst="bentConnector3">
            <a:avLst>
              <a:gd name="adj1" fmla="val 50000"/>
            </a:avLst>
          </a:prstGeom>
          <a:ln>
            <a:solidFill>
              <a:srgbClr val="6D722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8" name="17 Imagen" descr="Chasing arrow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8795" y="3996533"/>
            <a:ext cx="758047" cy="5377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241300" dist="482600" dir="5820000" sx="39000" sy="39000" algn="ctr" rotWithShape="0">
              <a:srgbClr val="000000">
                <a:alpha val="43137"/>
              </a:srgbClr>
            </a:outerShdw>
            <a:reflection blurRad="12700" stA="38000" endPos="28000" dist="5000" dir="5400000" sy="-100000" algn="bl" rotWithShape="0"/>
          </a:effectLst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1791" y="1322865"/>
            <a:ext cx="721567" cy="541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971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8 Conector angular"/>
          <p:cNvCxnSpPr/>
          <p:nvPr/>
        </p:nvCxnSpPr>
        <p:spPr>
          <a:xfrm flipV="1">
            <a:off x="4406873" y="4265426"/>
            <a:ext cx="1688069" cy="1"/>
          </a:xfrm>
          <a:prstGeom prst="bentConnector3">
            <a:avLst>
              <a:gd name="adj1" fmla="val 50000"/>
            </a:avLst>
          </a:prstGeom>
          <a:ln>
            <a:solidFill>
              <a:srgbClr val="6D722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angular"/>
          <p:cNvCxnSpPr/>
          <p:nvPr/>
        </p:nvCxnSpPr>
        <p:spPr>
          <a:xfrm rot="16200000" flipV="1">
            <a:off x="3711954" y="3577904"/>
            <a:ext cx="1414775" cy="786"/>
          </a:xfrm>
          <a:prstGeom prst="bentConnector3">
            <a:avLst>
              <a:gd name="adj1" fmla="val 50000"/>
            </a:avLst>
          </a:prstGeom>
          <a:ln>
            <a:solidFill>
              <a:srgbClr val="6D722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Elipse 1"/>
          <p:cNvSpPr/>
          <p:nvPr/>
        </p:nvSpPr>
        <p:spPr>
          <a:xfrm>
            <a:off x="3477645" y="1965464"/>
            <a:ext cx="1911427" cy="1813958"/>
          </a:xfrm>
          <a:prstGeom prst="ellipse">
            <a:avLst/>
          </a:prstGeo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5000" b="-15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s-GT" dirty="0"/>
          </a:p>
        </p:txBody>
      </p:sp>
      <p:sp>
        <p:nvSpPr>
          <p:cNvPr id="3" name="Título 1"/>
          <p:cNvSpPr txBox="1">
            <a:spLocks/>
          </p:cNvSpPr>
          <p:nvPr/>
        </p:nvSpPr>
        <p:spPr>
          <a:xfrm>
            <a:off x="-116008" y="721039"/>
            <a:ext cx="9289366" cy="114300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900" b="1" dirty="0" smtClean="0">
                <a:solidFill>
                  <a:srgbClr val="2263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Monitoreo del Estado de los Bosques</a:t>
            </a:r>
          </a:p>
          <a:p>
            <a:r>
              <a:rPr lang="es-ES" sz="3900" b="1" dirty="0" smtClean="0">
                <a:solidFill>
                  <a:srgbClr val="2263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–SMF-</a:t>
            </a:r>
            <a:endParaRPr lang="es-ES" sz="3900" b="1" dirty="0">
              <a:solidFill>
                <a:srgbClr val="22633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4 Elipse"/>
          <p:cNvSpPr/>
          <p:nvPr/>
        </p:nvSpPr>
        <p:spPr>
          <a:xfrm>
            <a:off x="3477644" y="1965464"/>
            <a:ext cx="1911427" cy="1773716"/>
          </a:xfrm>
          <a:prstGeom prst="ellipse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US" dirty="0" smtClean="0"/>
              <a:t>Monitoreo del Estado de los Bosques</a:t>
            </a:r>
            <a:endParaRPr lang="es-US" dirty="0"/>
          </a:p>
        </p:txBody>
      </p:sp>
      <p:sp>
        <p:nvSpPr>
          <p:cNvPr id="6" name="Rectángulo 2"/>
          <p:cNvSpPr/>
          <p:nvPr/>
        </p:nvSpPr>
        <p:spPr>
          <a:xfrm>
            <a:off x="5887163" y="4266040"/>
            <a:ext cx="2572512" cy="768096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GT" sz="1700" dirty="0" smtClean="0">
                <a:solidFill>
                  <a:schemeClr val="bg1"/>
                </a:solidFill>
              </a:rPr>
              <a:t>Cobertura y Uso de la Tierra (COBUSOT)</a:t>
            </a:r>
            <a:endParaRPr lang="es-GT" sz="1700" dirty="0">
              <a:solidFill>
                <a:schemeClr val="bg1"/>
              </a:solidFill>
            </a:endParaRPr>
          </a:p>
        </p:txBody>
      </p:sp>
      <p:sp>
        <p:nvSpPr>
          <p:cNvPr id="7" name="Rectángulo 2"/>
          <p:cNvSpPr/>
          <p:nvPr/>
        </p:nvSpPr>
        <p:spPr>
          <a:xfrm>
            <a:off x="5887163" y="5103514"/>
            <a:ext cx="2572512" cy="768096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GT" sz="1900" dirty="0" smtClean="0">
                <a:solidFill>
                  <a:schemeClr val="bg1"/>
                </a:solidFill>
              </a:rPr>
              <a:t>Subtipos de bosque</a:t>
            </a:r>
            <a:endParaRPr lang="es-GT" sz="1900" dirty="0">
              <a:solidFill>
                <a:schemeClr val="bg1"/>
              </a:solidFill>
            </a:endParaRPr>
          </a:p>
        </p:txBody>
      </p:sp>
      <p:sp>
        <p:nvSpPr>
          <p:cNvPr id="13" name="Rectángulo 2"/>
          <p:cNvSpPr/>
          <p:nvPr/>
        </p:nvSpPr>
        <p:spPr>
          <a:xfrm>
            <a:off x="292608" y="5105830"/>
            <a:ext cx="2572512" cy="768096"/>
          </a:xfrm>
          <a:prstGeom prst="rect">
            <a:avLst/>
          </a:prstGeom>
          <a:solidFill>
            <a:srgbClr val="7030A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GT" dirty="0" smtClean="0">
                <a:solidFill>
                  <a:schemeClr val="bg1"/>
                </a:solidFill>
              </a:rPr>
              <a:t>Funciones Alométricas</a:t>
            </a:r>
            <a:endParaRPr lang="es-GT" dirty="0">
              <a:solidFill>
                <a:schemeClr val="bg1"/>
              </a:solidFill>
            </a:endParaRPr>
          </a:p>
        </p:txBody>
      </p:sp>
      <p:sp>
        <p:nvSpPr>
          <p:cNvPr id="14" name="Rectángulo 2"/>
          <p:cNvSpPr/>
          <p:nvPr/>
        </p:nvSpPr>
        <p:spPr>
          <a:xfrm>
            <a:off x="292608" y="4266040"/>
            <a:ext cx="2572512" cy="768096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GT" dirty="0" smtClean="0">
                <a:solidFill>
                  <a:schemeClr val="bg1"/>
                </a:solidFill>
              </a:rPr>
              <a:t>Inventario Forestal (</a:t>
            </a:r>
            <a:r>
              <a:rPr lang="es-GT" dirty="0" err="1" smtClean="0">
                <a:solidFill>
                  <a:schemeClr val="bg1"/>
                </a:solidFill>
              </a:rPr>
              <a:t>Vol</a:t>
            </a:r>
            <a:r>
              <a:rPr lang="es-GT" dirty="0" smtClean="0">
                <a:solidFill>
                  <a:schemeClr val="bg1"/>
                </a:solidFill>
              </a:rPr>
              <a:t>/Biomasa)</a:t>
            </a:r>
            <a:endParaRPr lang="es-GT" dirty="0">
              <a:solidFill>
                <a:schemeClr val="bg1"/>
              </a:solidFill>
            </a:endParaRPr>
          </a:p>
        </p:txBody>
      </p:sp>
      <p:cxnSp>
        <p:nvCxnSpPr>
          <p:cNvPr id="15" name="8 Conector angular"/>
          <p:cNvCxnSpPr/>
          <p:nvPr/>
        </p:nvCxnSpPr>
        <p:spPr>
          <a:xfrm flipV="1">
            <a:off x="2745288" y="4267755"/>
            <a:ext cx="1688069" cy="1"/>
          </a:xfrm>
          <a:prstGeom prst="bentConnector3">
            <a:avLst>
              <a:gd name="adj1" fmla="val 50000"/>
            </a:avLst>
          </a:prstGeom>
          <a:ln>
            <a:solidFill>
              <a:srgbClr val="6D722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Marco 12"/>
          <p:cNvSpPr/>
          <p:nvPr/>
        </p:nvSpPr>
        <p:spPr>
          <a:xfrm>
            <a:off x="0" y="1364776"/>
            <a:ext cx="9173358" cy="5331295"/>
          </a:xfrm>
          <a:prstGeom prst="frame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100000">
                <a:schemeClr val="accent1">
                  <a:tint val="50000"/>
                  <a:shade val="100000"/>
                  <a:satMod val="350000"/>
                </a:schemeClr>
              </a:gs>
            </a:gsLst>
            <a:lin ang="16200000" scaled="0"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GT">
              <a:solidFill>
                <a:schemeClr val="tx1"/>
              </a:solidFill>
            </a:endParaRPr>
          </a:p>
        </p:txBody>
      </p:sp>
      <p:graphicFrame>
        <p:nvGraphicFramePr>
          <p:cNvPr id="16" name="Diagrama 16"/>
          <p:cNvGraphicFramePr/>
          <p:nvPr>
            <p:extLst>
              <p:ext uri="{D42A27DB-BD31-4B8C-83A1-F6EECF244321}">
                <p14:modId xmlns:p14="http://schemas.microsoft.com/office/powerpoint/2010/main" val="4284466249"/>
              </p:ext>
            </p:extLst>
          </p:nvPr>
        </p:nvGraphicFramePr>
        <p:xfrm>
          <a:off x="859809" y="1640695"/>
          <a:ext cx="8284191" cy="42774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9" name="Imagen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0950" y="4288857"/>
            <a:ext cx="453591" cy="453591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1791" y="1322865"/>
            <a:ext cx="721567" cy="541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971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GT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s-GT" dirty="0"/>
          </a:p>
        </p:txBody>
      </p:sp>
    </p:spTree>
    <p:extLst>
      <p:ext uri="{BB962C8B-B14F-4D97-AF65-F5344CB8AC3E}">
        <p14:creationId xmlns:p14="http://schemas.microsoft.com/office/powerpoint/2010/main" val="2738850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2986</TotalTime>
  <Words>1124</Words>
  <Application>Microsoft Office PowerPoint</Application>
  <PresentationFormat>Presentación en pantalla (4:3)</PresentationFormat>
  <Paragraphs>262</Paragraphs>
  <Slides>40</Slides>
  <Notes>11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40</vt:i4>
      </vt:variant>
    </vt:vector>
  </HeadingPairs>
  <TitlesOfParts>
    <vt:vector size="44" baseType="lpstr">
      <vt:lpstr>Arial</vt:lpstr>
      <vt:lpstr>Calibri</vt:lpstr>
      <vt:lpstr>Times New Roman</vt:lpstr>
      <vt:lpstr>Tema de Office</vt:lpstr>
      <vt:lpstr>Misión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apple store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Título de la presentación</dc:title>
  <dc:creator>MacBook Pro Mid 2012</dc:creator>
  <cp:lastModifiedBy>Rolando Montengro</cp:lastModifiedBy>
  <cp:revision>233</cp:revision>
  <dcterms:created xsi:type="dcterms:W3CDTF">2014-03-11T17:14:26Z</dcterms:created>
  <dcterms:modified xsi:type="dcterms:W3CDTF">2014-09-02T14:15:18Z</dcterms:modified>
</cp:coreProperties>
</file>