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6" r:id="rId1"/>
    <p:sldMasterId id="2147483876" r:id="rId2"/>
    <p:sldMasterId id="2147483888" r:id="rId3"/>
    <p:sldMasterId id="2147483924" r:id="rId4"/>
  </p:sldMasterIdLst>
  <p:notesMasterIdLst>
    <p:notesMasterId r:id="rId15"/>
  </p:notesMasterIdLst>
  <p:handoutMasterIdLst>
    <p:handoutMasterId r:id="rId16"/>
  </p:handoutMasterIdLst>
  <p:sldIdLst>
    <p:sldId id="563" r:id="rId5"/>
    <p:sldId id="567" r:id="rId6"/>
    <p:sldId id="560" r:id="rId7"/>
    <p:sldId id="554" r:id="rId8"/>
    <p:sldId id="533" r:id="rId9"/>
    <p:sldId id="555" r:id="rId10"/>
    <p:sldId id="566" r:id="rId11"/>
    <p:sldId id="568" r:id="rId12"/>
    <p:sldId id="569" r:id="rId13"/>
    <p:sldId id="528" r:id="rId14"/>
  </p:sldIdLst>
  <p:sldSz cx="9144000" cy="6858000" type="screen4x3"/>
  <p:notesSz cx="6858000" cy="92964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7CF4"/>
    <a:srgbClr val="009900"/>
    <a:srgbClr val="FFFF66"/>
    <a:srgbClr val="FFFF00"/>
    <a:srgbClr val="99CC00"/>
    <a:srgbClr val="FFFF99"/>
    <a:srgbClr val="FF00FF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63" autoAdjust="0"/>
    <p:restoredTop sz="94454" autoAdjust="0"/>
  </p:normalViewPr>
  <p:slideViewPr>
    <p:cSldViewPr showGuides="1">
      <p:cViewPr varScale="1">
        <p:scale>
          <a:sx n="83" d="100"/>
          <a:sy n="83" d="100"/>
        </p:scale>
        <p:origin x="-11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019AF69-F4F6-48EF-9D5A-E7C66428616A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84613" y="8829675"/>
            <a:ext cx="2971800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59354147-7BCA-4F93-875A-F5167B3CB44A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15724163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fld id="{D7155CC7-D56C-4A61-974D-4F4D09894C07}" type="datetimeFigureOut">
              <a:rPr lang="en-US"/>
              <a:pPr>
                <a:defRPr/>
              </a:pPr>
              <a:t>09/07/2014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16425"/>
            <a:ext cx="5486400" cy="41830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29675"/>
            <a:ext cx="2971800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AA959AB4-E5F4-4E01-8E46-83965E3828C0}" type="slidenum">
              <a:rPr lang="en-US" altLang="es-PE"/>
              <a:pPr>
                <a:defRPr/>
              </a:pPr>
              <a:t>‹#›</a:t>
            </a:fld>
            <a:endParaRPr lang="en-US" altLang="es-PE"/>
          </a:p>
        </p:txBody>
      </p:sp>
    </p:spTree>
    <p:extLst>
      <p:ext uri="{BB962C8B-B14F-4D97-AF65-F5344CB8AC3E}">
        <p14:creationId xmlns:p14="http://schemas.microsoft.com/office/powerpoint/2010/main" val="40409926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MX" altLang="es-PE" smtClean="0"/>
          </a:p>
        </p:txBody>
      </p:sp>
      <p:sp>
        <p:nvSpPr>
          <p:cNvPr id="399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60588271-EB01-48A9-8E59-9717EFE3CFC8}" type="slidenum">
              <a:rPr lang="en-US" altLang="es-PE" smtClean="0">
                <a:latin typeface="Tahoma" pitchFamily="34" charset="0"/>
              </a:rPr>
              <a:pPr>
                <a:spcBef>
                  <a:spcPct val="0"/>
                </a:spcBef>
              </a:pPr>
              <a:t>1</a:t>
            </a:fld>
            <a:endParaRPr lang="en-US" altLang="es-PE" smtClean="0">
              <a:latin typeface="Tahoma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PE" altLang="es-PE" smtClean="0">
              <a:latin typeface="Times New Roman" pitchFamily="18" charset="0"/>
            </a:endParaRPr>
          </a:p>
        </p:txBody>
      </p:sp>
      <p:sp>
        <p:nvSpPr>
          <p:cNvPr id="409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392113">
              <a:spcBef>
                <a:spcPct val="30000"/>
              </a:spcBef>
              <a:tabLst>
                <a:tab pos="633413" algn="l"/>
                <a:tab pos="1268413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392113">
              <a:spcBef>
                <a:spcPct val="30000"/>
              </a:spcBef>
              <a:tabLst>
                <a:tab pos="633413" algn="l"/>
                <a:tab pos="1268413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392113">
              <a:spcBef>
                <a:spcPct val="30000"/>
              </a:spcBef>
              <a:tabLst>
                <a:tab pos="633413" algn="l"/>
                <a:tab pos="1268413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392113">
              <a:spcBef>
                <a:spcPct val="30000"/>
              </a:spcBef>
              <a:tabLst>
                <a:tab pos="633413" algn="l"/>
                <a:tab pos="1268413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392113">
              <a:spcBef>
                <a:spcPct val="30000"/>
              </a:spcBef>
              <a:tabLst>
                <a:tab pos="633413" algn="l"/>
                <a:tab pos="1268413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39211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39211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39211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39211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 typeface="Times New Roman" pitchFamily="18" charset="0"/>
              <a:buNone/>
            </a:pPr>
            <a:fld id="{2281012B-2C16-448D-BE38-DE7F6000951C}" type="slidenum">
              <a:rPr lang="es-ES" altLang="es-PE" smtClean="0">
                <a:solidFill>
                  <a:srgbClr val="000000"/>
                </a:solidFill>
                <a:latin typeface="Arial" charset="0"/>
                <a:ea typeface="Arial Unicode MS" pitchFamily="34" charset="-128"/>
              </a:rPr>
              <a:pPr>
                <a:spcBef>
                  <a:spcPct val="0"/>
                </a:spcBef>
                <a:buFont typeface="Times New Roman" pitchFamily="18" charset="0"/>
                <a:buNone/>
              </a:pPr>
              <a:t>2</a:t>
            </a:fld>
            <a:endParaRPr lang="es-ES" altLang="es-PE" smtClean="0">
              <a:solidFill>
                <a:srgbClr val="000000"/>
              </a:solidFill>
              <a:latin typeface="Arial" charset="0"/>
              <a:ea typeface="Arial Unicode MS" pitchFamily="3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PE" altLang="es-PE" smtClean="0">
              <a:latin typeface="Times New Roman" pitchFamily="18" charset="0"/>
            </a:endParaRPr>
          </a:p>
        </p:txBody>
      </p:sp>
      <p:sp>
        <p:nvSpPr>
          <p:cNvPr id="419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392113">
              <a:spcBef>
                <a:spcPct val="30000"/>
              </a:spcBef>
              <a:tabLst>
                <a:tab pos="633413" algn="l"/>
                <a:tab pos="1268413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392113">
              <a:spcBef>
                <a:spcPct val="30000"/>
              </a:spcBef>
              <a:tabLst>
                <a:tab pos="633413" algn="l"/>
                <a:tab pos="1268413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392113">
              <a:spcBef>
                <a:spcPct val="30000"/>
              </a:spcBef>
              <a:tabLst>
                <a:tab pos="633413" algn="l"/>
                <a:tab pos="1268413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392113">
              <a:spcBef>
                <a:spcPct val="30000"/>
              </a:spcBef>
              <a:tabLst>
                <a:tab pos="633413" algn="l"/>
                <a:tab pos="1268413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392113">
              <a:spcBef>
                <a:spcPct val="30000"/>
              </a:spcBef>
              <a:tabLst>
                <a:tab pos="633413" algn="l"/>
                <a:tab pos="1268413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39211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39211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39211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39211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 typeface="Times New Roman" pitchFamily="18" charset="0"/>
              <a:buNone/>
            </a:pPr>
            <a:fld id="{B4D7A304-0FAA-423A-B7A9-3881505C87B1}" type="slidenum">
              <a:rPr lang="es-ES" altLang="es-PE" smtClean="0">
                <a:solidFill>
                  <a:srgbClr val="000000"/>
                </a:solidFill>
                <a:latin typeface="Arial" charset="0"/>
                <a:ea typeface="Arial Unicode MS" pitchFamily="34" charset="-128"/>
              </a:rPr>
              <a:pPr>
                <a:spcBef>
                  <a:spcPct val="0"/>
                </a:spcBef>
                <a:buFont typeface="Times New Roman" pitchFamily="18" charset="0"/>
                <a:buNone/>
              </a:pPr>
              <a:t>5</a:t>
            </a:fld>
            <a:endParaRPr lang="es-ES" altLang="es-PE" smtClean="0">
              <a:solidFill>
                <a:srgbClr val="000000"/>
              </a:solidFill>
              <a:latin typeface="Arial" charset="0"/>
              <a:ea typeface="Arial Unicode MS" pitchFamily="34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PE" altLang="es-PE" smtClean="0"/>
          </a:p>
        </p:txBody>
      </p:sp>
      <p:sp>
        <p:nvSpPr>
          <p:cNvPr id="430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fld id="{707AB45D-0CCF-490B-8AC6-FD83B2F5FD71}" type="slidenum">
              <a:rPr lang="en-US" altLang="es-PE" smtClean="0"/>
              <a:pPr/>
              <a:t>6</a:t>
            </a:fld>
            <a:endParaRPr lang="en-US" altLang="es-PE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PE" smtClean="0"/>
          </a:p>
        </p:txBody>
      </p:sp>
      <p:sp>
        <p:nvSpPr>
          <p:cNvPr id="440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B7373786-4C51-4A29-B5D4-6B9259F97867}" type="slidenum">
              <a:rPr lang="es-ES" altLang="es-PE" smtClean="0">
                <a:latin typeface="Tahoma" pitchFamily="34" charset="0"/>
              </a:rPr>
              <a:pPr>
                <a:spcBef>
                  <a:spcPct val="0"/>
                </a:spcBef>
              </a:pPr>
              <a:t>7</a:t>
            </a:fld>
            <a:endParaRPr lang="es-ES" altLang="es-PE" smtClean="0">
              <a:latin typeface="Tahoma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PE" smtClean="0"/>
          </a:p>
        </p:txBody>
      </p:sp>
      <p:sp>
        <p:nvSpPr>
          <p:cNvPr id="450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6D22C4A8-BEC1-499E-B323-F75A40413858}" type="slidenum">
              <a:rPr lang="es-ES" altLang="es-PE" smtClean="0">
                <a:latin typeface="Tahoma" pitchFamily="34" charset="0"/>
              </a:rPr>
              <a:pPr>
                <a:spcBef>
                  <a:spcPct val="0"/>
                </a:spcBef>
              </a:pPr>
              <a:t>8</a:t>
            </a:fld>
            <a:endParaRPr lang="es-ES" altLang="es-PE" smtClean="0">
              <a:latin typeface="Tahoma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PE" smtClean="0"/>
          </a:p>
        </p:txBody>
      </p:sp>
      <p:sp>
        <p:nvSpPr>
          <p:cNvPr id="4608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7EC75670-B0B6-4C4A-978B-71309BFBB6AC}" type="slidenum">
              <a:rPr lang="es-ES" altLang="es-PE" smtClean="0">
                <a:latin typeface="Tahoma" pitchFamily="34" charset="0"/>
              </a:rPr>
              <a:pPr>
                <a:spcBef>
                  <a:spcPct val="0"/>
                </a:spcBef>
              </a:pPr>
              <a:t>9</a:t>
            </a:fld>
            <a:endParaRPr lang="es-ES" altLang="es-PE" smtClean="0">
              <a:latin typeface="Tahoma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PE" altLang="es-PE" smtClean="0">
              <a:latin typeface="Times New Roman" pitchFamily="18" charset="0"/>
            </a:endParaRPr>
          </a:p>
        </p:txBody>
      </p:sp>
      <p:sp>
        <p:nvSpPr>
          <p:cNvPr id="471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392113">
              <a:spcBef>
                <a:spcPct val="30000"/>
              </a:spcBef>
              <a:tabLst>
                <a:tab pos="633413" algn="l"/>
                <a:tab pos="1268413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392113">
              <a:spcBef>
                <a:spcPct val="30000"/>
              </a:spcBef>
              <a:tabLst>
                <a:tab pos="633413" algn="l"/>
                <a:tab pos="1268413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392113">
              <a:spcBef>
                <a:spcPct val="30000"/>
              </a:spcBef>
              <a:tabLst>
                <a:tab pos="633413" algn="l"/>
                <a:tab pos="1268413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392113">
              <a:spcBef>
                <a:spcPct val="30000"/>
              </a:spcBef>
              <a:tabLst>
                <a:tab pos="633413" algn="l"/>
                <a:tab pos="1268413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392113">
              <a:spcBef>
                <a:spcPct val="30000"/>
              </a:spcBef>
              <a:tabLst>
                <a:tab pos="633413" algn="l"/>
                <a:tab pos="1268413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39211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39211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39211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39211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 typeface="Times New Roman" pitchFamily="18" charset="0"/>
              <a:buNone/>
            </a:pPr>
            <a:fld id="{26806669-1F54-477F-89E9-6C9ED2789D6A}" type="slidenum">
              <a:rPr lang="es-ES" altLang="es-PE" smtClean="0">
                <a:solidFill>
                  <a:srgbClr val="000000"/>
                </a:solidFill>
                <a:latin typeface="Arial" charset="0"/>
                <a:ea typeface="Arial Unicode MS" pitchFamily="34" charset="-128"/>
              </a:rPr>
              <a:pPr>
                <a:spcBef>
                  <a:spcPct val="0"/>
                </a:spcBef>
                <a:buFont typeface="Times New Roman" pitchFamily="18" charset="0"/>
                <a:buNone/>
              </a:pPr>
              <a:t>10</a:t>
            </a:fld>
            <a:endParaRPr lang="es-ES" altLang="es-PE" smtClean="0">
              <a:solidFill>
                <a:srgbClr val="000000"/>
              </a:solidFill>
              <a:latin typeface="Arial" charset="0"/>
              <a:ea typeface="Arial Unicode MS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595A31-1DA3-44AB-9235-DA28C4D28DE4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61206F-5351-4FE4-BE8D-C16ACE82ACB5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2148124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5338DF-0F16-4DCA-9F7C-CE3CBD41DE52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D73E64-B8BF-47BB-BA46-AB391C4F48CB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2038760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B78C0F-3570-455A-B358-B1644C8AC3C5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0079E2-C9FF-4227-B5FB-861A39D1F275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22492443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2C8F0B-8DD4-41D2-8BEC-DCFC39F38FD3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628B1D-1CF6-4BA1-9ACD-0758540F3BA7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19493665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502A30-C6D4-4F70-92C7-C5F21C7D5A8A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5F2B03-2608-4E42-8093-8024A07C8766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41553197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D8B3AE-CA3D-4CBB-B758-667EEE15DD56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6F870B-139C-438E-89C7-F7F9A0E7FE48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2374149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3FE718-01A8-48AA-87D7-FB07C8F1A3BF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ECC2AC-47FC-4584-BC44-EBA25DFA06A8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2067781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07B81E-C4C8-4C4D-9BCD-8597ADF70AE7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AD5195-8422-4607-9432-C7D3538B47F5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6875434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EB34EE-0165-45BC-913F-118C71A25BC2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CB40CE-126D-4082-A3B3-2699EAEEAF3C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14827693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1889A5-595C-4638-BB47-0FD87CF343C8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525D6B-4A14-45FF-BBF8-82F2581FFF0D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640278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19F46B-8957-4B4C-970B-695BDB11B54E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03667-9007-435B-9F90-1F62E14C8BF5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23497735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6350" y="20638"/>
            <a:ext cx="9144000" cy="6858000"/>
            <a:chOff x="0" y="0"/>
            <a:chExt cx="5760" cy="4320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>
                <a:gd name="T0" fmla="*/ 2666 w 6027"/>
                <a:gd name="T1" fmla="*/ 1 h 2296"/>
                <a:gd name="T2" fmla="*/ 0 w 6027"/>
                <a:gd name="T3" fmla="*/ 1 h 2296"/>
                <a:gd name="T4" fmla="*/ 0 w 6027"/>
                <a:gd name="T5" fmla="*/ 0 h 2296"/>
                <a:gd name="T6" fmla="*/ 2666 w 6027"/>
                <a:gd name="T7" fmla="*/ 0 h 2296"/>
                <a:gd name="T8" fmla="*/ 2666 w 6027"/>
                <a:gd name="T9" fmla="*/ 1 h 2296"/>
                <a:gd name="T10" fmla="*/ 2666 w 6027"/>
                <a:gd name="T11" fmla="*/ 1 h 229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s-ES">
                <a:solidFill>
                  <a:srgbClr val="FFFFFF"/>
                </a:solidFill>
                <a:latin typeface="Arial" charset="0"/>
              </a:endParaRPr>
            </a:p>
          </p:txBody>
        </p:sp>
      </p:grpSp>
      <p:sp>
        <p:nvSpPr>
          <p:cNvPr id="7" name="Freeform 5"/>
          <p:cNvSpPr>
            <a:spLocks/>
          </p:cNvSpPr>
          <p:nvPr/>
        </p:nvSpPr>
        <p:spPr bwMode="hidden">
          <a:xfrm>
            <a:off x="6242050" y="6269038"/>
            <a:ext cx="2895600" cy="609600"/>
          </a:xfrm>
          <a:custGeom>
            <a:avLst/>
            <a:gdLst>
              <a:gd name="T0" fmla="*/ 2147483647 w 5748"/>
              <a:gd name="T1" fmla="*/ 2147483647 h 246"/>
              <a:gd name="T2" fmla="*/ 0 w 5748"/>
              <a:gd name="T3" fmla="*/ 2147483647 h 246"/>
              <a:gd name="T4" fmla="*/ 0 w 5748"/>
              <a:gd name="T5" fmla="*/ 0 h 246"/>
              <a:gd name="T6" fmla="*/ 2147483647 w 5748"/>
              <a:gd name="T7" fmla="*/ 0 h 246"/>
              <a:gd name="T8" fmla="*/ 2147483647 w 5748"/>
              <a:gd name="T9" fmla="*/ 2147483647 h 246"/>
              <a:gd name="T10" fmla="*/ 2147483647 w 5748"/>
              <a:gd name="T11" fmla="*/ 2147483647 h 24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8" name="Group 6"/>
          <p:cNvGrpSpPr>
            <a:grpSpLocks/>
          </p:cNvGrpSpPr>
          <p:nvPr/>
        </p:nvGrpSpPr>
        <p:grpSpPr bwMode="auto">
          <a:xfrm>
            <a:off x="-1588" y="6034088"/>
            <a:ext cx="7845426" cy="850900"/>
            <a:chOff x="0" y="3792"/>
            <a:chExt cx="4942" cy="536"/>
          </a:xfrm>
        </p:grpSpPr>
        <p:sp>
          <p:nvSpPr>
            <p:cNvPr id="9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/>
              <a:ahLst/>
              <a:cxnLst>
                <a:cxn ang="0">
                  <a:pos x="3132" y="469"/>
                </a:cxn>
                <a:cxn ang="0">
                  <a:pos x="2995" y="395"/>
                </a:cxn>
                <a:cxn ang="0">
                  <a:pos x="2911" y="375"/>
                </a:cxn>
                <a:cxn ang="0">
                  <a:pos x="2678" y="228"/>
                </a:cxn>
                <a:cxn ang="0">
                  <a:pos x="2553" y="74"/>
                </a:cxn>
                <a:cxn ang="0">
                  <a:pos x="2457" y="7"/>
                </a:cxn>
                <a:cxn ang="0">
                  <a:pos x="2403" y="47"/>
                </a:cxn>
                <a:cxn ang="0">
                  <a:pos x="2289" y="74"/>
                </a:cxn>
                <a:cxn ang="0">
                  <a:pos x="2134" y="74"/>
                </a:cxn>
                <a:cxn ang="0">
                  <a:pos x="2044" y="128"/>
                </a:cxn>
                <a:cxn ang="0">
                  <a:pos x="1775" y="222"/>
                </a:cxn>
                <a:cxn ang="0">
                  <a:pos x="1602" y="181"/>
                </a:cxn>
                <a:cxn ang="0">
                  <a:pos x="1560" y="101"/>
                </a:cxn>
                <a:cxn ang="0">
                  <a:pos x="1542" y="87"/>
                </a:cxn>
                <a:cxn ang="0">
                  <a:pos x="1446" y="60"/>
                </a:cxn>
                <a:cxn ang="0">
                  <a:pos x="1375" y="74"/>
                </a:cxn>
                <a:cxn ang="0">
                  <a:pos x="1309" y="87"/>
                </a:cxn>
                <a:cxn ang="0">
                  <a:pos x="1243" y="13"/>
                </a:cxn>
                <a:cxn ang="0">
                  <a:pos x="1225" y="0"/>
                </a:cxn>
                <a:cxn ang="0">
                  <a:pos x="1189" y="0"/>
                </a:cxn>
                <a:cxn ang="0">
                  <a:pos x="1106" y="34"/>
                </a:cxn>
                <a:cxn ang="0">
                  <a:pos x="1106" y="34"/>
                </a:cxn>
                <a:cxn ang="0">
                  <a:pos x="1094" y="40"/>
                </a:cxn>
                <a:cxn ang="0">
                  <a:pos x="1070" y="54"/>
                </a:cxn>
                <a:cxn ang="0">
                  <a:pos x="1034" y="74"/>
                </a:cxn>
                <a:cxn ang="0">
                  <a:pos x="1004" y="74"/>
                </a:cxn>
                <a:cxn ang="0">
                  <a:pos x="986" y="74"/>
                </a:cxn>
                <a:cxn ang="0">
                  <a:pos x="956" y="81"/>
                </a:cxn>
                <a:cxn ang="0">
                  <a:pos x="920" y="94"/>
                </a:cxn>
                <a:cxn ang="0">
                  <a:pos x="884" y="107"/>
                </a:cxn>
                <a:cxn ang="0">
                  <a:pos x="843" y="128"/>
                </a:cxn>
                <a:cxn ang="0">
                  <a:pos x="813" y="141"/>
                </a:cxn>
                <a:cxn ang="0">
                  <a:pos x="789" y="148"/>
                </a:cxn>
                <a:cxn ang="0">
                  <a:pos x="783" y="154"/>
                </a:cxn>
                <a:cxn ang="0">
                  <a:pos x="556" y="228"/>
                </a:cxn>
                <a:cxn ang="0">
                  <a:pos x="394" y="294"/>
                </a:cxn>
                <a:cxn ang="0">
                  <a:pos x="107" y="462"/>
                </a:cxn>
                <a:cxn ang="0">
                  <a:pos x="0" y="536"/>
                </a:cxn>
                <a:cxn ang="0">
                  <a:pos x="3240" y="536"/>
                </a:cxn>
                <a:cxn ang="0">
                  <a:pos x="3132" y="469"/>
                </a:cxn>
                <a:cxn ang="0">
                  <a:pos x="3132" y="469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s-ES">
                <a:solidFill>
                  <a:srgbClr val="FFFFFF"/>
                </a:solidFill>
                <a:latin typeface="Arial" charset="0"/>
              </a:endParaRPr>
            </a:p>
          </p:txBody>
        </p:sp>
        <p:grpSp>
          <p:nvGrpSpPr>
            <p:cNvPr id="10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6" cy="536"/>
              <a:chOff x="2486" y="3792"/>
              <a:chExt cx="2456" cy="536"/>
            </a:xfrm>
          </p:grpSpPr>
          <p:sp>
            <p:nvSpPr>
              <p:cNvPr id="12" name="Freeform 9"/>
              <p:cNvSpPr>
                <a:spLocks/>
              </p:cNvSpPr>
              <p:nvPr userDrawn="1"/>
            </p:nvSpPr>
            <p:spPr bwMode="ltGray">
              <a:xfrm>
                <a:off x="3948" y="3799"/>
                <a:ext cx="994" cy="529"/>
              </a:xfrm>
              <a:custGeom>
                <a:avLst/>
                <a:gdLst>
                  <a:gd name="T0" fmla="*/ 636 w 994"/>
                  <a:gd name="T1" fmla="*/ 373 h 529"/>
                  <a:gd name="T2" fmla="*/ 495 w 994"/>
                  <a:gd name="T3" fmla="*/ 370 h 529"/>
                  <a:gd name="T4" fmla="*/ 280 w 994"/>
                  <a:gd name="T5" fmla="*/ 249 h 529"/>
                  <a:gd name="T6" fmla="*/ 127 w 994"/>
                  <a:gd name="T7" fmla="*/ 66 h 529"/>
                  <a:gd name="T8" fmla="*/ 0 w 994"/>
                  <a:gd name="T9" fmla="*/ 0 h 529"/>
                  <a:gd name="T10" fmla="*/ 22 w 994"/>
                  <a:gd name="T11" fmla="*/ 26 h 529"/>
                  <a:gd name="T12" fmla="*/ 0 w 994"/>
                  <a:gd name="T13" fmla="*/ 65 h 529"/>
                  <a:gd name="T14" fmla="*/ 30 w 994"/>
                  <a:gd name="T15" fmla="*/ 119 h 529"/>
                  <a:gd name="T16" fmla="*/ 75 w 994"/>
                  <a:gd name="T17" fmla="*/ 243 h 529"/>
                  <a:gd name="T18" fmla="*/ 45 w 994"/>
                  <a:gd name="T19" fmla="*/ 422 h 529"/>
                  <a:gd name="T20" fmla="*/ 200 w 994"/>
                  <a:gd name="T21" fmla="*/ 329 h 529"/>
                  <a:gd name="T22" fmla="*/ 592 w 994"/>
                  <a:gd name="T23" fmla="*/ 527 h 529"/>
                  <a:gd name="T24" fmla="*/ 994 w 994"/>
                  <a:gd name="T25" fmla="*/ 529 h 529"/>
                  <a:gd name="T26" fmla="*/ 828 w 994"/>
                  <a:gd name="T27" fmla="*/ 473 h 529"/>
                  <a:gd name="T28" fmla="*/ 636 w 994"/>
                  <a:gd name="T29" fmla="*/ 373 h 52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994" h="529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592" y="527"/>
                    </a:lnTo>
                    <a:lnTo>
                      <a:pt x="994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>
                  <a:gd name="T0" fmla="*/ 36 w 186"/>
                  <a:gd name="T1" fmla="*/ 0 h 353"/>
                  <a:gd name="T2" fmla="*/ 54 w 186"/>
                  <a:gd name="T3" fmla="*/ 134 h 353"/>
                  <a:gd name="T4" fmla="*/ 24 w 186"/>
                  <a:gd name="T5" fmla="*/ 231 h 353"/>
                  <a:gd name="T6" fmla="*/ 18 w 186"/>
                  <a:gd name="T7" fmla="*/ 498 h 353"/>
                  <a:gd name="T8" fmla="*/ 42 w 186"/>
                  <a:gd name="T9" fmla="*/ 864 h 353"/>
                  <a:gd name="T10" fmla="*/ 48 w 186"/>
                  <a:gd name="T11" fmla="*/ 1223 h 353"/>
                  <a:gd name="T12" fmla="*/ 0 w 186"/>
                  <a:gd name="T13" fmla="*/ 2673 h 353"/>
                  <a:gd name="T14" fmla="*/ 54 w 186"/>
                  <a:gd name="T15" fmla="*/ 1769 h 353"/>
                  <a:gd name="T16" fmla="*/ 84 w 186"/>
                  <a:gd name="T17" fmla="*/ 1633 h 353"/>
                  <a:gd name="T18" fmla="*/ 126 w 186"/>
                  <a:gd name="T19" fmla="*/ 957 h 353"/>
                  <a:gd name="T20" fmla="*/ 144 w 186"/>
                  <a:gd name="T21" fmla="*/ 905 h 353"/>
                  <a:gd name="T22" fmla="*/ 144 w 186"/>
                  <a:gd name="T23" fmla="*/ 683 h 353"/>
                  <a:gd name="T24" fmla="*/ 186 w 186"/>
                  <a:gd name="T25" fmla="*/ 498 h 353"/>
                  <a:gd name="T26" fmla="*/ 162 w 186"/>
                  <a:gd name="T27" fmla="*/ 452 h 353"/>
                  <a:gd name="T28" fmla="*/ 36 w 186"/>
                  <a:gd name="T29" fmla="*/ 0 h 353"/>
                  <a:gd name="T30" fmla="*/ 36 w 186"/>
                  <a:gd name="T31" fmla="*/ 0 h 35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" name="Freeform 11"/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>
                  <a:gd name="T0" fmla="*/ 18 w 378"/>
                  <a:gd name="T1" fmla="*/ 0 h 271"/>
                  <a:gd name="T2" fmla="*/ 12 w 378"/>
                  <a:gd name="T3" fmla="*/ 13 h 271"/>
                  <a:gd name="T4" fmla="*/ 0 w 378"/>
                  <a:gd name="T5" fmla="*/ 40 h 271"/>
                  <a:gd name="T6" fmla="*/ 60 w 378"/>
                  <a:gd name="T7" fmla="*/ 121 h 271"/>
                  <a:gd name="T8" fmla="*/ 310 w 378"/>
                  <a:gd name="T9" fmla="*/ 271 h 271"/>
                  <a:gd name="T10" fmla="*/ 290 w 378"/>
                  <a:gd name="T11" fmla="*/ 139 h 271"/>
                  <a:gd name="T12" fmla="*/ 378 w 378"/>
                  <a:gd name="T13" fmla="*/ 76 h 271"/>
                  <a:gd name="T14" fmla="*/ 251 w 378"/>
                  <a:gd name="T15" fmla="*/ 94 h 271"/>
                  <a:gd name="T16" fmla="*/ 90 w 378"/>
                  <a:gd name="T17" fmla="*/ 54 h 271"/>
                  <a:gd name="T18" fmla="*/ 18 w 378"/>
                  <a:gd name="T19" fmla="*/ 0 h 271"/>
                  <a:gd name="T20" fmla="*/ 18 w 378"/>
                  <a:gd name="T21" fmla="*/ 0 h 271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" name="Freeform 12"/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>
                  <a:gd name="T0" fmla="*/ 114 w 155"/>
                  <a:gd name="T1" fmla="*/ 0 h 66"/>
                  <a:gd name="T2" fmla="*/ 0 w 155"/>
                  <a:gd name="T3" fmla="*/ 0 h 66"/>
                  <a:gd name="T4" fmla="*/ 0 w 155"/>
                  <a:gd name="T5" fmla="*/ 0 h 66"/>
                  <a:gd name="T6" fmla="*/ 6 w 155"/>
                  <a:gd name="T7" fmla="*/ 48 h 66"/>
                  <a:gd name="T8" fmla="*/ 6 w 155"/>
                  <a:gd name="T9" fmla="*/ 138 h 66"/>
                  <a:gd name="T10" fmla="*/ 0 w 155"/>
                  <a:gd name="T11" fmla="*/ 189 h 66"/>
                  <a:gd name="T12" fmla="*/ 78 w 155"/>
                  <a:gd name="T13" fmla="*/ 465 h 66"/>
                  <a:gd name="T14" fmla="*/ 96 w 155"/>
                  <a:gd name="T15" fmla="*/ 327 h 66"/>
                  <a:gd name="T16" fmla="*/ 155 w 155"/>
                  <a:gd name="T17" fmla="*/ 517 h 66"/>
                  <a:gd name="T18" fmla="*/ 126 w 155"/>
                  <a:gd name="T19" fmla="*/ 189 h 66"/>
                  <a:gd name="T20" fmla="*/ 149 w 155"/>
                  <a:gd name="T21" fmla="*/ 0 h 66"/>
                  <a:gd name="T22" fmla="*/ 114 w 155"/>
                  <a:gd name="T23" fmla="*/ 0 h 66"/>
                  <a:gd name="T24" fmla="*/ 114 w 155"/>
                  <a:gd name="T25" fmla="*/ 0 h 6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" name="Freeform 13"/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>
                  <a:gd name="T0" fmla="*/ 6 w 42"/>
                  <a:gd name="T1" fmla="*/ 305 h 72"/>
                  <a:gd name="T2" fmla="*/ 0 w 42"/>
                  <a:gd name="T3" fmla="*/ 158 h 72"/>
                  <a:gd name="T4" fmla="*/ 12 w 42"/>
                  <a:gd name="T5" fmla="*/ 53 h 72"/>
                  <a:gd name="T6" fmla="*/ 0 w 42"/>
                  <a:gd name="T7" fmla="*/ 53 h 72"/>
                  <a:gd name="T8" fmla="*/ 12 w 42"/>
                  <a:gd name="T9" fmla="*/ 53 h 72"/>
                  <a:gd name="T10" fmla="*/ 24 w 42"/>
                  <a:gd name="T11" fmla="*/ 53 h 72"/>
                  <a:gd name="T12" fmla="*/ 36 w 42"/>
                  <a:gd name="T13" fmla="*/ 53 h 72"/>
                  <a:gd name="T14" fmla="*/ 42 w 42"/>
                  <a:gd name="T15" fmla="*/ 0 h 72"/>
                  <a:gd name="T16" fmla="*/ 30 w 42"/>
                  <a:gd name="T17" fmla="*/ 158 h 72"/>
                  <a:gd name="T18" fmla="*/ 42 w 42"/>
                  <a:gd name="T19" fmla="*/ 407 h 72"/>
                  <a:gd name="T20" fmla="*/ 12 w 42"/>
                  <a:gd name="T21" fmla="*/ 596 h 72"/>
                  <a:gd name="T22" fmla="*/ 6 w 42"/>
                  <a:gd name="T23" fmla="*/ 305 h 72"/>
                  <a:gd name="T24" fmla="*/ 6 w 42"/>
                  <a:gd name="T25" fmla="*/ 305 h 7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1" name="Freeform 14"/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/>
              <a:ahLst/>
              <a:cxnLst>
                <a:cxn ang="0">
                  <a:pos x="3976" y="527"/>
                </a:cxn>
                <a:cxn ang="0">
                  <a:pos x="3970" y="527"/>
                </a:cxn>
                <a:cxn ang="0">
                  <a:pos x="3844" y="509"/>
                </a:cxn>
                <a:cxn ang="0">
                  <a:pos x="2487" y="305"/>
                </a:cxn>
                <a:cxn ang="0">
                  <a:pos x="2039" y="36"/>
                </a:cxn>
                <a:cxn ang="0">
                  <a:pos x="1907" y="24"/>
                </a:cxn>
                <a:cxn ang="0">
                  <a:pos x="1883" y="54"/>
                </a:cxn>
                <a:cxn ang="0">
                  <a:pos x="1859" y="54"/>
                </a:cxn>
                <a:cxn ang="0">
                  <a:pos x="1830" y="30"/>
                </a:cxn>
                <a:cxn ang="0">
                  <a:pos x="1704" y="102"/>
                </a:cxn>
                <a:cxn ang="0">
                  <a:pos x="1608" y="126"/>
                </a:cxn>
                <a:cxn ang="0">
                  <a:pos x="1561" y="132"/>
                </a:cxn>
                <a:cxn ang="0">
                  <a:pos x="1495" y="102"/>
                </a:cxn>
                <a:cxn ang="0">
                  <a:pos x="1357" y="126"/>
                </a:cxn>
                <a:cxn ang="0">
                  <a:pos x="1285" y="24"/>
                </a:cxn>
                <a:cxn ang="0">
                  <a:pos x="1280" y="18"/>
                </a:cxn>
                <a:cxn ang="0">
                  <a:pos x="1262" y="12"/>
                </a:cxn>
                <a:cxn ang="0">
                  <a:pos x="1238" y="6"/>
                </a:cxn>
                <a:cxn ang="0">
                  <a:pos x="1220" y="0"/>
                </a:cxn>
                <a:cxn ang="0">
                  <a:pos x="1196" y="0"/>
                </a:cxn>
                <a:cxn ang="0">
                  <a:pos x="1166" y="0"/>
                </a:cxn>
                <a:cxn ang="0">
                  <a:pos x="1142" y="0"/>
                </a:cxn>
                <a:cxn ang="0">
                  <a:pos x="1136" y="0"/>
                </a:cxn>
                <a:cxn ang="0">
                  <a:pos x="1130" y="0"/>
                </a:cxn>
                <a:cxn ang="0">
                  <a:pos x="1124" y="6"/>
                </a:cxn>
                <a:cxn ang="0">
                  <a:pos x="1118" y="12"/>
                </a:cxn>
                <a:cxn ang="0">
                  <a:pos x="1100" y="18"/>
                </a:cxn>
                <a:cxn ang="0">
                  <a:pos x="1088" y="18"/>
                </a:cxn>
                <a:cxn ang="0">
                  <a:pos x="1070" y="24"/>
                </a:cxn>
                <a:cxn ang="0">
                  <a:pos x="1052" y="30"/>
                </a:cxn>
                <a:cxn ang="0">
                  <a:pos x="1034" y="36"/>
                </a:cxn>
                <a:cxn ang="0">
                  <a:pos x="1028" y="42"/>
                </a:cxn>
                <a:cxn ang="0">
                  <a:pos x="969" y="60"/>
                </a:cxn>
                <a:cxn ang="0">
                  <a:pos x="921" y="72"/>
                </a:cxn>
                <a:cxn ang="0">
                  <a:pos x="855" y="48"/>
                </a:cxn>
                <a:cxn ang="0">
                  <a:pos x="825" y="48"/>
                </a:cxn>
                <a:cxn ang="0">
                  <a:pos x="759" y="72"/>
                </a:cxn>
                <a:cxn ang="0">
                  <a:pos x="735" y="72"/>
                </a:cxn>
                <a:cxn ang="0">
                  <a:pos x="706" y="60"/>
                </a:cxn>
                <a:cxn ang="0">
                  <a:pos x="640" y="60"/>
                </a:cxn>
                <a:cxn ang="0">
                  <a:pos x="544" y="72"/>
                </a:cxn>
                <a:cxn ang="0">
                  <a:pos x="389" y="18"/>
                </a:cxn>
                <a:cxn ang="0">
                  <a:pos x="323" y="60"/>
                </a:cxn>
                <a:cxn ang="0">
                  <a:pos x="317" y="60"/>
                </a:cxn>
                <a:cxn ang="0">
                  <a:pos x="305" y="72"/>
                </a:cxn>
                <a:cxn ang="0">
                  <a:pos x="287" y="78"/>
                </a:cxn>
                <a:cxn ang="0">
                  <a:pos x="263" y="90"/>
                </a:cxn>
                <a:cxn ang="0">
                  <a:pos x="203" y="120"/>
                </a:cxn>
                <a:cxn ang="0">
                  <a:pos x="149" y="150"/>
                </a:cxn>
                <a:cxn ang="0">
                  <a:pos x="78" y="168"/>
                </a:cxn>
                <a:cxn ang="0">
                  <a:pos x="0" y="180"/>
                </a:cxn>
                <a:cxn ang="0">
                  <a:pos x="0" y="527"/>
                </a:cxn>
                <a:cxn ang="0">
                  <a:pos x="1010" y="527"/>
                </a:cxn>
                <a:cxn ang="0">
                  <a:pos x="3725" y="527"/>
                </a:cxn>
                <a:cxn ang="0">
                  <a:pos x="3976" y="527"/>
                </a:cxn>
                <a:cxn ang="0">
                  <a:pos x="3976" y="527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s-ES">
                <a:solidFill>
                  <a:srgbClr val="FFFFFF"/>
                </a:solidFill>
                <a:latin typeface="Arial" charset="0"/>
              </a:endParaRPr>
            </a:p>
          </p:txBody>
        </p:sp>
      </p:grpSp>
      <p:grpSp>
        <p:nvGrpSpPr>
          <p:cNvPr id="17" name="Group 15"/>
          <p:cNvGrpSpPr>
            <a:grpSpLocks/>
          </p:cNvGrpSpPr>
          <p:nvPr/>
        </p:nvGrpSpPr>
        <p:grpSpPr bwMode="auto">
          <a:xfrm>
            <a:off x="627063" y="6021388"/>
            <a:ext cx="5684837" cy="849312"/>
            <a:chOff x="395" y="3793"/>
            <a:chExt cx="3581" cy="535"/>
          </a:xfrm>
        </p:grpSpPr>
        <p:sp>
          <p:nvSpPr>
            <p:cNvPr id="18" name="Freeform 16"/>
            <p:cNvSpPr>
              <a:spLocks/>
            </p:cNvSpPr>
            <p:nvPr userDrawn="1"/>
          </p:nvSpPr>
          <p:spPr bwMode="auto">
            <a:xfrm>
              <a:off x="1196" y="3793"/>
              <a:ext cx="365" cy="291"/>
            </a:xfrm>
            <a:custGeom>
              <a:avLst/>
              <a:gdLst>
                <a:gd name="T0" fmla="*/ 24 w 365"/>
                <a:gd name="T1" fmla="*/ 24 h 287"/>
                <a:gd name="T2" fmla="*/ 0 w 365"/>
                <a:gd name="T3" fmla="*/ 78 h 287"/>
                <a:gd name="T4" fmla="*/ 66 w 365"/>
                <a:gd name="T5" fmla="*/ 144 h 287"/>
                <a:gd name="T6" fmla="*/ 143 w 365"/>
                <a:gd name="T7" fmla="*/ 234 h 287"/>
                <a:gd name="T8" fmla="*/ 191 w 365"/>
                <a:gd name="T9" fmla="*/ 216 h 287"/>
                <a:gd name="T10" fmla="*/ 341 w 365"/>
                <a:gd name="T11" fmla="*/ 368 h 287"/>
                <a:gd name="T12" fmla="*/ 305 w 365"/>
                <a:gd name="T13" fmla="*/ 225 h 287"/>
                <a:gd name="T14" fmla="*/ 365 w 365"/>
                <a:gd name="T15" fmla="*/ 168 h 287"/>
                <a:gd name="T16" fmla="*/ 359 w 365"/>
                <a:gd name="T17" fmla="*/ 162 h 287"/>
                <a:gd name="T18" fmla="*/ 335 w 365"/>
                <a:gd name="T19" fmla="*/ 150 h 287"/>
                <a:gd name="T20" fmla="*/ 299 w 365"/>
                <a:gd name="T21" fmla="*/ 108 h 287"/>
                <a:gd name="T22" fmla="*/ 257 w 365"/>
                <a:gd name="T23" fmla="*/ 90 h 287"/>
                <a:gd name="T24" fmla="*/ 215 w 365"/>
                <a:gd name="T25" fmla="*/ 72 h 287"/>
                <a:gd name="T26" fmla="*/ 173 w 365"/>
                <a:gd name="T27" fmla="*/ 54 h 287"/>
                <a:gd name="T28" fmla="*/ 143 w 365"/>
                <a:gd name="T29" fmla="*/ 24 h 287"/>
                <a:gd name="T30" fmla="*/ 131 w 365"/>
                <a:gd name="T31" fmla="*/ 18 h 287"/>
                <a:gd name="T32" fmla="*/ 107 w 365"/>
                <a:gd name="T33" fmla="*/ 18 h 287"/>
                <a:gd name="T34" fmla="*/ 95 w 365"/>
                <a:gd name="T35" fmla="*/ 18 h 287"/>
                <a:gd name="T36" fmla="*/ 72 w 365"/>
                <a:gd name="T37" fmla="*/ 12 h 287"/>
                <a:gd name="T38" fmla="*/ 66 w 365"/>
                <a:gd name="T39" fmla="*/ 12 h 287"/>
                <a:gd name="T40" fmla="*/ 54 w 365"/>
                <a:gd name="T41" fmla="*/ 6 h 287"/>
                <a:gd name="T42" fmla="*/ 42 w 365"/>
                <a:gd name="T43" fmla="*/ 0 h 287"/>
                <a:gd name="T44" fmla="*/ 30 w 365"/>
                <a:gd name="T45" fmla="*/ 0 h 287"/>
                <a:gd name="T46" fmla="*/ 24 w 365"/>
                <a:gd name="T47" fmla="*/ 24 h 287"/>
                <a:gd name="T48" fmla="*/ 24 w 365"/>
                <a:gd name="T49" fmla="*/ 24 h 287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Freeform 17"/>
            <p:cNvSpPr>
              <a:spLocks/>
            </p:cNvSpPr>
            <p:nvPr userDrawn="1"/>
          </p:nvSpPr>
          <p:spPr bwMode="auto">
            <a:xfrm>
              <a:off x="1943" y="3829"/>
              <a:ext cx="2033" cy="499"/>
            </a:xfrm>
            <a:custGeom>
              <a:avLst/>
              <a:gdLst>
                <a:gd name="T0" fmla="*/ 186 w 2033"/>
                <a:gd name="T1" fmla="*/ 18 h 499"/>
                <a:gd name="T2" fmla="*/ 138 w 2033"/>
                <a:gd name="T3" fmla="*/ 6 h 499"/>
                <a:gd name="T4" fmla="*/ 96 w 2033"/>
                <a:gd name="T5" fmla="*/ 0 h 499"/>
                <a:gd name="T6" fmla="*/ 36 w 2033"/>
                <a:gd name="T7" fmla="*/ 0 h 499"/>
                <a:gd name="T8" fmla="*/ 12 w 2033"/>
                <a:gd name="T9" fmla="*/ 25 h 499"/>
                <a:gd name="T10" fmla="*/ 0 w 2033"/>
                <a:gd name="T11" fmla="*/ 128 h 499"/>
                <a:gd name="T12" fmla="*/ 60 w 2033"/>
                <a:gd name="T13" fmla="*/ 104 h 499"/>
                <a:gd name="T14" fmla="*/ 90 w 2033"/>
                <a:gd name="T15" fmla="*/ 134 h 499"/>
                <a:gd name="T16" fmla="*/ 150 w 2033"/>
                <a:gd name="T17" fmla="*/ 153 h 499"/>
                <a:gd name="T18" fmla="*/ 209 w 2033"/>
                <a:gd name="T19" fmla="*/ 273 h 499"/>
                <a:gd name="T20" fmla="*/ 401 w 2033"/>
                <a:gd name="T21" fmla="*/ 359 h 499"/>
                <a:gd name="T22" fmla="*/ 777 w 2033"/>
                <a:gd name="T23" fmla="*/ 359 h 499"/>
                <a:gd name="T24" fmla="*/ 2033 w 2033"/>
                <a:gd name="T25" fmla="*/ 499 h 499"/>
                <a:gd name="T26" fmla="*/ 2033 w 2033"/>
                <a:gd name="T27" fmla="*/ 499 h 499"/>
                <a:gd name="T28" fmla="*/ 1991 w 2033"/>
                <a:gd name="T29" fmla="*/ 493 h 499"/>
                <a:gd name="T30" fmla="*/ 676 w 2033"/>
                <a:gd name="T31" fmla="*/ 243 h 499"/>
                <a:gd name="T32" fmla="*/ 514 w 2033"/>
                <a:gd name="T33" fmla="*/ 159 h 499"/>
                <a:gd name="T34" fmla="*/ 425 w 2033"/>
                <a:gd name="T35" fmla="*/ 110 h 499"/>
                <a:gd name="T36" fmla="*/ 365 w 2033"/>
                <a:gd name="T37" fmla="*/ 92 h 499"/>
                <a:gd name="T38" fmla="*/ 281 w 2033"/>
                <a:gd name="T39" fmla="*/ 61 h 499"/>
                <a:gd name="T40" fmla="*/ 186 w 2033"/>
                <a:gd name="T41" fmla="*/ 18 h 499"/>
                <a:gd name="T42" fmla="*/ 186 w 2033"/>
                <a:gd name="T43" fmla="*/ 18 h 49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Freeform 18"/>
            <p:cNvSpPr>
              <a:spLocks/>
            </p:cNvSpPr>
            <p:nvPr userDrawn="1"/>
          </p:nvSpPr>
          <p:spPr bwMode="auto">
            <a:xfrm>
              <a:off x="1830" y="3823"/>
              <a:ext cx="71" cy="61"/>
            </a:xfrm>
            <a:custGeom>
              <a:avLst/>
              <a:gdLst>
                <a:gd name="T0" fmla="*/ 0 w 71"/>
                <a:gd name="T1" fmla="*/ 18 h 60"/>
                <a:gd name="T2" fmla="*/ 6 w 71"/>
                <a:gd name="T3" fmla="*/ 18 h 60"/>
                <a:gd name="T4" fmla="*/ 12 w 71"/>
                <a:gd name="T5" fmla="*/ 12 h 60"/>
                <a:gd name="T6" fmla="*/ 6 w 71"/>
                <a:gd name="T7" fmla="*/ 6 h 60"/>
                <a:gd name="T8" fmla="*/ 0 w 71"/>
                <a:gd name="T9" fmla="*/ 0 h 60"/>
                <a:gd name="T10" fmla="*/ 29 w 71"/>
                <a:gd name="T11" fmla="*/ 18 h 60"/>
                <a:gd name="T12" fmla="*/ 53 w 71"/>
                <a:gd name="T13" fmla="*/ 18 h 60"/>
                <a:gd name="T14" fmla="*/ 59 w 71"/>
                <a:gd name="T15" fmla="*/ 48 h 60"/>
                <a:gd name="T16" fmla="*/ 65 w 71"/>
                <a:gd name="T17" fmla="*/ 60 h 60"/>
                <a:gd name="T18" fmla="*/ 71 w 71"/>
                <a:gd name="T19" fmla="*/ 72 h 60"/>
                <a:gd name="T20" fmla="*/ 71 w 71"/>
                <a:gd name="T21" fmla="*/ 78 h 60"/>
                <a:gd name="T22" fmla="*/ 59 w 71"/>
                <a:gd name="T23" fmla="*/ 72 h 60"/>
                <a:gd name="T24" fmla="*/ 47 w 71"/>
                <a:gd name="T25" fmla="*/ 60 h 60"/>
                <a:gd name="T26" fmla="*/ 23 w 71"/>
                <a:gd name="T27" fmla="*/ 48 h 60"/>
                <a:gd name="T28" fmla="*/ 23 w 71"/>
                <a:gd name="T29" fmla="*/ 54 h 60"/>
                <a:gd name="T30" fmla="*/ 18 w 71"/>
                <a:gd name="T31" fmla="*/ 60 h 60"/>
                <a:gd name="T32" fmla="*/ 12 w 71"/>
                <a:gd name="T33" fmla="*/ 66 h 60"/>
                <a:gd name="T34" fmla="*/ 6 w 71"/>
                <a:gd name="T35" fmla="*/ 66 h 60"/>
                <a:gd name="T36" fmla="*/ 6 w 71"/>
                <a:gd name="T37" fmla="*/ 66 h 60"/>
                <a:gd name="T38" fmla="*/ 6 w 71"/>
                <a:gd name="T39" fmla="*/ 54 h 60"/>
                <a:gd name="T40" fmla="*/ 0 w 71"/>
                <a:gd name="T41" fmla="*/ 18 h 60"/>
                <a:gd name="T42" fmla="*/ 0 w 71"/>
                <a:gd name="T43" fmla="*/ 18 h 6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Freeform 19"/>
            <p:cNvSpPr>
              <a:spLocks/>
            </p:cNvSpPr>
            <p:nvPr userDrawn="1"/>
          </p:nvSpPr>
          <p:spPr bwMode="auto">
            <a:xfrm>
              <a:off x="855" y="3842"/>
              <a:ext cx="161" cy="164"/>
            </a:xfrm>
            <a:custGeom>
              <a:avLst/>
              <a:gdLst>
                <a:gd name="T0" fmla="*/ 30 w 161"/>
                <a:gd name="T1" fmla="*/ 0 h 162"/>
                <a:gd name="T2" fmla="*/ 48 w 161"/>
                <a:gd name="T3" fmla="*/ 6 h 162"/>
                <a:gd name="T4" fmla="*/ 72 w 161"/>
                <a:gd name="T5" fmla="*/ 6 h 162"/>
                <a:gd name="T6" fmla="*/ 114 w 161"/>
                <a:gd name="T7" fmla="*/ 12 h 162"/>
                <a:gd name="T8" fmla="*/ 96 w 161"/>
                <a:gd name="T9" fmla="*/ 72 h 162"/>
                <a:gd name="T10" fmla="*/ 96 w 161"/>
                <a:gd name="T11" fmla="*/ 78 h 162"/>
                <a:gd name="T12" fmla="*/ 102 w 161"/>
                <a:gd name="T13" fmla="*/ 90 h 162"/>
                <a:gd name="T14" fmla="*/ 108 w 161"/>
                <a:gd name="T15" fmla="*/ 102 h 162"/>
                <a:gd name="T16" fmla="*/ 120 w 161"/>
                <a:gd name="T17" fmla="*/ 114 h 162"/>
                <a:gd name="T18" fmla="*/ 143 w 161"/>
                <a:gd name="T19" fmla="*/ 142 h 162"/>
                <a:gd name="T20" fmla="*/ 155 w 161"/>
                <a:gd name="T21" fmla="*/ 174 h 162"/>
                <a:gd name="T22" fmla="*/ 161 w 161"/>
                <a:gd name="T23" fmla="*/ 192 h 162"/>
                <a:gd name="T24" fmla="*/ 161 w 161"/>
                <a:gd name="T25" fmla="*/ 198 h 162"/>
                <a:gd name="T26" fmla="*/ 96 w 161"/>
                <a:gd name="T27" fmla="*/ 120 h 162"/>
                <a:gd name="T28" fmla="*/ 30 w 161"/>
                <a:gd name="T29" fmla="*/ 72 h 162"/>
                <a:gd name="T30" fmla="*/ 0 w 161"/>
                <a:gd name="T31" fmla="*/ 0 h 162"/>
                <a:gd name="T32" fmla="*/ 30 w 161"/>
                <a:gd name="T33" fmla="*/ 0 h 162"/>
                <a:gd name="T34" fmla="*/ 30 w 161"/>
                <a:gd name="T35" fmla="*/ 0 h 16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Freeform 20"/>
            <p:cNvSpPr>
              <a:spLocks/>
            </p:cNvSpPr>
            <p:nvPr userDrawn="1"/>
          </p:nvSpPr>
          <p:spPr bwMode="auto">
            <a:xfrm>
              <a:off x="706" y="3854"/>
              <a:ext cx="59" cy="61"/>
            </a:xfrm>
            <a:custGeom>
              <a:avLst/>
              <a:gdLst>
                <a:gd name="T0" fmla="*/ 59 w 59"/>
                <a:gd name="T1" fmla="*/ 6 h 60"/>
                <a:gd name="T2" fmla="*/ 41 w 59"/>
                <a:gd name="T3" fmla="*/ 48 h 60"/>
                <a:gd name="T4" fmla="*/ 41 w 59"/>
                <a:gd name="T5" fmla="*/ 54 h 60"/>
                <a:gd name="T6" fmla="*/ 47 w 59"/>
                <a:gd name="T7" fmla="*/ 60 h 60"/>
                <a:gd name="T8" fmla="*/ 53 w 59"/>
                <a:gd name="T9" fmla="*/ 72 h 60"/>
                <a:gd name="T10" fmla="*/ 53 w 59"/>
                <a:gd name="T11" fmla="*/ 78 h 60"/>
                <a:gd name="T12" fmla="*/ 47 w 59"/>
                <a:gd name="T13" fmla="*/ 72 h 60"/>
                <a:gd name="T14" fmla="*/ 35 w 59"/>
                <a:gd name="T15" fmla="*/ 66 h 60"/>
                <a:gd name="T16" fmla="*/ 23 w 59"/>
                <a:gd name="T17" fmla="*/ 54 h 60"/>
                <a:gd name="T18" fmla="*/ 17 w 59"/>
                <a:gd name="T19" fmla="*/ 48 h 60"/>
                <a:gd name="T20" fmla="*/ 0 w 59"/>
                <a:gd name="T21" fmla="*/ 0 h 60"/>
                <a:gd name="T22" fmla="*/ 59 w 59"/>
                <a:gd name="T23" fmla="*/ 6 h 60"/>
                <a:gd name="T24" fmla="*/ 59 w 59"/>
                <a:gd name="T25" fmla="*/ 6 h 6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Freeform 21"/>
            <p:cNvSpPr>
              <a:spLocks/>
            </p:cNvSpPr>
            <p:nvPr userDrawn="1"/>
          </p:nvSpPr>
          <p:spPr bwMode="auto">
            <a:xfrm>
              <a:off x="395" y="3811"/>
              <a:ext cx="245" cy="207"/>
            </a:xfrm>
            <a:custGeom>
              <a:avLst/>
              <a:gdLst>
                <a:gd name="T0" fmla="*/ 233 w 245"/>
                <a:gd name="T1" fmla="*/ 54 h 204"/>
                <a:gd name="T2" fmla="*/ 245 w 245"/>
                <a:gd name="T3" fmla="*/ 60 h 204"/>
                <a:gd name="T4" fmla="*/ 209 w 245"/>
                <a:gd name="T5" fmla="*/ 102 h 204"/>
                <a:gd name="T6" fmla="*/ 143 w 245"/>
                <a:gd name="T7" fmla="*/ 168 h 204"/>
                <a:gd name="T8" fmla="*/ 167 w 245"/>
                <a:gd name="T9" fmla="*/ 203 h 204"/>
                <a:gd name="T10" fmla="*/ 179 w 245"/>
                <a:gd name="T11" fmla="*/ 264 h 204"/>
                <a:gd name="T12" fmla="*/ 77 w 245"/>
                <a:gd name="T13" fmla="*/ 168 h 204"/>
                <a:gd name="T14" fmla="*/ 47 w 245"/>
                <a:gd name="T15" fmla="*/ 102 h 204"/>
                <a:gd name="T16" fmla="*/ 89 w 245"/>
                <a:gd name="T17" fmla="*/ 84 h 204"/>
                <a:gd name="T18" fmla="*/ 59 w 245"/>
                <a:gd name="T19" fmla="*/ 54 h 204"/>
                <a:gd name="T20" fmla="*/ 0 w 245"/>
                <a:gd name="T21" fmla="*/ 12 h 204"/>
                <a:gd name="T22" fmla="*/ 0 w 245"/>
                <a:gd name="T23" fmla="*/ 0 h 204"/>
                <a:gd name="T24" fmla="*/ 6 w 245"/>
                <a:gd name="T25" fmla="*/ 0 h 204"/>
                <a:gd name="T26" fmla="*/ 12 w 245"/>
                <a:gd name="T27" fmla="*/ 0 h 204"/>
                <a:gd name="T28" fmla="*/ 47 w 245"/>
                <a:gd name="T29" fmla="*/ 6 h 204"/>
                <a:gd name="T30" fmla="*/ 77 w 245"/>
                <a:gd name="T31" fmla="*/ 6 h 204"/>
                <a:gd name="T32" fmla="*/ 83 w 245"/>
                <a:gd name="T33" fmla="*/ 6 h 204"/>
                <a:gd name="T34" fmla="*/ 89 w 245"/>
                <a:gd name="T35" fmla="*/ 6 h 204"/>
                <a:gd name="T36" fmla="*/ 101 w 245"/>
                <a:gd name="T37" fmla="*/ 12 h 204"/>
                <a:gd name="T38" fmla="*/ 125 w 245"/>
                <a:gd name="T39" fmla="*/ 12 h 204"/>
                <a:gd name="T40" fmla="*/ 143 w 245"/>
                <a:gd name="T41" fmla="*/ 18 h 204"/>
                <a:gd name="T42" fmla="*/ 149 w 245"/>
                <a:gd name="T43" fmla="*/ 18 h 204"/>
                <a:gd name="T44" fmla="*/ 149 w 245"/>
                <a:gd name="T45" fmla="*/ 18 h 204"/>
                <a:gd name="T46" fmla="*/ 203 w 245"/>
                <a:gd name="T47" fmla="*/ 24 h 204"/>
                <a:gd name="T48" fmla="*/ 233 w 245"/>
                <a:gd name="T49" fmla="*/ 54 h 204"/>
                <a:gd name="T50" fmla="*/ 233 w 245"/>
                <a:gd name="T51" fmla="*/ 54 h 20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190" name="Rectangle 2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447800"/>
            <a:ext cx="8229600" cy="1736725"/>
          </a:xfrm>
        </p:spPr>
        <p:txBody>
          <a:bodyPr/>
          <a:lstStyle>
            <a:lvl1pPr>
              <a:defRPr sz="5400"/>
            </a:lvl1pPr>
          </a:lstStyle>
          <a:p>
            <a:r>
              <a:rPr lang="es-ES"/>
              <a:t>Haga clic para cambiar el estilo de título	</a:t>
            </a:r>
          </a:p>
        </p:txBody>
      </p:sp>
      <p:sp>
        <p:nvSpPr>
          <p:cNvPr id="7191" name="Rectangle 2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4290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24" name="Rectangle 2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5" name="Rectangle 25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FA4BAC97-65F5-447A-A28A-43298A1E174C}" type="slidenum">
              <a:rPr lang="es-ES"/>
              <a:pPr>
                <a:defRPr/>
              </a:pPr>
              <a:t>‹#›</a:t>
            </a:fld>
            <a:endParaRPr lang="es-ES"/>
          </a:p>
        </p:txBody>
      </p:sp>
      <p:sp>
        <p:nvSpPr>
          <p:cNvPr id="26" name="Rectangle 26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545840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604F0586-788B-4A2F-9EE2-F009CBE5F7C5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184752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59DE6D78-C792-4A4E-BB89-C9FFEFE70523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211484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3E0B48A2-A00A-4065-8F2C-1F844E6744A8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57707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2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2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ABBCF4D1-4C14-4E65-B9A6-EEA0A7E164D0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03672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2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B8721ACA-3752-4012-82F8-862A6257CCBF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452091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B5C24B89-E44F-42E0-A399-2DF9B95AA92A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0779620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7A732C50-159C-4340-9990-E5F39566CE6F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647719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31665768-AB7B-43D4-A9E0-97B09C59E1AB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276731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0CF313A-BA75-4124-9789-4843EC57D863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0518470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67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67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0778F5CC-93D8-4167-9921-299EF9316A17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6774019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</a:defRPr>
            </a:lvl1pPr>
          </a:lstStyle>
          <a:p>
            <a:pPr>
              <a:defRPr/>
            </a:pPr>
            <a:fld id="{2EE579E3-EF69-433C-9920-CFA1CE08FA97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238802742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</a:defRPr>
            </a:lvl1pPr>
          </a:lstStyle>
          <a:p>
            <a:pPr>
              <a:defRPr/>
            </a:pPr>
            <a:fld id="{51761DE6-1E88-4AFF-9C8A-A32AF09C47EC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49442186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</a:defRPr>
            </a:lvl1pPr>
          </a:lstStyle>
          <a:p>
            <a:pPr>
              <a:defRPr/>
            </a:pPr>
            <a:fld id="{E355F71F-62B8-44EE-8D89-4B73B074DA6F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55964864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</a:defRPr>
            </a:lvl1pPr>
          </a:lstStyle>
          <a:p>
            <a:pPr>
              <a:defRPr/>
            </a:pPr>
            <a:fld id="{52935F73-CFC7-4402-8315-054F5AEE116A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422914490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</a:defRPr>
            </a:lvl1pPr>
          </a:lstStyle>
          <a:p>
            <a:pPr>
              <a:defRPr/>
            </a:pPr>
            <a:fld id="{6E7C2D1D-7FDF-4F6D-BB96-09D2C97A20F8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330720644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</a:defRPr>
            </a:lvl1pPr>
          </a:lstStyle>
          <a:p>
            <a:pPr>
              <a:defRPr/>
            </a:pPr>
            <a:fld id="{C385E621-97CC-429C-9FB4-310AA4507E1B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238736446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</a:defRPr>
            </a:lvl1pPr>
          </a:lstStyle>
          <a:p>
            <a:pPr>
              <a:defRPr/>
            </a:pPr>
            <a:fld id="{86077E54-68B1-4A19-82C8-C8F42A4A1575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322398802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</a:defRPr>
            </a:lvl1pPr>
          </a:lstStyle>
          <a:p>
            <a:pPr>
              <a:defRPr/>
            </a:pPr>
            <a:fld id="{F1C565CA-B8B6-4D6E-B668-1EC876D35C5E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365388570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PE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</a:defRPr>
            </a:lvl1pPr>
          </a:lstStyle>
          <a:p>
            <a:pPr>
              <a:defRPr/>
            </a:pPr>
            <a:fld id="{8872660A-BA22-4A3E-86B4-2067D479536D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262212330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</a:defRPr>
            </a:lvl1pPr>
          </a:lstStyle>
          <a:p>
            <a:pPr>
              <a:defRPr/>
            </a:pPr>
            <a:fld id="{2879A5BE-2B15-4433-A990-59FCC561F26E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30485042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</a:defRPr>
            </a:lvl1pPr>
          </a:lstStyle>
          <a:p>
            <a:pPr>
              <a:defRPr/>
            </a:pPr>
            <a:fld id="{866AD403-2EF2-4FE8-A20C-4B963B44C984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238194412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A8A2BE-59E9-43B7-B41F-F471952B84E7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AE1E24-84F7-427B-A0EB-F6F157BB893D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199005800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FAF5D3-E46D-43FC-963D-1DE03E48239A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1A6C59-397C-4EC1-81F9-E7FEA760D8DD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297305565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4C665D-D47D-4311-93A7-49346CCC0573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E29531-555B-4B29-A557-61755D9C3BA6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21790349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598D67-D0BE-4123-AD4A-245DC30E7C4B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9E14DB-9A1A-4FCC-BE95-437C59103B4E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312661083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17E2AB-4C59-45A2-926E-1B0C5ECBBF50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A6199-BB0C-4BF8-A430-3358150E5462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178532313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DB30B6-841A-40EA-B8AB-A0CD20CB4F75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BA85F8-9BCB-4388-B561-3DACB6093406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166994410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DD6A3-D59F-4A68-BF61-34E9D9B4DDEB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CB086-461F-493C-81DE-87CA89BEF506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224440840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1D100-95D7-420F-9C90-A7B514A27279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34CEC0-1EFB-4D91-AEFB-D7CFC9E0F883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25340849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5C41A5-80FC-43C1-B190-904E09839183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82F81C-4E9D-4CBD-B483-6FFE59BF7850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159280679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FEA556-30F3-406A-A36A-ED4CF644468F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BDC6B-28A2-40D2-8426-0F9769332CED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59094221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E89F0F-E4B6-4C30-BD71-B5E9022A2DA0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511D5A-91C1-4B84-A448-EDC482EF7F88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404397456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6" descr="103657"/>
          <p:cNvPicPr>
            <a:picLocks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5867400"/>
            <a:ext cx="1255713" cy="101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7" descr="104833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5876925"/>
            <a:ext cx="1270000" cy="101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8" descr="103658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67400"/>
            <a:ext cx="1296988" cy="101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1" descr="IMG_1798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5849938"/>
            <a:ext cx="1255712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2" descr="106395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5837238"/>
            <a:ext cx="1331912" cy="1020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4" descr="PA240132"/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5857875"/>
            <a:ext cx="1209675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5" descr="Oso"/>
          <p:cNvPicPr>
            <a:picLocks noChangeAspect="1" noChangeArrowheads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5857875"/>
            <a:ext cx="1195388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4768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E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E" smtClean="0"/>
              <a:t>Haga clic para modificar el estilo de texto del patrón</a:t>
            </a:r>
          </a:p>
          <a:p>
            <a:pPr lvl="1"/>
            <a:r>
              <a:rPr lang="es-ES" altLang="es-PE" smtClean="0"/>
              <a:t>Segundo nivel</a:t>
            </a:r>
          </a:p>
          <a:p>
            <a:pPr lvl="2"/>
            <a:r>
              <a:rPr lang="es-ES" altLang="es-PE" smtClean="0"/>
              <a:t>Tercer nivel</a:t>
            </a:r>
          </a:p>
          <a:p>
            <a:pPr lvl="3"/>
            <a:r>
              <a:rPr lang="es-ES" altLang="es-PE" smtClean="0"/>
              <a:t>Cuarto nivel</a:t>
            </a:r>
          </a:p>
          <a:p>
            <a:pPr lvl="4"/>
            <a:r>
              <a:rPr lang="es-ES" altLang="es-PE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cs typeface="Arial" charset="0"/>
              </a:defRPr>
            </a:lvl1pPr>
          </a:lstStyle>
          <a:p>
            <a:pPr>
              <a:defRPr/>
            </a:pPr>
            <a:fld id="{947880E4-6BE6-41C8-94EA-0129412DA6BA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AAD272B0-CD0C-4571-8D10-BB524860D404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57" r:id="rId1"/>
    <p:sldLayoutId id="2147484258" r:id="rId2"/>
    <p:sldLayoutId id="2147484259" r:id="rId3"/>
    <p:sldLayoutId id="2147484260" r:id="rId4"/>
    <p:sldLayoutId id="2147484261" r:id="rId5"/>
    <p:sldLayoutId id="2147484262" r:id="rId6"/>
    <p:sldLayoutId id="2147484263" r:id="rId7"/>
    <p:sldLayoutId id="2147484264" r:id="rId8"/>
    <p:sldLayoutId id="2147484265" r:id="rId9"/>
    <p:sldLayoutId id="2147484266" r:id="rId10"/>
    <p:sldLayoutId id="214748426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46275"/>
                <a:invGamma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2073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>
                <a:gd name="T0" fmla="*/ 2666 w 6027"/>
                <a:gd name="T1" fmla="*/ 1 h 2296"/>
                <a:gd name="T2" fmla="*/ 0 w 6027"/>
                <a:gd name="T3" fmla="*/ 1 h 2296"/>
                <a:gd name="T4" fmla="*/ 0 w 6027"/>
                <a:gd name="T5" fmla="*/ 0 h 2296"/>
                <a:gd name="T6" fmla="*/ 2666 w 6027"/>
                <a:gd name="T7" fmla="*/ 0 h 2296"/>
                <a:gd name="T8" fmla="*/ 2666 w 6027"/>
                <a:gd name="T9" fmla="*/ 1 h 2296"/>
                <a:gd name="T10" fmla="*/ 2666 w 6027"/>
                <a:gd name="T11" fmla="*/ 1 h 229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48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s-ES">
                <a:solidFill>
                  <a:srgbClr val="FFFFFF"/>
                </a:solidFill>
                <a:latin typeface="Arial" charset="0"/>
              </a:endParaRPr>
            </a:p>
          </p:txBody>
        </p:sp>
      </p:grpSp>
      <p:sp>
        <p:nvSpPr>
          <p:cNvPr id="2051" name="Freeform 5"/>
          <p:cNvSpPr>
            <a:spLocks/>
          </p:cNvSpPr>
          <p:nvPr/>
        </p:nvSpPr>
        <p:spPr bwMode="hidden">
          <a:xfrm>
            <a:off x="6248400" y="6262688"/>
            <a:ext cx="2895600" cy="609600"/>
          </a:xfrm>
          <a:custGeom>
            <a:avLst/>
            <a:gdLst>
              <a:gd name="T0" fmla="*/ 2147483647 w 5748"/>
              <a:gd name="T1" fmla="*/ 2147483647 h 246"/>
              <a:gd name="T2" fmla="*/ 0 w 5748"/>
              <a:gd name="T3" fmla="*/ 2147483647 h 246"/>
              <a:gd name="T4" fmla="*/ 0 w 5748"/>
              <a:gd name="T5" fmla="*/ 0 h 246"/>
              <a:gd name="T6" fmla="*/ 2147483647 w 5748"/>
              <a:gd name="T7" fmla="*/ 0 h 246"/>
              <a:gd name="T8" fmla="*/ 2147483647 w 5748"/>
              <a:gd name="T9" fmla="*/ 2147483647 h 246"/>
              <a:gd name="T10" fmla="*/ 2147483647 w 5748"/>
              <a:gd name="T11" fmla="*/ 2147483647 h 24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052" name="Group 6"/>
          <p:cNvGrpSpPr>
            <a:grpSpLocks/>
          </p:cNvGrpSpPr>
          <p:nvPr/>
        </p:nvGrpSpPr>
        <p:grpSpPr bwMode="auto">
          <a:xfrm>
            <a:off x="0" y="6019800"/>
            <a:ext cx="7848600" cy="857250"/>
            <a:chOff x="0" y="3792"/>
            <a:chExt cx="4944" cy="540"/>
          </a:xfrm>
        </p:grpSpPr>
        <p:sp>
          <p:nvSpPr>
            <p:cNvPr id="6151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/>
              <a:ahLst/>
              <a:cxnLst>
                <a:cxn ang="0">
                  <a:pos x="3132" y="469"/>
                </a:cxn>
                <a:cxn ang="0">
                  <a:pos x="2995" y="395"/>
                </a:cxn>
                <a:cxn ang="0">
                  <a:pos x="2911" y="375"/>
                </a:cxn>
                <a:cxn ang="0">
                  <a:pos x="2678" y="228"/>
                </a:cxn>
                <a:cxn ang="0">
                  <a:pos x="2553" y="74"/>
                </a:cxn>
                <a:cxn ang="0">
                  <a:pos x="2457" y="7"/>
                </a:cxn>
                <a:cxn ang="0">
                  <a:pos x="2403" y="47"/>
                </a:cxn>
                <a:cxn ang="0">
                  <a:pos x="2289" y="74"/>
                </a:cxn>
                <a:cxn ang="0">
                  <a:pos x="2134" y="74"/>
                </a:cxn>
                <a:cxn ang="0">
                  <a:pos x="2044" y="128"/>
                </a:cxn>
                <a:cxn ang="0">
                  <a:pos x="1775" y="222"/>
                </a:cxn>
                <a:cxn ang="0">
                  <a:pos x="1602" y="181"/>
                </a:cxn>
                <a:cxn ang="0">
                  <a:pos x="1560" y="101"/>
                </a:cxn>
                <a:cxn ang="0">
                  <a:pos x="1542" y="87"/>
                </a:cxn>
                <a:cxn ang="0">
                  <a:pos x="1446" y="60"/>
                </a:cxn>
                <a:cxn ang="0">
                  <a:pos x="1375" y="74"/>
                </a:cxn>
                <a:cxn ang="0">
                  <a:pos x="1309" y="87"/>
                </a:cxn>
                <a:cxn ang="0">
                  <a:pos x="1243" y="13"/>
                </a:cxn>
                <a:cxn ang="0">
                  <a:pos x="1225" y="0"/>
                </a:cxn>
                <a:cxn ang="0">
                  <a:pos x="1189" y="0"/>
                </a:cxn>
                <a:cxn ang="0">
                  <a:pos x="1106" y="34"/>
                </a:cxn>
                <a:cxn ang="0">
                  <a:pos x="1106" y="34"/>
                </a:cxn>
                <a:cxn ang="0">
                  <a:pos x="1094" y="40"/>
                </a:cxn>
                <a:cxn ang="0">
                  <a:pos x="1070" y="54"/>
                </a:cxn>
                <a:cxn ang="0">
                  <a:pos x="1034" y="74"/>
                </a:cxn>
                <a:cxn ang="0">
                  <a:pos x="1004" y="74"/>
                </a:cxn>
                <a:cxn ang="0">
                  <a:pos x="986" y="74"/>
                </a:cxn>
                <a:cxn ang="0">
                  <a:pos x="956" y="81"/>
                </a:cxn>
                <a:cxn ang="0">
                  <a:pos x="920" y="94"/>
                </a:cxn>
                <a:cxn ang="0">
                  <a:pos x="884" y="107"/>
                </a:cxn>
                <a:cxn ang="0">
                  <a:pos x="843" y="128"/>
                </a:cxn>
                <a:cxn ang="0">
                  <a:pos x="813" y="141"/>
                </a:cxn>
                <a:cxn ang="0">
                  <a:pos x="789" y="148"/>
                </a:cxn>
                <a:cxn ang="0">
                  <a:pos x="783" y="154"/>
                </a:cxn>
                <a:cxn ang="0">
                  <a:pos x="556" y="228"/>
                </a:cxn>
                <a:cxn ang="0">
                  <a:pos x="394" y="294"/>
                </a:cxn>
                <a:cxn ang="0">
                  <a:pos x="107" y="462"/>
                </a:cxn>
                <a:cxn ang="0">
                  <a:pos x="0" y="536"/>
                </a:cxn>
                <a:cxn ang="0">
                  <a:pos x="3240" y="536"/>
                </a:cxn>
                <a:cxn ang="0">
                  <a:pos x="3132" y="469"/>
                </a:cxn>
                <a:cxn ang="0">
                  <a:pos x="3132" y="469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s-ES">
                <a:solidFill>
                  <a:srgbClr val="FFFFFF"/>
                </a:solidFill>
                <a:latin typeface="Arial" charset="0"/>
              </a:endParaRPr>
            </a:p>
          </p:txBody>
        </p:sp>
        <p:grpSp>
          <p:nvGrpSpPr>
            <p:cNvPr id="2066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8" cy="540"/>
              <a:chOff x="2486" y="3792"/>
              <a:chExt cx="2458" cy="540"/>
            </a:xfrm>
          </p:grpSpPr>
          <p:sp>
            <p:nvSpPr>
              <p:cNvPr id="2068" name="Freeform 9"/>
              <p:cNvSpPr>
                <a:spLocks/>
              </p:cNvSpPr>
              <p:nvPr userDrawn="1"/>
            </p:nvSpPr>
            <p:spPr bwMode="ltGray">
              <a:xfrm>
                <a:off x="3948" y="3799"/>
                <a:ext cx="996" cy="533"/>
              </a:xfrm>
              <a:custGeom>
                <a:avLst/>
                <a:gdLst>
                  <a:gd name="T0" fmla="*/ 636 w 996"/>
                  <a:gd name="T1" fmla="*/ 373 h 533"/>
                  <a:gd name="T2" fmla="*/ 495 w 996"/>
                  <a:gd name="T3" fmla="*/ 370 h 533"/>
                  <a:gd name="T4" fmla="*/ 280 w 996"/>
                  <a:gd name="T5" fmla="*/ 249 h 533"/>
                  <a:gd name="T6" fmla="*/ 127 w 996"/>
                  <a:gd name="T7" fmla="*/ 66 h 533"/>
                  <a:gd name="T8" fmla="*/ 0 w 996"/>
                  <a:gd name="T9" fmla="*/ 0 h 533"/>
                  <a:gd name="T10" fmla="*/ 22 w 996"/>
                  <a:gd name="T11" fmla="*/ 26 h 533"/>
                  <a:gd name="T12" fmla="*/ 0 w 996"/>
                  <a:gd name="T13" fmla="*/ 65 h 533"/>
                  <a:gd name="T14" fmla="*/ 30 w 996"/>
                  <a:gd name="T15" fmla="*/ 119 h 533"/>
                  <a:gd name="T16" fmla="*/ 75 w 996"/>
                  <a:gd name="T17" fmla="*/ 243 h 533"/>
                  <a:gd name="T18" fmla="*/ 45 w 996"/>
                  <a:gd name="T19" fmla="*/ 422 h 533"/>
                  <a:gd name="T20" fmla="*/ 200 w 996"/>
                  <a:gd name="T21" fmla="*/ 329 h 533"/>
                  <a:gd name="T22" fmla="*/ 612 w 996"/>
                  <a:gd name="T23" fmla="*/ 533 h 533"/>
                  <a:gd name="T24" fmla="*/ 996 w 996"/>
                  <a:gd name="T25" fmla="*/ 529 h 533"/>
                  <a:gd name="T26" fmla="*/ 828 w 996"/>
                  <a:gd name="T27" fmla="*/ 473 h 533"/>
                  <a:gd name="T28" fmla="*/ 636 w 996"/>
                  <a:gd name="T29" fmla="*/ 373 h 533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996" h="533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612" y="533"/>
                    </a:lnTo>
                    <a:lnTo>
                      <a:pt x="996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69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>
                  <a:gd name="T0" fmla="*/ 36 w 186"/>
                  <a:gd name="T1" fmla="*/ 0 h 353"/>
                  <a:gd name="T2" fmla="*/ 54 w 186"/>
                  <a:gd name="T3" fmla="*/ 134 h 353"/>
                  <a:gd name="T4" fmla="*/ 24 w 186"/>
                  <a:gd name="T5" fmla="*/ 231 h 353"/>
                  <a:gd name="T6" fmla="*/ 18 w 186"/>
                  <a:gd name="T7" fmla="*/ 498 h 353"/>
                  <a:gd name="T8" fmla="*/ 42 w 186"/>
                  <a:gd name="T9" fmla="*/ 864 h 353"/>
                  <a:gd name="T10" fmla="*/ 48 w 186"/>
                  <a:gd name="T11" fmla="*/ 1223 h 353"/>
                  <a:gd name="T12" fmla="*/ 0 w 186"/>
                  <a:gd name="T13" fmla="*/ 2673 h 353"/>
                  <a:gd name="T14" fmla="*/ 54 w 186"/>
                  <a:gd name="T15" fmla="*/ 1769 h 353"/>
                  <a:gd name="T16" fmla="*/ 84 w 186"/>
                  <a:gd name="T17" fmla="*/ 1633 h 353"/>
                  <a:gd name="T18" fmla="*/ 126 w 186"/>
                  <a:gd name="T19" fmla="*/ 957 h 353"/>
                  <a:gd name="T20" fmla="*/ 144 w 186"/>
                  <a:gd name="T21" fmla="*/ 905 h 353"/>
                  <a:gd name="T22" fmla="*/ 144 w 186"/>
                  <a:gd name="T23" fmla="*/ 683 h 353"/>
                  <a:gd name="T24" fmla="*/ 186 w 186"/>
                  <a:gd name="T25" fmla="*/ 498 h 353"/>
                  <a:gd name="T26" fmla="*/ 162 w 186"/>
                  <a:gd name="T27" fmla="*/ 452 h 353"/>
                  <a:gd name="T28" fmla="*/ 36 w 186"/>
                  <a:gd name="T29" fmla="*/ 0 h 353"/>
                  <a:gd name="T30" fmla="*/ 36 w 186"/>
                  <a:gd name="T31" fmla="*/ 0 h 35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70" name="Freeform 11"/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>
                  <a:gd name="T0" fmla="*/ 18 w 378"/>
                  <a:gd name="T1" fmla="*/ 0 h 271"/>
                  <a:gd name="T2" fmla="*/ 12 w 378"/>
                  <a:gd name="T3" fmla="*/ 13 h 271"/>
                  <a:gd name="T4" fmla="*/ 0 w 378"/>
                  <a:gd name="T5" fmla="*/ 40 h 271"/>
                  <a:gd name="T6" fmla="*/ 60 w 378"/>
                  <a:gd name="T7" fmla="*/ 121 h 271"/>
                  <a:gd name="T8" fmla="*/ 310 w 378"/>
                  <a:gd name="T9" fmla="*/ 271 h 271"/>
                  <a:gd name="T10" fmla="*/ 290 w 378"/>
                  <a:gd name="T11" fmla="*/ 139 h 271"/>
                  <a:gd name="T12" fmla="*/ 378 w 378"/>
                  <a:gd name="T13" fmla="*/ 76 h 271"/>
                  <a:gd name="T14" fmla="*/ 251 w 378"/>
                  <a:gd name="T15" fmla="*/ 94 h 271"/>
                  <a:gd name="T16" fmla="*/ 90 w 378"/>
                  <a:gd name="T17" fmla="*/ 54 h 271"/>
                  <a:gd name="T18" fmla="*/ 18 w 378"/>
                  <a:gd name="T19" fmla="*/ 0 h 271"/>
                  <a:gd name="T20" fmla="*/ 18 w 378"/>
                  <a:gd name="T21" fmla="*/ 0 h 271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71" name="Freeform 12"/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>
                  <a:gd name="T0" fmla="*/ 114 w 155"/>
                  <a:gd name="T1" fmla="*/ 0 h 66"/>
                  <a:gd name="T2" fmla="*/ 0 w 155"/>
                  <a:gd name="T3" fmla="*/ 0 h 66"/>
                  <a:gd name="T4" fmla="*/ 0 w 155"/>
                  <a:gd name="T5" fmla="*/ 0 h 66"/>
                  <a:gd name="T6" fmla="*/ 6 w 155"/>
                  <a:gd name="T7" fmla="*/ 48 h 66"/>
                  <a:gd name="T8" fmla="*/ 6 w 155"/>
                  <a:gd name="T9" fmla="*/ 138 h 66"/>
                  <a:gd name="T10" fmla="*/ 0 w 155"/>
                  <a:gd name="T11" fmla="*/ 189 h 66"/>
                  <a:gd name="T12" fmla="*/ 78 w 155"/>
                  <a:gd name="T13" fmla="*/ 465 h 66"/>
                  <a:gd name="T14" fmla="*/ 96 w 155"/>
                  <a:gd name="T15" fmla="*/ 327 h 66"/>
                  <a:gd name="T16" fmla="*/ 155 w 155"/>
                  <a:gd name="T17" fmla="*/ 517 h 66"/>
                  <a:gd name="T18" fmla="*/ 126 w 155"/>
                  <a:gd name="T19" fmla="*/ 189 h 66"/>
                  <a:gd name="T20" fmla="*/ 149 w 155"/>
                  <a:gd name="T21" fmla="*/ 0 h 66"/>
                  <a:gd name="T22" fmla="*/ 114 w 155"/>
                  <a:gd name="T23" fmla="*/ 0 h 66"/>
                  <a:gd name="T24" fmla="*/ 114 w 155"/>
                  <a:gd name="T25" fmla="*/ 0 h 6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72" name="Freeform 13"/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>
                  <a:gd name="T0" fmla="*/ 6 w 42"/>
                  <a:gd name="T1" fmla="*/ 305 h 72"/>
                  <a:gd name="T2" fmla="*/ 0 w 42"/>
                  <a:gd name="T3" fmla="*/ 158 h 72"/>
                  <a:gd name="T4" fmla="*/ 12 w 42"/>
                  <a:gd name="T5" fmla="*/ 53 h 72"/>
                  <a:gd name="T6" fmla="*/ 0 w 42"/>
                  <a:gd name="T7" fmla="*/ 53 h 72"/>
                  <a:gd name="T8" fmla="*/ 12 w 42"/>
                  <a:gd name="T9" fmla="*/ 53 h 72"/>
                  <a:gd name="T10" fmla="*/ 24 w 42"/>
                  <a:gd name="T11" fmla="*/ 53 h 72"/>
                  <a:gd name="T12" fmla="*/ 36 w 42"/>
                  <a:gd name="T13" fmla="*/ 53 h 72"/>
                  <a:gd name="T14" fmla="*/ 42 w 42"/>
                  <a:gd name="T15" fmla="*/ 0 h 72"/>
                  <a:gd name="T16" fmla="*/ 30 w 42"/>
                  <a:gd name="T17" fmla="*/ 158 h 72"/>
                  <a:gd name="T18" fmla="*/ 42 w 42"/>
                  <a:gd name="T19" fmla="*/ 407 h 72"/>
                  <a:gd name="T20" fmla="*/ 12 w 42"/>
                  <a:gd name="T21" fmla="*/ 596 h 72"/>
                  <a:gd name="T22" fmla="*/ 6 w 42"/>
                  <a:gd name="T23" fmla="*/ 305 h 72"/>
                  <a:gd name="T24" fmla="*/ 6 w 42"/>
                  <a:gd name="T25" fmla="*/ 305 h 7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6158" name="Freeform 14"/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/>
              <a:ahLst/>
              <a:cxnLst>
                <a:cxn ang="0">
                  <a:pos x="3976" y="527"/>
                </a:cxn>
                <a:cxn ang="0">
                  <a:pos x="3970" y="527"/>
                </a:cxn>
                <a:cxn ang="0">
                  <a:pos x="3844" y="509"/>
                </a:cxn>
                <a:cxn ang="0">
                  <a:pos x="2487" y="305"/>
                </a:cxn>
                <a:cxn ang="0">
                  <a:pos x="2039" y="36"/>
                </a:cxn>
                <a:cxn ang="0">
                  <a:pos x="1907" y="24"/>
                </a:cxn>
                <a:cxn ang="0">
                  <a:pos x="1883" y="54"/>
                </a:cxn>
                <a:cxn ang="0">
                  <a:pos x="1859" y="54"/>
                </a:cxn>
                <a:cxn ang="0">
                  <a:pos x="1830" y="30"/>
                </a:cxn>
                <a:cxn ang="0">
                  <a:pos x="1704" y="102"/>
                </a:cxn>
                <a:cxn ang="0">
                  <a:pos x="1608" y="126"/>
                </a:cxn>
                <a:cxn ang="0">
                  <a:pos x="1561" y="132"/>
                </a:cxn>
                <a:cxn ang="0">
                  <a:pos x="1495" y="102"/>
                </a:cxn>
                <a:cxn ang="0">
                  <a:pos x="1357" y="126"/>
                </a:cxn>
                <a:cxn ang="0">
                  <a:pos x="1285" y="24"/>
                </a:cxn>
                <a:cxn ang="0">
                  <a:pos x="1280" y="18"/>
                </a:cxn>
                <a:cxn ang="0">
                  <a:pos x="1262" y="12"/>
                </a:cxn>
                <a:cxn ang="0">
                  <a:pos x="1238" y="6"/>
                </a:cxn>
                <a:cxn ang="0">
                  <a:pos x="1220" y="0"/>
                </a:cxn>
                <a:cxn ang="0">
                  <a:pos x="1196" y="0"/>
                </a:cxn>
                <a:cxn ang="0">
                  <a:pos x="1166" y="0"/>
                </a:cxn>
                <a:cxn ang="0">
                  <a:pos x="1142" y="0"/>
                </a:cxn>
                <a:cxn ang="0">
                  <a:pos x="1136" y="0"/>
                </a:cxn>
                <a:cxn ang="0">
                  <a:pos x="1130" y="0"/>
                </a:cxn>
                <a:cxn ang="0">
                  <a:pos x="1124" y="6"/>
                </a:cxn>
                <a:cxn ang="0">
                  <a:pos x="1118" y="12"/>
                </a:cxn>
                <a:cxn ang="0">
                  <a:pos x="1100" y="18"/>
                </a:cxn>
                <a:cxn ang="0">
                  <a:pos x="1088" y="18"/>
                </a:cxn>
                <a:cxn ang="0">
                  <a:pos x="1070" y="24"/>
                </a:cxn>
                <a:cxn ang="0">
                  <a:pos x="1052" y="30"/>
                </a:cxn>
                <a:cxn ang="0">
                  <a:pos x="1034" y="36"/>
                </a:cxn>
                <a:cxn ang="0">
                  <a:pos x="1028" y="42"/>
                </a:cxn>
                <a:cxn ang="0">
                  <a:pos x="969" y="60"/>
                </a:cxn>
                <a:cxn ang="0">
                  <a:pos x="921" y="72"/>
                </a:cxn>
                <a:cxn ang="0">
                  <a:pos x="855" y="48"/>
                </a:cxn>
                <a:cxn ang="0">
                  <a:pos x="825" y="48"/>
                </a:cxn>
                <a:cxn ang="0">
                  <a:pos x="759" y="72"/>
                </a:cxn>
                <a:cxn ang="0">
                  <a:pos x="735" y="72"/>
                </a:cxn>
                <a:cxn ang="0">
                  <a:pos x="706" y="60"/>
                </a:cxn>
                <a:cxn ang="0">
                  <a:pos x="640" y="60"/>
                </a:cxn>
                <a:cxn ang="0">
                  <a:pos x="544" y="72"/>
                </a:cxn>
                <a:cxn ang="0">
                  <a:pos x="389" y="18"/>
                </a:cxn>
                <a:cxn ang="0">
                  <a:pos x="323" y="60"/>
                </a:cxn>
                <a:cxn ang="0">
                  <a:pos x="317" y="60"/>
                </a:cxn>
                <a:cxn ang="0">
                  <a:pos x="305" y="72"/>
                </a:cxn>
                <a:cxn ang="0">
                  <a:pos x="287" y="78"/>
                </a:cxn>
                <a:cxn ang="0">
                  <a:pos x="263" y="90"/>
                </a:cxn>
                <a:cxn ang="0">
                  <a:pos x="203" y="120"/>
                </a:cxn>
                <a:cxn ang="0">
                  <a:pos x="149" y="150"/>
                </a:cxn>
                <a:cxn ang="0">
                  <a:pos x="78" y="168"/>
                </a:cxn>
                <a:cxn ang="0">
                  <a:pos x="0" y="180"/>
                </a:cxn>
                <a:cxn ang="0">
                  <a:pos x="0" y="527"/>
                </a:cxn>
                <a:cxn ang="0">
                  <a:pos x="1010" y="527"/>
                </a:cxn>
                <a:cxn ang="0">
                  <a:pos x="3725" y="527"/>
                </a:cxn>
                <a:cxn ang="0">
                  <a:pos x="3976" y="527"/>
                </a:cxn>
                <a:cxn ang="0">
                  <a:pos x="3976" y="527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s-ES">
                <a:solidFill>
                  <a:srgbClr val="FFFFFF"/>
                </a:solidFill>
                <a:latin typeface="Arial" charset="0"/>
              </a:endParaRPr>
            </a:p>
          </p:txBody>
        </p:sp>
      </p:grpSp>
      <p:grpSp>
        <p:nvGrpSpPr>
          <p:cNvPr id="2053" name="Group 15"/>
          <p:cNvGrpSpPr>
            <a:grpSpLocks/>
          </p:cNvGrpSpPr>
          <p:nvPr/>
        </p:nvGrpSpPr>
        <p:grpSpPr bwMode="auto">
          <a:xfrm>
            <a:off x="627063" y="6021388"/>
            <a:ext cx="5684837" cy="849312"/>
            <a:chOff x="395" y="3793"/>
            <a:chExt cx="3581" cy="535"/>
          </a:xfrm>
        </p:grpSpPr>
        <p:sp>
          <p:nvSpPr>
            <p:cNvPr id="2059" name="Freeform 16"/>
            <p:cNvSpPr>
              <a:spLocks/>
            </p:cNvSpPr>
            <p:nvPr/>
          </p:nvSpPr>
          <p:spPr bwMode="auto">
            <a:xfrm>
              <a:off x="1196" y="3793"/>
              <a:ext cx="365" cy="291"/>
            </a:xfrm>
            <a:custGeom>
              <a:avLst/>
              <a:gdLst>
                <a:gd name="T0" fmla="*/ 24 w 365"/>
                <a:gd name="T1" fmla="*/ 24 h 287"/>
                <a:gd name="T2" fmla="*/ 0 w 365"/>
                <a:gd name="T3" fmla="*/ 78 h 287"/>
                <a:gd name="T4" fmla="*/ 66 w 365"/>
                <a:gd name="T5" fmla="*/ 144 h 287"/>
                <a:gd name="T6" fmla="*/ 143 w 365"/>
                <a:gd name="T7" fmla="*/ 234 h 287"/>
                <a:gd name="T8" fmla="*/ 191 w 365"/>
                <a:gd name="T9" fmla="*/ 216 h 287"/>
                <a:gd name="T10" fmla="*/ 341 w 365"/>
                <a:gd name="T11" fmla="*/ 368 h 287"/>
                <a:gd name="T12" fmla="*/ 305 w 365"/>
                <a:gd name="T13" fmla="*/ 225 h 287"/>
                <a:gd name="T14" fmla="*/ 365 w 365"/>
                <a:gd name="T15" fmla="*/ 168 h 287"/>
                <a:gd name="T16" fmla="*/ 359 w 365"/>
                <a:gd name="T17" fmla="*/ 162 h 287"/>
                <a:gd name="T18" fmla="*/ 335 w 365"/>
                <a:gd name="T19" fmla="*/ 150 h 287"/>
                <a:gd name="T20" fmla="*/ 299 w 365"/>
                <a:gd name="T21" fmla="*/ 108 h 287"/>
                <a:gd name="T22" fmla="*/ 257 w 365"/>
                <a:gd name="T23" fmla="*/ 90 h 287"/>
                <a:gd name="T24" fmla="*/ 215 w 365"/>
                <a:gd name="T25" fmla="*/ 72 h 287"/>
                <a:gd name="T26" fmla="*/ 173 w 365"/>
                <a:gd name="T27" fmla="*/ 54 h 287"/>
                <a:gd name="T28" fmla="*/ 143 w 365"/>
                <a:gd name="T29" fmla="*/ 24 h 287"/>
                <a:gd name="T30" fmla="*/ 131 w 365"/>
                <a:gd name="T31" fmla="*/ 18 h 287"/>
                <a:gd name="T32" fmla="*/ 107 w 365"/>
                <a:gd name="T33" fmla="*/ 18 h 287"/>
                <a:gd name="T34" fmla="*/ 95 w 365"/>
                <a:gd name="T35" fmla="*/ 18 h 287"/>
                <a:gd name="T36" fmla="*/ 72 w 365"/>
                <a:gd name="T37" fmla="*/ 12 h 287"/>
                <a:gd name="T38" fmla="*/ 66 w 365"/>
                <a:gd name="T39" fmla="*/ 12 h 287"/>
                <a:gd name="T40" fmla="*/ 54 w 365"/>
                <a:gd name="T41" fmla="*/ 6 h 287"/>
                <a:gd name="T42" fmla="*/ 42 w 365"/>
                <a:gd name="T43" fmla="*/ 0 h 287"/>
                <a:gd name="T44" fmla="*/ 30 w 365"/>
                <a:gd name="T45" fmla="*/ 0 h 287"/>
                <a:gd name="T46" fmla="*/ 24 w 365"/>
                <a:gd name="T47" fmla="*/ 24 h 287"/>
                <a:gd name="T48" fmla="*/ 24 w 365"/>
                <a:gd name="T49" fmla="*/ 24 h 287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60" name="Freeform 17"/>
            <p:cNvSpPr>
              <a:spLocks/>
            </p:cNvSpPr>
            <p:nvPr/>
          </p:nvSpPr>
          <p:spPr bwMode="auto">
            <a:xfrm>
              <a:off x="1943" y="3829"/>
              <a:ext cx="2033" cy="499"/>
            </a:xfrm>
            <a:custGeom>
              <a:avLst/>
              <a:gdLst>
                <a:gd name="T0" fmla="*/ 186 w 2033"/>
                <a:gd name="T1" fmla="*/ 18 h 499"/>
                <a:gd name="T2" fmla="*/ 138 w 2033"/>
                <a:gd name="T3" fmla="*/ 6 h 499"/>
                <a:gd name="T4" fmla="*/ 96 w 2033"/>
                <a:gd name="T5" fmla="*/ 0 h 499"/>
                <a:gd name="T6" fmla="*/ 36 w 2033"/>
                <a:gd name="T7" fmla="*/ 0 h 499"/>
                <a:gd name="T8" fmla="*/ 12 w 2033"/>
                <a:gd name="T9" fmla="*/ 25 h 499"/>
                <a:gd name="T10" fmla="*/ 0 w 2033"/>
                <a:gd name="T11" fmla="*/ 128 h 499"/>
                <a:gd name="T12" fmla="*/ 60 w 2033"/>
                <a:gd name="T13" fmla="*/ 104 h 499"/>
                <a:gd name="T14" fmla="*/ 90 w 2033"/>
                <a:gd name="T15" fmla="*/ 134 h 499"/>
                <a:gd name="T16" fmla="*/ 150 w 2033"/>
                <a:gd name="T17" fmla="*/ 153 h 499"/>
                <a:gd name="T18" fmla="*/ 209 w 2033"/>
                <a:gd name="T19" fmla="*/ 273 h 499"/>
                <a:gd name="T20" fmla="*/ 401 w 2033"/>
                <a:gd name="T21" fmla="*/ 359 h 499"/>
                <a:gd name="T22" fmla="*/ 777 w 2033"/>
                <a:gd name="T23" fmla="*/ 359 h 499"/>
                <a:gd name="T24" fmla="*/ 2033 w 2033"/>
                <a:gd name="T25" fmla="*/ 499 h 499"/>
                <a:gd name="T26" fmla="*/ 2033 w 2033"/>
                <a:gd name="T27" fmla="*/ 499 h 499"/>
                <a:gd name="T28" fmla="*/ 1991 w 2033"/>
                <a:gd name="T29" fmla="*/ 493 h 499"/>
                <a:gd name="T30" fmla="*/ 676 w 2033"/>
                <a:gd name="T31" fmla="*/ 243 h 499"/>
                <a:gd name="T32" fmla="*/ 514 w 2033"/>
                <a:gd name="T33" fmla="*/ 159 h 499"/>
                <a:gd name="T34" fmla="*/ 425 w 2033"/>
                <a:gd name="T35" fmla="*/ 110 h 499"/>
                <a:gd name="T36" fmla="*/ 365 w 2033"/>
                <a:gd name="T37" fmla="*/ 92 h 499"/>
                <a:gd name="T38" fmla="*/ 281 w 2033"/>
                <a:gd name="T39" fmla="*/ 61 h 499"/>
                <a:gd name="T40" fmla="*/ 186 w 2033"/>
                <a:gd name="T41" fmla="*/ 18 h 499"/>
                <a:gd name="T42" fmla="*/ 186 w 2033"/>
                <a:gd name="T43" fmla="*/ 18 h 49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61" name="Freeform 18"/>
            <p:cNvSpPr>
              <a:spLocks/>
            </p:cNvSpPr>
            <p:nvPr/>
          </p:nvSpPr>
          <p:spPr bwMode="auto">
            <a:xfrm>
              <a:off x="1830" y="3823"/>
              <a:ext cx="71" cy="61"/>
            </a:xfrm>
            <a:custGeom>
              <a:avLst/>
              <a:gdLst>
                <a:gd name="T0" fmla="*/ 0 w 71"/>
                <a:gd name="T1" fmla="*/ 18 h 60"/>
                <a:gd name="T2" fmla="*/ 6 w 71"/>
                <a:gd name="T3" fmla="*/ 18 h 60"/>
                <a:gd name="T4" fmla="*/ 12 w 71"/>
                <a:gd name="T5" fmla="*/ 12 h 60"/>
                <a:gd name="T6" fmla="*/ 6 w 71"/>
                <a:gd name="T7" fmla="*/ 6 h 60"/>
                <a:gd name="T8" fmla="*/ 0 w 71"/>
                <a:gd name="T9" fmla="*/ 0 h 60"/>
                <a:gd name="T10" fmla="*/ 29 w 71"/>
                <a:gd name="T11" fmla="*/ 18 h 60"/>
                <a:gd name="T12" fmla="*/ 53 w 71"/>
                <a:gd name="T13" fmla="*/ 18 h 60"/>
                <a:gd name="T14" fmla="*/ 59 w 71"/>
                <a:gd name="T15" fmla="*/ 48 h 60"/>
                <a:gd name="T16" fmla="*/ 65 w 71"/>
                <a:gd name="T17" fmla="*/ 60 h 60"/>
                <a:gd name="T18" fmla="*/ 71 w 71"/>
                <a:gd name="T19" fmla="*/ 72 h 60"/>
                <a:gd name="T20" fmla="*/ 71 w 71"/>
                <a:gd name="T21" fmla="*/ 78 h 60"/>
                <a:gd name="T22" fmla="*/ 59 w 71"/>
                <a:gd name="T23" fmla="*/ 72 h 60"/>
                <a:gd name="T24" fmla="*/ 47 w 71"/>
                <a:gd name="T25" fmla="*/ 60 h 60"/>
                <a:gd name="T26" fmla="*/ 23 w 71"/>
                <a:gd name="T27" fmla="*/ 48 h 60"/>
                <a:gd name="T28" fmla="*/ 23 w 71"/>
                <a:gd name="T29" fmla="*/ 54 h 60"/>
                <a:gd name="T30" fmla="*/ 18 w 71"/>
                <a:gd name="T31" fmla="*/ 60 h 60"/>
                <a:gd name="T32" fmla="*/ 12 w 71"/>
                <a:gd name="T33" fmla="*/ 66 h 60"/>
                <a:gd name="T34" fmla="*/ 6 w 71"/>
                <a:gd name="T35" fmla="*/ 66 h 60"/>
                <a:gd name="T36" fmla="*/ 6 w 71"/>
                <a:gd name="T37" fmla="*/ 66 h 60"/>
                <a:gd name="T38" fmla="*/ 6 w 71"/>
                <a:gd name="T39" fmla="*/ 54 h 60"/>
                <a:gd name="T40" fmla="*/ 0 w 71"/>
                <a:gd name="T41" fmla="*/ 18 h 60"/>
                <a:gd name="T42" fmla="*/ 0 w 71"/>
                <a:gd name="T43" fmla="*/ 18 h 6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62" name="Freeform 19"/>
            <p:cNvSpPr>
              <a:spLocks/>
            </p:cNvSpPr>
            <p:nvPr/>
          </p:nvSpPr>
          <p:spPr bwMode="auto">
            <a:xfrm>
              <a:off x="855" y="3842"/>
              <a:ext cx="161" cy="164"/>
            </a:xfrm>
            <a:custGeom>
              <a:avLst/>
              <a:gdLst>
                <a:gd name="T0" fmla="*/ 30 w 161"/>
                <a:gd name="T1" fmla="*/ 0 h 162"/>
                <a:gd name="T2" fmla="*/ 48 w 161"/>
                <a:gd name="T3" fmla="*/ 6 h 162"/>
                <a:gd name="T4" fmla="*/ 72 w 161"/>
                <a:gd name="T5" fmla="*/ 6 h 162"/>
                <a:gd name="T6" fmla="*/ 114 w 161"/>
                <a:gd name="T7" fmla="*/ 12 h 162"/>
                <a:gd name="T8" fmla="*/ 96 w 161"/>
                <a:gd name="T9" fmla="*/ 72 h 162"/>
                <a:gd name="T10" fmla="*/ 96 w 161"/>
                <a:gd name="T11" fmla="*/ 78 h 162"/>
                <a:gd name="T12" fmla="*/ 102 w 161"/>
                <a:gd name="T13" fmla="*/ 90 h 162"/>
                <a:gd name="T14" fmla="*/ 108 w 161"/>
                <a:gd name="T15" fmla="*/ 102 h 162"/>
                <a:gd name="T16" fmla="*/ 120 w 161"/>
                <a:gd name="T17" fmla="*/ 114 h 162"/>
                <a:gd name="T18" fmla="*/ 143 w 161"/>
                <a:gd name="T19" fmla="*/ 142 h 162"/>
                <a:gd name="T20" fmla="*/ 155 w 161"/>
                <a:gd name="T21" fmla="*/ 174 h 162"/>
                <a:gd name="T22" fmla="*/ 161 w 161"/>
                <a:gd name="T23" fmla="*/ 192 h 162"/>
                <a:gd name="T24" fmla="*/ 161 w 161"/>
                <a:gd name="T25" fmla="*/ 198 h 162"/>
                <a:gd name="T26" fmla="*/ 96 w 161"/>
                <a:gd name="T27" fmla="*/ 120 h 162"/>
                <a:gd name="T28" fmla="*/ 30 w 161"/>
                <a:gd name="T29" fmla="*/ 72 h 162"/>
                <a:gd name="T30" fmla="*/ 0 w 161"/>
                <a:gd name="T31" fmla="*/ 0 h 162"/>
                <a:gd name="T32" fmla="*/ 30 w 161"/>
                <a:gd name="T33" fmla="*/ 0 h 162"/>
                <a:gd name="T34" fmla="*/ 30 w 161"/>
                <a:gd name="T35" fmla="*/ 0 h 16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63" name="Freeform 20"/>
            <p:cNvSpPr>
              <a:spLocks/>
            </p:cNvSpPr>
            <p:nvPr/>
          </p:nvSpPr>
          <p:spPr bwMode="auto">
            <a:xfrm>
              <a:off x="706" y="3854"/>
              <a:ext cx="59" cy="61"/>
            </a:xfrm>
            <a:custGeom>
              <a:avLst/>
              <a:gdLst>
                <a:gd name="T0" fmla="*/ 59 w 59"/>
                <a:gd name="T1" fmla="*/ 6 h 60"/>
                <a:gd name="T2" fmla="*/ 41 w 59"/>
                <a:gd name="T3" fmla="*/ 48 h 60"/>
                <a:gd name="T4" fmla="*/ 41 w 59"/>
                <a:gd name="T5" fmla="*/ 54 h 60"/>
                <a:gd name="T6" fmla="*/ 47 w 59"/>
                <a:gd name="T7" fmla="*/ 60 h 60"/>
                <a:gd name="T8" fmla="*/ 53 w 59"/>
                <a:gd name="T9" fmla="*/ 72 h 60"/>
                <a:gd name="T10" fmla="*/ 53 w 59"/>
                <a:gd name="T11" fmla="*/ 78 h 60"/>
                <a:gd name="T12" fmla="*/ 47 w 59"/>
                <a:gd name="T13" fmla="*/ 72 h 60"/>
                <a:gd name="T14" fmla="*/ 35 w 59"/>
                <a:gd name="T15" fmla="*/ 66 h 60"/>
                <a:gd name="T16" fmla="*/ 23 w 59"/>
                <a:gd name="T17" fmla="*/ 54 h 60"/>
                <a:gd name="T18" fmla="*/ 17 w 59"/>
                <a:gd name="T19" fmla="*/ 48 h 60"/>
                <a:gd name="T20" fmla="*/ 0 w 59"/>
                <a:gd name="T21" fmla="*/ 0 h 60"/>
                <a:gd name="T22" fmla="*/ 59 w 59"/>
                <a:gd name="T23" fmla="*/ 6 h 60"/>
                <a:gd name="T24" fmla="*/ 59 w 59"/>
                <a:gd name="T25" fmla="*/ 6 h 6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64" name="Freeform 21"/>
            <p:cNvSpPr>
              <a:spLocks/>
            </p:cNvSpPr>
            <p:nvPr/>
          </p:nvSpPr>
          <p:spPr bwMode="auto">
            <a:xfrm>
              <a:off x="395" y="3811"/>
              <a:ext cx="245" cy="207"/>
            </a:xfrm>
            <a:custGeom>
              <a:avLst/>
              <a:gdLst>
                <a:gd name="T0" fmla="*/ 233 w 245"/>
                <a:gd name="T1" fmla="*/ 54 h 204"/>
                <a:gd name="T2" fmla="*/ 245 w 245"/>
                <a:gd name="T3" fmla="*/ 60 h 204"/>
                <a:gd name="T4" fmla="*/ 209 w 245"/>
                <a:gd name="T5" fmla="*/ 102 h 204"/>
                <a:gd name="T6" fmla="*/ 143 w 245"/>
                <a:gd name="T7" fmla="*/ 168 h 204"/>
                <a:gd name="T8" fmla="*/ 167 w 245"/>
                <a:gd name="T9" fmla="*/ 203 h 204"/>
                <a:gd name="T10" fmla="*/ 179 w 245"/>
                <a:gd name="T11" fmla="*/ 264 h 204"/>
                <a:gd name="T12" fmla="*/ 77 w 245"/>
                <a:gd name="T13" fmla="*/ 168 h 204"/>
                <a:gd name="T14" fmla="*/ 47 w 245"/>
                <a:gd name="T15" fmla="*/ 102 h 204"/>
                <a:gd name="T16" fmla="*/ 89 w 245"/>
                <a:gd name="T17" fmla="*/ 84 h 204"/>
                <a:gd name="T18" fmla="*/ 59 w 245"/>
                <a:gd name="T19" fmla="*/ 54 h 204"/>
                <a:gd name="T20" fmla="*/ 0 w 245"/>
                <a:gd name="T21" fmla="*/ 12 h 204"/>
                <a:gd name="T22" fmla="*/ 0 w 245"/>
                <a:gd name="T23" fmla="*/ 0 h 204"/>
                <a:gd name="T24" fmla="*/ 6 w 245"/>
                <a:gd name="T25" fmla="*/ 0 h 204"/>
                <a:gd name="T26" fmla="*/ 12 w 245"/>
                <a:gd name="T27" fmla="*/ 0 h 204"/>
                <a:gd name="T28" fmla="*/ 47 w 245"/>
                <a:gd name="T29" fmla="*/ 6 h 204"/>
                <a:gd name="T30" fmla="*/ 77 w 245"/>
                <a:gd name="T31" fmla="*/ 6 h 204"/>
                <a:gd name="T32" fmla="*/ 83 w 245"/>
                <a:gd name="T33" fmla="*/ 6 h 204"/>
                <a:gd name="T34" fmla="*/ 89 w 245"/>
                <a:gd name="T35" fmla="*/ 6 h 204"/>
                <a:gd name="T36" fmla="*/ 101 w 245"/>
                <a:gd name="T37" fmla="*/ 12 h 204"/>
                <a:gd name="T38" fmla="*/ 125 w 245"/>
                <a:gd name="T39" fmla="*/ 12 h 204"/>
                <a:gd name="T40" fmla="*/ 143 w 245"/>
                <a:gd name="T41" fmla="*/ 18 h 204"/>
                <a:gd name="T42" fmla="*/ 149 w 245"/>
                <a:gd name="T43" fmla="*/ 18 h 204"/>
                <a:gd name="T44" fmla="*/ 149 w 245"/>
                <a:gd name="T45" fmla="*/ 18 h 204"/>
                <a:gd name="T46" fmla="*/ 203 w 245"/>
                <a:gd name="T47" fmla="*/ 24 h 204"/>
                <a:gd name="T48" fmla="*/ 233 w 245"/>
                <a:gd name="T49" fmla="*/ 54 h 204"/>
                <a:gd name="T50" fmla="*/ 233 w 245"/>
                <a:gd name="T51" fmla="*/ 54 h 20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166" name="Rectangle 2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6167" name="Rectangle 2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E" smtClean="0"/>
              <a:t>Haga clic para modificar el estilo de texto del patrón</a:t>
            </a:r>
          </a:p>
          <a:p>
            <a:pPr lvl="1"/>
            <a:r>
              <a:rPr lang="es-ES" altLang="es-PE" smtClean="0"/>
              <a:t>Segundo nivel</a:t>
            </a:r>
          </a:p>
          <a:p>
            <a:pPr lvl="2"/>
            <a:r>
              <a:rPr lang="es-ES" altLang="es-PE" smtClean="0"/>
              <a:t>Tercer nivel</a:t>
            </a:r>
          </a:p>
          <a:p>
            <a:pPr lvl="3"/>
            <a:r>
              <a:rPr lang="es-ES" altLang="es-PE" smtClean="0"/>
              <a:t>Cuarto nivel</a:t>
            </a:r>
          </a:p>
          <a:p>
            <a:pPr lvl="4"/>
            <a:r>
              <a:rPr lang="es-ES" altLang="es-PE" smtClean="0"/>
              <a:t>Quinto nivel</a:t>
            </a:r>
          </a:p>
        </p:txBody>
      </p:sp>
      <p:sp>
        <p:nvSpPr>
          <p:cNvPr id="6168" name="Rectangle 2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169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170" name="Rectangle 2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A3302C00-D835-4874-A3B9-7CCC5CE7F0CE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279" r:id="rId1"/>
    <p:sldLayoutId id="2147484280" r:id="rId2"/>
    <p:sldLayoutId id="2147484281" r:id="rId3"/>
    <p:sldLayoutId id="2147484282" r:id="rId4"/>
    <p:sldLayoutId id="2147484283" r:id="rId5"/>
    <p:sldLayoutId id="2147484284" r:id="rId6"/>
    <p:sldLayoutId id="2147484285" r:id="rId7"/>
    <p:sldLayoutId id="2147484286" r:id="rId8"/>
    <p:sldLayoutId id="2147484287" r:id="rId9"/>
    <p:sldLayoutId id="2147484288" r:id="rId10"/>
    <p:sldLayoutId id="2147484289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1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1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1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1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1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1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1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1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1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7" grpId="0" build="p">
        <p:tmplLst>
          <p:tmpl lvl="1">
            <p:tnLst>
              <p:par>
                <p:cTn presetID="42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6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616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616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616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6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616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616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616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6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616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616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616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6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616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616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616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6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616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616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616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E" smtClean="0"/>
              <a:t>Haga clic para modificar el estilo de título del patrón</a:t>
            </a:r>
            <a:endParaRPr lang="es-PE" altLang="es-PE" smtClean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E" smtClean="0"/>
              <a:t>Haga clic para modificar el estilo de texto del patrón</a:t>
            </a:r>
          </a:p>
          <a:p>
            <a:pPr lvl="1"/>
            <a:r>
              <a:rPr lang="es-ES" altLang="es-PE" smtClean="0"/>
              <a:t>Segundo nivel</a:t>
            </a:r>
          </a:p>
          <a:p>
            <a:pPr lvl="2"/>
            <a:r>
              <a:rPr lang="es-ES" altLang="es-PE" smtClean="0"/>
              <a:t>Tercer nivel</a:t>
            </a:r>
          </a:p>
          <a:p>
            <a:pPr lvl="3"/>
            <a:r>
              <a:rPr lang="es-ES" altLang="es-PE" smtClean="0"/>
              <a:t>Cuarto nivel</a:t>
            </a:r>
          </a:p>
          <a:p>
            <a:pPr lvl="4"/>
            <a:r>
              <a:rPr lang="es-ES" altLang="es-PE" smtClean="0"/>
              <a:t>Quinto nivel</a:t>
            </a:r>
            <a:endParaRPr lang="es-PE" altLang="es-PE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Arial" charset="0"/>
              </a:defRPr>
            </a:lvl1pPr>
          </a:lstStyle>
          <a:p>
            <a:pPr>
              <a:defRPr/>
            </a:pPr>
            <a:fld id="{C8BB4CB3-2E0E-43EA-A183-4BCBCD299A9E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90" r:id="rId1"/>
    <p:sldLayoutId id="2147484291" r:id="rId2"/>
    <p:sldLayoutId id="2147484292" r:id="rId3"/>
    <p:sldLayoutId id="2147484293" r:id="rId4"/>
    <p:sldLayoutId id="2147484294" r:id="rId5"/>
    <p:sldLayoutId id="2147484295" r:id="rId6"/>
    <p:sldLayoutId id="2147484296" r:id="rId7"/>
    <p:sldLayoutId id="2147484297" r:id="rId8"/>
    <p:sldLayoutId id="2147484298" r:id="rId9"/>
    <p:sldLayoutId id="2147484299" r:id="rId10"/>
    <p:sldLayoutId id="2147484300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42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E" smtClean="0"/>
              <a:t>Haga clic para modificar el estilo de título del patrón</a:t>
            </a:r>
          </a:p>
        </p:txBody>
      </p:sp>
      <p:sp>
        <p:nvSpPr>
          <p:cNvPr id="4099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E" smtClean="0"/>
              <a:t>Haga clic para modificar el estilo de texto del patrón</a:t>
            </a:r>
          </a:p>
          <a:p>
            <a:pPr lvl="1"/>
            <a:r>
              <a:rPr lang="es-ES" altLang="es-PE" smtClean="0"/>
              <a:t>Segundo nivel</a:t>
            </a:r>
          </a:p>
          <a:p>
            <a:pPr lvl="2"/>
            <a:r>
              <a:rPr lang="es-ES" altLang="es-PE" smtClean="0"/>
              <a:t>Tercer nivel</a:t>
            </a:r>
          </a:p>
          <a:p>
            <a:pPr lvl="3"/>
            <a:r>
              <a:rPr lang="es-ES" altLang="es-PE" smtClean="0"/>
              <a:t>Cuarto nivel</a:t>
            </a:r>
          </a:p>
          <a:p>
            <a:pPr lvl="4"/>
            <a:r>
              <a:rPr lang="es-ES" altLang="es-PE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prstClr val="black">
                    <a:tint val="75000"/>
                  </a:prstClr>
                </a:solidFill>
                <a:cs typeface="Arial" charset="0"/>
              </a:defRPr>
            </a:lvl1pPr>
          </a:lstStyle>
          <a:p>
            <a:pPr>
              <a:defRPr/>
            </a:pPr>
            <a:fld id="{24F437E8-D0E2-4D22-AB2E-9132044557F5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prstClr val="black">
                    <a:tint val="75000"/>
                  </a:prstClr>
                </a:solidFill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E304F28-0CE0-4FAE-B105-0C05A0B47248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68" r:id="rId1"/>
    <p:sldLayoutId id="2147484269" r:id="rId2"/>
    <p:sldLayoutId id="2147484270" r:id="rId3"/>
    <p:sldLayoutId id="2147484271" r:id="rId4"/>
    <p:sldLayoutId id="2147484272" r:id="rId5"/>
    <p:sldLayoutId id="2147484273" r:id="rId6"/>
    <p:sldLayoutId id="2147484274" r:id="rId7"/>
    <p:sldLayoutId id="2147484275" r:id="rId8"/>
    <p:sldLayoutId id="2147484276" r:id="rId9"/>
    <p:sldLayoutId id="2147484277" r:id="rId10"/>
    <p:sldLayoutId id="2147484278" r:id="rId11"/>
    <p:sldLayoutId id="2147484301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7"/>
          <p:cNvSpPr txBox="1">
            <a:spLocks noChangeArrowheads="1"/>
          </p:cNvSpPr>
          <p:nvPr/>
        </p:nvSpPr>
        <p:spPr bwMode="auto">
          <a:xfrm rot="-5400000">
            <a:off x="4733132" y="5288756"/>
            <a:ext cx="461962" cy="249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C" altLang="es-PE" sz="1800" b="1">
                <a:latin typeface="Arial" charset="0"/>
              </a:rPr>
              <a:t>www. aidesep.org.pe</a:t>
            </a:r>
            <a:endParaRPr lang="es-ES" altLang="es-PE" sz="1800" b="1">
              <a:latin typeface="Arial" charset="0"/>
            </a:endParaRPr>
          </a:p>
        </p:txBody>
      </p:sp>
      <p:pic>
        <p:nvPicPr>
          <p:cNvPr id="4100" name="Picture 4" descr="banner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8388424" cy="7647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9 CuadroTexto"/>
          <p:cNvSpPr txBox="1"/>
          <p:nvPr/>
        </p:nvSpPr>
        <p:spPr>
          <a:xfrm>
            <a:off x="5292725" y="5805488"/>
            <a:ext cx="360045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eaLnBrk="1" hangingPunct="1">
              <a:defRPr/>
            </a:pPr>
            <a:r>
              <a:rPr lang="es-ES" sz="1400" b="1" i="1" dirty="0">
                <a:solidFill>
                  <a:srgbClr val="0D0D0D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Lima, 12-ONURedd+, Lima, 07.07.2014</a:t>
            </a:r>
          </a:p>
        </p:txBody>
      </p:sp>
      <p:sp>
        <p:nvSpPr>
          <p:cNvPr id="11" name="Text Box 9"/>
          <p:cNvSpPr txBox="1">
            <a:spLocks noChangeArrowheads="1" noChangeShapeType="1"/>
          </p:cNvSpPr>
          <p:nvPr/>
        </p:nvSpPr>
        <p:spPr bwMode="auto">
          <a:xfrm>
            <a:off x="336550" y="2349500"/>
            <a:ext cx="8497888" cy="1439863"/>
          </a:xfrm>
          <a:prstGeom prst="rect">
            <a:avLst/>
          </a:prstGeom>
          <a:solidFill>
            <a:srgbClr val="92D05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36195" tIns="36195" rIns="36195" bIns="36195"/>
          <a:lstStyle/>
          <a:p>
            <a:pPr algn="ctr" eaLnBrk="1" hangingPunct="1">
              <a:defRPr/>
            </a:pPr>
            <a:r>
              <a:rPr lang="es-ES_tradnl" sz="4400" b="1" i="1" dirty="0">
                <a:solidFill>
                  <a:srgbClr val="C00000"/>
                </a:solidFill>
                <a:latin typeface="Rockwell" panose="02060603020205020403" pitchFamily="18" charset="0"/>
              </a:rPr>
              <a:t>Lecciones Proy PNUD y Avances para Redd+ Indígena</a:t>
            </a:r>
            <a:endParaRPr lang="es-ES_tradnl" sz="4400" b="1" i="1" dirty="0">
              <a:solidFill>
                <a:srgbClr val="C00000"/>
              </a:solidFill>
              <a:latin typeface="Rockwell" panose="02060603020205020403" pitchFamily="18" charset="0"/>
            </a:endParaRPr>
          </a:p>
        </p:txBody>
      </p:sp>
      <p:pic>
        <p:nvPicPr>
          <p:cNvPr id="28678" name="Imagen 1" descr="http://www.jwc-photos.com/hombres/wp-content/aidesep_logo_01-769787.gif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72" b="-401"/>
          <a:stretch>
            <a:fillRect/>
          </a:stretch>
        </p:blipFill>
        <p:spPr bwMode="auto">
          <a:xfrm>
            <a:off x="2613025" y="768350"/>
            <a:ext cx="3887788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" y="3933825"/>
            <a:ext cx="2963863" cy="280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CuadroTexto 8"/>
          <p:cNvSpPr txBox="1">
            <a:spLocks noChangeArrowheads="1"/>
          </p:cNvSpPr>
          <p:nvPr/>
        </p:nvSpPr>
        <p:spPr bwMode="auto">
          <a:xfrm>
            <a:off x="42863" y="0"/>
            <a:ext cx="9101137" cy="654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80" tIns="45692" rIns="91380" bIns="45692">
            <a:spAutoFit/>
          </a:bodyPr>
          <a:lstStyle>
            <a:lvl1pPr defTabSz="4556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4556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4556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4556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4556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455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455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455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455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s-ES_tradnl" sz="2400" b="1" dirty="0" smtClean="0">
                <a:solidFill>
                  <a:srgbClr val="7030A0"/>
                </a:solidFill>
                <a:latin typeface="Helvetica" pitchFamily="34" charset="0"/>
              </a:rPr>
              <a:t>AIDESEP y el Proyecto PNUD-2013 </a:t>
            </a:r>
          </a:p>
          <a:p>
            <a:pPr algn="ctr" eaLnBrk="1" hangingPunct="1">
              <a:defRPr/>
            </a:pPr>
            <a:r>
              <a:rPr lang="es-ES_tradnl" sz="2400" b="1" dirty="0" smtClean="0">
                <a:solidFill>
                  <a:srgbClr val="7030A0"/>
                </a:solidFill>
                <a:latin typeface="Helvetica" pitchFamily="34" charset="0"/>
              </a:rPr>
              <a:t>Capacidades Indígenas y Redd+</a:t>
            </a:r>
          </a:p>
          <a:p>
            <a:pPr algn="ctr" eaLnBrk="1" hangingPunct="1">
              <a:defRPr/>
            </a:pPr>
            <a:endParaRPr lang="es-ES_tradnl" sz="2000" b="1" i="1" u="sng" dirty="0" smtClean="0">
              <a:solidFill>
                <a:srgbClr val="7030A0"/>
              </a:solidFill>
              <a:latin typeface="Helvetica" pitchFamily="34" charset="0"/>
            </a:endParaRPr>
          </a:p>
          <a:p>
            <a:pPr marL="342900" indent="-342900" eaLnBrk="1" hangingPunct="1">
              <a:lnSpc>
                <a:spcPct val="150000"/>
              </a:lnSpc>
              <a:buFont typeface="Wingdings" panose="05000000000000000000" pitchFamily="2" charset="2"/>
              <a:buChar char="q"/>
              <a:defRPr/>
            </a:pPr>
            <a:r>
              <a:rPr lang="es-PE" dirty="0" smtClean="0"/>
              <a:t>AIDESEP participó activamente en el Comité Técnico, reajustes de enfoques y estrategias del proyecto, talleres locales, evaluación de consultorías y sistematización de lecciones aprendidas.</a:t>
            </a:r>
          </a:p>
          <a:p>
            <a:pPr marL="342900" indent="-342900" eaLnBrk="1" hangingPunct="1">
              <a:lnSpc>
                <a:spcPct val="150000"/>
              </a:lnSpc>
              <a:buFont typeface="Wingdings" panose="05000000000000000000" pitchFamily="2" charset="2"/>
              <a:buChar char="q"/>
              <a:defRPr/>
            </a:pPr>
            <a:r>
              <a:rPr lang="es-PE" dirty="0" smtClean="0"/>
              <a:t>Saludamos el enfoque participativo en el diseño, ejecución, sistematización y perspectivas, que debe ser continuado</a:t>
            </a:r>
          </a:p>
          <a:p>
            <a:pPr marL="342900" indent="-342900" eaLnBrk="1" hangingPunct="1">
              <a:lnSpc>
                <a:spcPct val="150000"/>
              </a:lnSpc>
              <a:buFont typeface="Wingdings" panose="05000000000000000000" pitchFamily="2" charset="2"/>
              <a:buChar char="q"/>
              <a:defRPr/>
            </a:pPr>
            <a:r>
              <a:rPr lang="es-PE" dirty="0" smtClean="0"/>
              <a:t>Los logros principales fueron:</a:t>
            </a:r>
          </a:p>
          <a:p>
            <a:pPr marL="342900" indent="-342900" eaLnBrk="1" hangingPunct="1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es-PE" dirty="0" smtClean="0">
                <a:solidFill>
                  <a:srgbClr val="009900"/>
                </a:solidFill>
              </a:rPr>
              <a:t>Ampliar el conocimiento sobre Redd+ y nuestra propuesta de Redd+ Indígena</a:t>
            </a:r>
          </a:p>
          <a:p>
            <a:pPr marL="342900" indent="-342900" eaLnBrk="1" hangingPunct="1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es-PE" dirty="0" smtClean="0">
                <a:solidFill>
                  <a:srgbClr val="009900"/>
                </a:solidFill>
              </a:rPr>
              <a:t>Confirmar que la Consolidación Territorial, Manejo y Gobernanza forestal comunitaria, son condiciones para Redd+ y sin ellos no será viable</a:t>
            </a:r>
          </a:p>
          <a:p>
            <a:pPr marL="342900" indent="-342900" eaLnBrk="1" hangingPunct="1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es-PE" dirty="0" smtClean="0">
                <a:solidFill>
                  <a:srgbClr val="009900"/>
                </a:solidFill>
              </a:rPr>
              <a:t>Confirmar que el estado debe regular operadores de Redd+ y sin ello la corrupción y piratería de carbono contaminará el proceso</a:t>
            </a:r>
          </a:p>
          <a:p>
            <a:pPr marL="342900" indent="-342900" defTabSz="914400" eaLnBrk="1" hangingPunct="1">
              <a:lnSpc>
                <a:spcPct val="150000"/>
              </a:lnSpc>
              <a:buFont typeface="Wingdings" panose="05000000000000000000" pitchFamily="2" charset="2"/>
              <a:buChar char="q"/>
              <a:defRPr/>
            </a:pPr>
            <a:endParaRPr lang="es-PE" dirty="0" smtClean="0">
              <a:solidFill>
                <a:prstClr val="black"/>
              </a:solidFill>
              <a:latin typeface="Tahoma" pitchFamily="34" charset="0"/>
            </a:endParaRPr>
          </a:p>
          <a:p>
            <a:pPr marL="342900" indent="-342900" defTabSz="914400" eaLnBrk="1" hangingPunct="1">
              <a:lnSpc>
                <a:spcPct val="150000"/>
              </a:lnSpc>
              <a:buFont typeface="Wingdings" panose="05000000000000000000" pitchFamily="2" charset="2"/>
              <a:buChar char="q"/>
              <a:defRPr/>
            </a:pPr>
            <a:r>
              <a:rPr lang="es-PE" dirty="0" smtClean="0">
                <a:solidFill>
                  <a:prstClr val="black"/>
                </a:solidFill>
                <a:latin typeface="Tahoma" pitchFamily="34" charset="0"/>
              </a:rPr>
              <a:t>Ampliaremos en las siguientes diapositivas </a:t>
            </a:r>
            <a:endParaRPr lang="es-PE" dirty="0" smtClean="0">
              <a:solidFill>
                <a:srgbClr val="00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n 2" descr="cn nov amaz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8000" contrast="2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4313" y="-214313"/>
            <a:ext cx="5000626" cy="7058026"/>
          </a:xfrm>
          <a:prstGeom prst="rect">
            <a:avLst/>
          </a:prstGeom>
          <a:noFill/>
          <a:ln w="9525">
            <a:solidFill>
              <a:srgbClr val="FFFFFF">
                <a:alpha val="23921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Imagen 1" descr="Deforestacion PROCLIM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DFFFE"/>
              </a:clrFrom>
              <a:clrTo>
                <a:srgbClr val="FDFFFE">
                  <a:alpha val="0"/>
                </a:srgbClr>
              </a:clrTo>
            </a:clrChange>
            <a:lum bright="-18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-214313"/>
            <a:ext cx="5000625" cy="702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48148E-6 L -0.51754 -0.0020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900" y="-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4"/>
          <p:cNvSpPr txBox="1">
            <a:spLocks noChangeArrowheads="1"/>
          </p:cNvSpPr>
          <p:nvPr/>
        </p:nvSpPr>
        <p:spPr bwMode="auto">
          <a:xfrm>
            <a:off x="0" y="188913"/>
            <a:ext cx="9144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s-PE" altLang="es-PE" sz="2400">
                <a:solidFill>
                  <a:srgbClr val="FFFFFF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lang="es-PE" altLang="es-PE" b="1">
              <a:solidFill>
                <a:srgbClr val="FFFF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4" name="3 Forma libre"/>
          <p:cNvSpPr/>
          <p:nvPr/>
        </p:nvSpPr>
        <p:spPr>
          <a:xfrm>
            <a:off x="3532188" y="2501900"/>
            <a:ext cx="2335212" cy="2020888"/>
          </a:xfrm>
          <a:custGeom>
            <a:avLst/>
            <a:gdLst>
              <a:gd name="connsiteX0" fmla="*/ 0 w 2021196"/>
              <a:gd name="connsiteY0" fmla="*/ 1010598 h 2021196"/>
              <a:gd name="connsiteX1" fmla="*/ 1010598 w 2021196"/>
              <a:gd name="connsiteY1" fmla="*/ 0 h 2021196"/>
              <a:gd name="connsiteX2" fmla="*/ 2021196 w 2021196"/>
              <a:gd name="connsiteY2" fmla="*/ 1010598 h 2021196"/>
              <a:gd name="connsiteX3" fmla="*/ 1010598 w 2021196"/>
              <a:gd name="connsiteY3" fmla="*/ 2021196 h 2021196"/>
              <a:gd name="connsiteX4" fmla="*/ 0 w 2021196"/>
              <a:gd name="connsiteY4" fmla="*/ 1010598 h 2021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21196" h="2021196">
                <a:moveTo>
                  <a:pt x="0" y="1010598"/>
                </a:moveTo>
                <a:cubicBezTo>
                  <a:pt x="0" y="452460"/>
                  <a:pt x="452460" y="0"/>
                  <a:pt x="1010598" y="0"/>
                </a:cubicBezTo>
                <a:cubicBezTo>
                  <a:pt x="1568736" y="0"/>
                  <a:pt x="2021196" y="452460"/>
                  <a:pt x="2021196" y="1010598"/>
                </a:cubicBezTo>
                <a:cubicBezTo>
                  <a:pt x="2021196" y="1568736"/>
                  <a:pt x="1568736" y="2021196"/>
                  <a:pt x="1010598" y="2021196"/>
                </a:cubicBezTo>
                <a:cubicBezTo>
                  <a:pt x="452460" y="2021196"/>
                  <a:pt x="0" y="1568736"/>
                  <a:pt x="0" y="1010598"/>
                </a:cubicBezTo>
                <a:close/>
              </a:path>
            </a:pathLst>
          </a:custGeom>
          <a:solidFill>
            <a:srgbClr val="FFFF0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323937" tIns="323937" rIns="323937" bIns="323937" spcCol="1270" anchor="ctr"/>
          <a:lstStyle/>
          <a:p>
            <a:pPr algn="ctr" defTabSz="977900" eaLnBrk="1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s-PE" sz="2800" b="1" dirty="0">
                <a:solidFill>
                  <a:srgbClr val="463416"/>
                </a:solidFill>
                <a:latin typeface="Calibri"/>
                <a:ea typeface="Calibri"/>
                <a:cs typeface="Times New Roman"/>
              </a:rPr>
              <a:t>Plan Amazónico de Vida Plena </a:t>
            </a:r>
            <a:endParaRPr lang="es-PE" sz="2800" dirty="0">
              <a:solidFill>
                <a:srgbClr val="463416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16200000">
            <a:off x="4300537" y="1765301"/>
            <a:ext cx="485775" cy="584200"/>
          </a:xfrm>
          <a:custGeom>
            <a:avLst/>
            <a:gdLst>
              <a:gd name="connsiteX0" fmla="*/ 0 w 485247"/>
              <a:gd name="connsiteY0" fmla="*/ 116736 h 583679"/>
              <a:gd name="connsiteX1" fmla="*/ 242624 w 485247"/>
              <a:gd name="connsiteY1" fmla="*/ 116736 h 583679"/>
              <a:gd name="connsiteX2" fmla="*/ 242624 w 485247"/>
              <a:gd name="connsiteY2" fmla="*/ 0 h 583679"/>
              <a:gd name="connsiteX3" fmla="*/ 485247 w 485247"/>
              <a:gd name="connsiteY3" fmla="*/ 291840 h 583679"/>
              <a:gd name="connsiteX4" fmla="*/ 242624 w 485247"/>
              <a:gd name="connsiteY4" fmla="*/ 583679 h 583679"/>
              <a:gd name="connsiteX5" fmla="*/ 242624 w 485247"/>
              <a:gd name="connsiteY5" fmla="*/ 466943 h 583679"/>
              <a:gd name="connsiteX6" fmla="*/ 0 w 485247"/>
              <a:gd name="connsiteY6" fmla="*/ 466943 h 583679"/>
              <a:gd name="connsiteX7" fmla="*/ 0 w 485247"/>
              <a:gd name="connsiteY7" fmla="*/ 116736 h 583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5247" h="583679">
                <a:moveTo>
                  <a:pt x="0" y="116736"/>
                </a:moveTo>
                <a:lnTo>
                  <a:pt x="242624" y="116736"/>
                </a:lnTo>
                <a:lnTo>
                  <a:pt x="242624" y="0"/>
                </a:lnTo>
                <a:lnTo>
                  <a:pt x="485247" y="291840"/>
                </a:lnTo>
                <a:lnTo>
                  <a:pt x="242624" y="583679"/>
                </a:lnTo>
                <a:lnTo>
                  <a:pt x="242624" y="466943"/>
                </a:lnTo>
                <a:lnTo>
                  <a:pt x="0" y="466943"/>
                </a:lnTo>
                <a:lnTo>
                  <a:pt x="0" y="116736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-1" tIns="116736" rIns="145575" bIns="116736" spcCol="1270" anchor="ctr"/>
          <a:lstStyle/>
          <a:p>
            <a:pPr algn="ctr" defTabSz="800100" eaLnBrk="1" hangingPunct="1">
              <a:lnSpc>
                <a:spcPct val="90000"/>
              </a:lnSpc>
              <a:spcAft>
                <a:spcPct val="35000"/>
              </a:spcAft>
              <a:defRPr/>
            </a:pPr>
            <a:endParaRPr lang="es-PE">
              <a:solidFill>
                <a:srgbClr val="FFFFFF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>
            <a:off x="3419475" y="212725"/>
            <a:ext cx="1944688" cy="1373188"/>
          </a:xfrm>
          <a:custGeom>
            <a:avLst/>
            <a:gdLst>
              <a:gd name="connsiteX0" fmla="*/ 0 w 1373363"/>
              <a:gd name="connsiteY0" fmla="*/ 686682 h 1373363"/>
              <a:gd name="connsiteX1" fmla="*/ 686682 w 1373363"/>
              <a:gd name="connsiteY1" fmla="*/ 0 h 1373363"/>
              <a:gd name="connsiteX2" fmla="*/ 1373364 w 1373363"/>
              <a:gd name="connsiteY2" fmla="*/ 686682 h 1373363"/>
              <a:gd name="connsiteX3" fmla="*/ 686682 w 1373363"/>
              <a:gd name="connsiteY3" fmla="*/ 1373364 h 1373363"/>
              <a:gd name="connsiteX4" fmla="*/ 0 w 1373363"/>
              <a:gd name="connsiteY4" fmla="*/ 686682 h 137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3363" h="1373363">
                <a:moveTo>
                  <a:pt x="0" y="686682"/>
                </a:moveTo>
                <a:cubicBezTo>
                  <a:pt x="0" y="307438"/>
                  <a:pt x="307438" y="0"/>
                  <a:pt x="686682" y="0"/>
                </a:cubicBezTo>
                <a:cubicBezTo>
                  <a:pt x="1065926" y="0"/>
                  <a:pt x="1373364" y="307438"/>
                  <a:pt x="1373364" y="686682"/>
                </a:cubicBezTo>
                <a:cubicBezTo>
                  <a:pt x="1373364" y="1065926"/>
                  <a:pt x="1065926" y="1373364"/>
                  <a:pt x="686682" y="1373364"/>
                </a:cubicBezTo>
                <a:cubicBezTo>
                  <a:pt x="307438" y="1373364"/>
                  <a:pt x="0" y="1065926"/>
                  <a:pt x="0" y="686682"/>
                </a:cubicBezTo>
                <a:close/>
              </a:path>
            </a:pathLst>
          </a:custGeom>
          <a:solidFill>
            <a:schemeClr val="tx1">
              <a:lumMod val="95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215094" tIns="215094" rIns="215094" bIns="215094" spcCol="1270" anchor="ctr"/>
          <a:lstStyle/>
          <a:p>
            <a:pPr algn="ctr" defTabSz="466725" eaLnBrk="1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s-PE" sz="1400" b="1" dirty="0">
                <a:solidFill>
                  <a:srgbClr val="463416"/>
                </a:solidFill>
              </a:rPr>
              <a:t>Saneamiento y Consolidación  Territorial</a:t>
            </a:r>
          </a:p>
        </p:txBody>
      </p:sp>
      <p:sp>
        <p:nvSpPr>
          <p:cNvPr id="7" name="6 Forma libre"/>
          <p:cNvSpPr/>
          <p:nvPr/>
        </p:nvSpPr>
        <p:spPr>
          <a:xfrm rot="18600000">
            <a:off x="5430044" y="2069307"/>
            <a:ext cx="484187" cy="584200"/>
          </a:xfrm>
          <a:custGeom>
            <a:avLst/>
            <a:gdLst>
              <a:gd name="connsiteX0" fmla="*/ 0 w 485247"/>
              <a:gd name="connsiteY0" fmla="*/ 116736 h 583679"/>
              <a:gd name="connsiteX1" fmla="*/ 242624 w 485247"/>
              <a:gd name="connsiteY1" fmla="*/ 116736 h 583679"/>
              <a:gd name="connsiteX2" fmla="*/ 242624 w 485247"/>
              <a:gd name="connsiteY2" fmla="*/ 0 h 583679"/>
              <a:gd name="connsiteX3" fmla="*/ 485247 w 485247"/>
              <a:gd name="connsiteY3" fmla="*/ 291840 h 583679"/>
              <a:gd name="connsiteX4" fmla="*/ 242624 w 485247"/>
              <a:gd name="connsiteY4" fmla="*/ 583679 h 583679"/>
              <a:gd name="connsiteX5" fmla="*/ 242624 w 485247"/>
              <a:gd name="connsiteY5" fmla="*/ 466943 h 583679"/>
              <a:gd name="connsiteX6" fmla="*/ 0 w 485247"/>
              <a:gd name="connsiteY6" fmla="*/ 466943 h 583679"/>
              <a:gd name="connsiteX7" fmla="*/ 0 w 485247"/>
              <a:gd name="connsiteY7" fmla="*/ 116736 h 583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5247" h="583679">
                <a:moveTo>
                  <a:pt x="0" y="116736"/>
                </a:moveTo>
                <a:lnTo>
                  <a:pt x="242624" y="116736"/>
                </a:lnTo>
                <a:lnTo>
                  <a:pt x="242624" y="0"/>
                </a:lnTo>
                <a:lnTo>
                  <a:pt x="485247" y="291840"/>
                </a:lnTo>
                <a:lnTo>
                  <a:pt x="242624" y="583679"/>
                </a:lnTo>
                <a:lnTo>
                  <a:pt x="242624" y="466943"/>
                </a:lnTo>
                <a:lnTo>
                  <a:pt x="0" y="466943"/>
                </a:lnTo>
                <a:lnTo>
                  <a:pt x="0" y="116736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290856"/>
              <a:satOff val="-4891"/>
              <a:lumOff val="-4853"/>
              <a:alphaOff val="0"/>
            </a:schemeClr>
          </a:fillRef>
          <a:effectRef idx="0">
            <a:schemeClr val="accent5">
              <a:hueOff val="-290856"/>
              <a:satOff val="-4891"/>
              <a:lumOff val="-4853"/>
              <a:alphaOff val="0"/>
            </a:schemeClr>
          </a:effectRef>
          <a:fontRef idx="minor">
            <a:schemeClr val="lt1"/>
          </a:fontRef>
        </p:style>
        <p:txBody>
          <a:bodyPr lIns="-1" tIns="116735" rIns="145574" bIns="116736" spcCol="1270" anchor="ctr"/>
          <a:lstStyle/>
          <a:p>
            <a:pPr algn="ctr" defTabSz="800100" eaLnBrk="1" hangingPunct="1">
              <a:lnSpc>
                <a:spcPct val="90000"/>
              </a:lnSpc>
              <a:spcAft>
                <a:spcPct val="35000"/>
              </a:spcAft>
              <a:defRPr/>
            </a:pPr>
            <a:endParaRPr lang="es-PE">
              <a:solidFill>
                <a:srgbClr val="FFFFFF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>
            <a:off x="5535613" y="823913"/>
            <a:ext cx="1773237" cy="1373187"/>
          </a:xfrm>
          <a:custGeom>
            <a:avLst/>
            <a:gdLst>
              <a:gd name="connsiteX0" fmla="*/ 0 w 1373363"/>
              <a:gd name="connsiteY0" fmla="*/ 686682 h 1373363"/>
              <a:gd name="connsiteX1" fmla="*/ 686682 w 1373363"/>
              <a:gd name="connsiteY1" fmla="*/ 0 h 1373363"/>
              <a:gd name="connsiteX2" fmla="*/ 1373364 w 1373363"/>
              <a:gd name="connsiteY2" fmla="*/ 686682 h 1373363"/>
              <a:gd name="connsiteX3" fmla="*/ 686682 w 1373363"/>
              <a:gd name="connsiteY3" fmla="*/ 1373364 h 1373363"/>
              <a:gd name="connsiteX4" fmla="*/ 0 w 1373363"/>
              <a:gd name="connsiteY4" fmla="*/ 686682 h 137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3363" h="1373363">
                <a:moveTo>
                  <a:pt x="0" y="686682"/>
                </a:moveTo>
                <a:cubicBezTo>
                  <a:pt x="0" y="307438"/>
                  <a:pt x="307438" y="0"/>
                  <a:pt x="686682" y="0"/>
                </a:cubicBezTo>
                <a:cubicBezTo>
                  <a:pt x="1065926" y="0"/>
                  <a:pt x="1373364" y="307438"/>
                  <a:pt x="1373364" y="686682"/>
                </a:cubicBezTo>
                <a:cubicBezTo>
                  <a:pt x="1373364" y="1065926"/>
                  <a:pt x="1065926" y="1373364"/>
                  <a:pt x="686682" y="1373364"/>
                </a:cubicBezTo>
                <a:cubicBezTo>
                  <a:pt x="307438" y="1373364"/>
                  <a:pt x="0" y="1065926"/>
                  <a:pt x="0" y="686682"/>
                </a:cubicBezTo>
                <a:close/>
              </a:path>
            </a:pathLst>
          </a:custGeom>
          <a:solidFill>
            <a:schemeClr val="tx1">
              <a:lumMod val="95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215094" tIns="215094" rIns="215094" bIns="215094" spcCol="1270" anchor="ctr"/>
          <a:lstStyle/>
          <a:p>
            <a:pPr algn="ctr" defTabSz="488950" eaLnBrk="1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s-PE" sz="1400" b="1" dirty="0">
                <a:solidFill>
                  <a:srgbClr val="463416"/>
                </a:solidFill>
              </a:rPr>
              <a:t>Producción Agroforestal, Acuícola y </a:t>
            </a:r>
            <a:r>
              <a:rPr lang="es-PE" sz="1400" b="1" dirty="0" err="1">
                <a:solidFill>
                  <a:srgbClr val="463416"/>
                </a:solidFill>
              </a:rPr>
              <a:t>bioindustrial</a:t>
            </a:r>
            <a:endParaRPr lang="es-PE" sz="1400" b="1" dirty="0">
              <a:solidFill>
                <a:srgbClr val="463416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21000000">
            <a:off x="5915025" y="2962275"/>
            <a:ext cx="485775" cy="584200"/>
          </a:xfrm>
          <a:custGeom>
            <a:avLst/>
            <a:gdLst>
              <a:gd name="connsiteX0" fmla="*/ 0 w 485247"/>
              <a:gd name="connsiteY0" fmla="*/ 116736 h 583679"/>
              <a:gd name="connsiteX1" fmla="*/ 242624 w 485247"/>
              <a:gd name="connsiteY1" fmla="*/ 116736 h 583679"/>
              <a:gd name="connsiteX2" fmla="*/ 242624 w 485247"/>
              <a:gd name="connsiteY2" fmla="*/ 0 h 583679"/>
              <a:gd name="connsiteX3" fmla="*/ 485247 w 485247"/>
              <a:gd name="connsiteY3" fmla="*/ 291840 h 583679"/>
              <a:gd name="connsiteX4" fmla="*/ 242624 w 485247"/>
              <a:gd name="connsiteY4" fmla="*/ 583679 h 583679"/>
              <a:gd name="connsiteX5" fmla="*/ 242624 w 485247"/>
              <a:gd name="connsiteY5" fmla="*/ 466943 h 583679"/>
              <a:gd name="connsiteX6" fmla="*/ 0 w 485247"/>
              <a:gd name="connsiteY6" fmla="*/ 466943 h 583679"/>
              <a:gd name="connsiteX7" fmla="*/ 0 w 485247"/>
              <a:gd name="connsiteY7" fmla="*/ 116736 h 583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5247" h="583679">
                <a:moveTo>
                  <a:pt x="0" y="116736"/>
                </a:moveTo>
                <a:lnTo>
                  <a:pt x="242624" y="116736"/>
                </a:lnTo>
                <a:lnTo>
                  <a:pt x="242624" y="0"/>
                </a:lnTo>
                <a:lnTo>
                  <a:pt x="485247" y="291840"/>
                </a:lnTo>
                <a:lnTo>
                  <a:pt x="242624" y="583679"/>
                </a:lnTo>
                <a:lnTo>
                  <a:pt x="242624" y="466943"/>
                </a:lnTo>
                <a:lnTo>
                  <a:pt x="0" y="466943"/>
                </a:lnTo>
                <a:lnTo>
                  <a:pt x="0" y="116736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81712"/>
              <a:satOff val="-9783"/>
              <a:lumOff val="-9706"/>
              <a:alphaOff val="0"/>
            </a:schemeClr>
          </a:fillRef>
          <a:effectRef idx="0">
            <a:schemeClr val="accent5">
              <a:hueOff val="-581712"/>
              <a:satOff val="-9783"/>
              <a:lumOff val="-9706"/>
              <a:alphaOff val="0"/>
            </a:schemeClr>
          </a:effectRef>
          <a:fontRef idx="minor">
            <a:schemeClr val="lt1"/>
          </a:fontRef>
        </p:style>
        <p:txBody>
          <a:bodyPr lIns="0" tIns="116735" rIns="145573" bIns="116736" spcCol="1270" anchor="ctr"/>
          <a:lstStyle/>
          <a:p>
            <a:pPr algn="ctr" defTabSz="800100" eaLnBrk="1" hangingPunct="1">
              <a:lnSpc>
                <a:spcPct val="90000"/>
              </a:lnSpc>
              <a:spcAft>
                <a:spcPct val="35000"/>
              </a:spcAft>
              <a:defRPr/>
            </a:pPr>
            <a:endParaRPr lang="es-PE">
              <a:solidFill>
                <a:srgbClr val="FFFFFF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>
            <a:off x="6429375" y="2371725"/>
            <a:ext cx="1814513" cy="1373188"/>
          </a:xfrm>
          <a:custGeom>
            <a:avLst/>
            <a:gdLst>
              <a:gd name="connsiteX0" fmla="*/ 0 w 1373363"/>
              <a:gd name="connsiteY0" fmla="*/ 686682 h 1373363"/>
              <a:gd name="connsiteX1" fmla="*/ 686682 w 1373363"/>
              <a:gd name="connsiteY1" fmla="*/ 0 h 1373363"/>
              <a:gd name="connsiteX2" fmla="*/ 1373364 w 1373363"/>
              <a:gd name="connsiteY2" fmla="*/ 686682 h 1373363"/>
              <a:gd name="connsiteX3" fmla="*/ 686682 w 1373363"/>
              <a:gd name="connsiteY3" fmla="*/ 1373364 h 1373363"/>
              <a:gd name="connsiteX4" fmla="*/ 0 w 1373363"/>
              <a:gd name="connsiteY4" fmla="*/ 686682 h 137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3363" h="1373363">
                <a:moveTo>
                  <a:pt x="0" y="686682"/>
                </a:moveTo>
                <a:cubicBezTo>
                  <a:pt x="0" y="307438"/>
                  <a:pt x="307438" y="0"/>
                  <a:pt x="686682" y="0"/>
                </a:cubicBezTo>
                <a:cubicBezTo>
                  <a:pt x="1065926" y="0"/>
                  <a:pt x="1373364" y="307438"/>
                  <a:pt x="1373364" y="686682"/>
                </a:cubicBezTo>
                <a:cubicBezTo>
                  <a:pt x="1373364" y="1065926"/>
                  <a:pt x="1065926" y="1373364"/>
                  <a:pt x="686682" y="1373364"/>
                </a:cubicBezTo>
                <a:cubicBezTo>
                  <a:pt x="307438" y="1373364"/>
                  <a:pt x="0" y="1065926"/>
                  <a:pt x="0" y="686682"/>
                </a:cubicBezTo>
                <a:close/>
              </a:path>
            </a:pathLst>
          </a:custGeom>
          <a:solidFill>
            <a:schemeClr val="tx1">
              <a:lumMod val="95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215094" tIns="215094" rIns="215094" bIns="215094" spcCol="1270" anchor="ctr"/>
          <a:lstStyle/>
          <a:p>
            <a:pPr algn="ctr" defTabSz="466725" eaLnBrk="1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s-PE" sz="1400" b="1" dirty="0">
                <a:solidFill>
                  <a:srgbClr val="FF0000"/>
                </a:solidFill>
              </a:rPr>
              <a:t>Manejo Forestal y </a:t>
            </a:r>
            <a:r>
              <a:rPr lang="es-PE" sz="1400" b="1" dirty="0">
                <a:solidFill>
                  <a:srgbClr val="FF0000"/>
                </a:solidFill>
              </a:rPr>
              <a:t>Funciones  ecosistémicas</a:t>
            </a:r>
          </a:p>
          <a:p>
            <a:pPr algn="ctr" defTabSz="466725" eaLnBrk="1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s-PE" sz="1400" b="1" dirty="0">
                <a:solidFill>
                  <a:schemeClr val="tx2">
                    <a:lumMod val="50000"/>
                  </a:schemeClr>
                </a:solidFill>
              </a:rPr>
              <a:t>Redd+ Indígena</a:t>
            </a:r>
            <a:endParaRPr lang="es-PE" sz="1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 rot="1800000">
            <a:off x="5692775" y="4159250"/>
            <a:ext cx="485775" cy="582613"/>
          </a:xfrm>
          <a:custGeom>
            <a:avLst/>
            <a:gdLst>
              <a:gd name="connsiteX0" fmla="*/ 0 w 485247"/>
              <a:gd name="connsiteY0" fmla="*/ 116736 h 583679"/>
              <a:gd name="connsiteX1" fmla="*/ 242624 w 485247"/>
              <a:gd name="connsiteY1" fmla="*/ 116736 h 583679"/>
              <a:gd name="connsiteX2" fmla="*/ 242624 w 485247"/>
              <a:gd name="connsiteY2" fmla="*/ 0 h 583679"/>
              <a:gd name="connsiteX3" fmla="*/ 485247 w 485247"/>
              <a:gd name="connsiteY3" fmla="*/ 291840 h 583679"/>
              <a:gd name="connsiteX4" fmla="*/ 242624 w 485247"/>
              <a:gd name="connsiteY4" fmla="*/ 583679 h 583679"/>
              <a:gd name="connsiteX5" fmla="*/ 242624 w 485247"/>
              <a:gd name="connsiteY5" fmla="*/ 466943 h 583679"/>
              <a:gd name="connsiteX6" fmla="*/ 0 w 485247"/>
              <a:gd name="connsiteY6" fmla="*/ 466943 h 583679"/>
              <a:gd name="connsiteX7" fmla="*/ 0 w 485247"/>
              <a:gd name="connsiteY7" fmla="*/ 116736 h 583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5247" h="583679">
                <a:moveTo>
                  <a:pt x="0" y="116736"/>
                </a:moveTo>
                <a:lnTo>
                  <a:pt x="242624" y="116736"/>
                </a:lnTo>
                <a:lnTo>
                  <a:pt x="242624" y="0"/>
                </a:lnTo>
                <a:lnTo>
                  <a:pt x="485247" y="291840"/>
                </a:lnTo>
                <a:lnTo>
                  <a:pt x="242624" y="583679"/>
                </a:lnTo>
                <a:lnTo>
                  <a:pt x="242624" y="466943"/>
                </a:lnTo>
                <a:lnTo>
                  <a:pt x="0" y="466943"/>
                </a:lnTo>
                <a:lnTo>
                  <a:pt x="0" y="116736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872568"/>
              <a:satOff val="-14674"/>
              <a:lumOff val="-14559"/>
              <a:alphaOff val="0"/>
            </a:schemeClr>
          </a:fillRef>
          <a:effectRef idx="0">
            <a:schemeClr val="accent5">
              <a:hueOff val="-872568"/>
              <a:satOff val="-14674"/>
              <a:lumOff val="-14559"/>
              <a:alphaOff val="0"/>
            </a:schemeClr>
          </a:effectRef>
          <a:fontRef idx="minor">
            <a:schemeClr val="lt1"/>
          </a:fontRef>
        </p:style>
        <p:txBody>
          <a:bodyPr lIns="0" tIns="116735" rIns="145573" bIns="116736" spcCol="1270" anchor="ctr"/>
          <a:lstStyle/>
          <a:p>
            <a:pPr algn="ctr" defTabSz="800100" eaLnBrk="1" hangingPunct="1">
              <a:lnSpc>
                <a:spcPct val="90000"/>
              </a:lnSpc>
              <a:spcAft>
                <a:spcPct val="35000"/>
              </a:spcAft>
              <a:defRPr/>
            </a:pPr>
            <a:endParaRPr lang="es-PE">
              <a:solidFill>
                <a:srgbClr val="FFFFFF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>
            <a:off x="6119813" y="4132263"/>
            <a:ext cx="1836737" cy="1373187"/>
          </a:xfrm>
          <a:custGeom>
            <a:avLst/>
            <a:gdLst>
              <a:gd name="connsiteX0" fmla="*/ 0 w 1373363"/>
              <a:gd name="connsiteY0" fmla="*/ 686682 h 1373363"/>
              <a:gd name="connsiteX1" fmla="*/ 686682 w 1373363"/>
              <a:gd name="connsiteY1" fmla="*/ 0 h 1373363"/>
              <a:gd name="connsiteX2" fmla="*/ 1373364 w 1373363"/>
              <a:gd name="connsiteY2" fmla="*/ 686682 h 1373363"/>
              <a:gd name="connsiteX3" fmla="*/ 686682 w 1373363"/>
              <a:gd name="connsiteY3" fmla="*/ 1373364 h 1373363"/>
              <a:gd name="connsiteX4" fmla="*/ 0 w 1373363"/>
              <a:gd name="connsiteY4" fmla="*/ 686682 h 137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3363" h="1373363">
                <a:moveTo>
                  <a:pt x="0" y="686682"/>
                </a:moveTo>
                <a:cubicBezTo>
                  <a:pt x="0" y="307438"/>
                  <a:pt x="307438" y="0"/>
                  <a:pt x="686682" y="0"/>
                </a:cubicBezTo>
                <a:cubicBezTo>
                  <a:pt x="1065926" y="0"/>
                  <a:pt x="1373364" y="307438"/>
                  <a:pt x="1373364" y="686682"/>
                </a:cubicBezTo>
                <a:cubicBezTo>
                  <a:pt x="1373364" y="1065926"/>
                  <a:pt x="1065926" y="1373364"/>
                  <a:pt x="686682" y="1373364"/>
                </a:cubicBezTo>
                <a:cubicBezTo>
                  <a:pt x="307438" y="1373364"/>
                  <a:pt x="0" y="1065926"/>
                  <a:pt x="0" y="686682"/>
                </a:cubicBezTo>
                <a:close/>
              </a:path>
            </a:pathLst>
          </a:custGeom>
          <a:solidFill>
            <a:schemeClr val="tx1">
              <a:lumMod val="95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215094" tIns="215094" rIns="215094" bIns="215094" spcCol="1270" anchor="ctr"/>
          <a:lstStyle/>
          <a:p>
            <a:pPr algn="ctr" defTabSz="466725" eaLnBrk="1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s-PE" sz="1400" b="1" dirty="0">
                <a:solidFill>
                  <a:srgbClr val="463416"/>
                </a:solidFill>
              </a:rPr>
              <a:t>Educación y Salud Interculturales</a:t>
            </a:r>
          </a:p>
        </p:txBody>
      </p:sp>
      <p:sp>
        <p:nvSpPr>
          <p:cNvPr id="13" name="12 Forma libre"/>
          <p:cNvSpPr/>
          <p:nvPr/>
        </p:nvSpPr>
        <p:spPr>
          <a:xfrm rot="4200000">
            <a:off x="4831556" y="4688682"/>
            <a:ext cx="484187" cy="584200"/>
          </a:xfrm>
          <a:custGeom>
            <a:avLst/>
            <a:gdLst>
              <a:gd name="connsiteX0" fmla="*/ 0 w 485247"/>
              <a:gd name="connsiteY0" fmla="*/ 116736 h 583679"/>
              <a:gd name="connsiteX1" fmla="*/ 242624 w 485247"/>
              <a:gd name="connsiteY1" fmla="*/ 116736 h 583679"/>
              <a:gd name="connsiteX2" fmla="*/ 242624 w 485247"/>
              <a:gd name="connsiteY2" fmla="*/ 0 h 583679"/>
              <a:gd name="connsiteX3" fmla="*/ 485247 w 485247"/>
              <a:gd name="connsiteY3" fmla="*/ 291840 h 583679"/>
              <a:gd name="connsiteX4" fmla="*/ 242624 w 485247"/>
              <a:gd name="connsiteY4" fmla="*/ 583679 h 583679"/>
              <a:gd name="connsiteX5" fmla="*/ 242624 w 485247"/>
              <a:gd name="connsiteY5" fmla="*/ 466943 h 583679"/>
              <a:gd name="connsiteX6" fmla="*/ 0 w 485247"/>
              <a:gd name="connsiteY6" fmla="*/ 466943 h 583679"/>
              <a:gd name="connsiteX7" fmla="*/ 0 w 485247"/>
              <a:gd name="connsiteY7" fmla="*/ 116736 h 583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5247" h="583679">
                <a:moveTo>
                  <a:pt x="0" y="116736"/>
                </a:moveTo>
                <a:lnTo>
                  <a:pt x="242624" y="116736"/>
                </a:lnTo>
                <a:lnTo>
                  <a:pt x="242624" y="0"/>
                </a:lnTo>
                <a:lnTo>
                  <a:pt x="485247" y="291840"/>
                </a:lnTo>
                <a:lnTo>
                  <a:pt x="242624" y="583679"/>
                </a:lnTo>
                <a:lnTo>
                  <a:pt x="242624" y="466943"/>
                </a:lnTo>
                <a:lnTo>
                  <a:pt x="0" y="466943"/>
                </a:lnTo>
                <a:lnTo>
                  <a:pt x="0" y="116736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1163424"/>
              <a:satOff val="-19565"/>
              <a:lumOff val="-19412"/>
              <a:alphaOff val="0"/>
            </a:schemeClr>
          </a:fillRef>
          <a:effectRef idx="0">
            <a:schemeClr val="accent5">
              <a:hueOff val="-1163424"/>
              <a:satOff val="-19565"/>
              <a:lumOff val="-19412"/>
              <a:alphaOff val="0"/>
            </a:schemeClr>
          </a:effectRef>
          <a:fontRef idx="minor">
            <a:schemeClr val="lt1"/>
          </a:fontRef>
        </p:style>
        <p:txBody>
          <a:bodyPr lIns="0" tIns="116735" rIns="145573" bIns="116736" spcCol="1270" anchor="ctr"/>
          <a:lstStyle/>
          <a:p>
            <a:pPr algn="ctr" defTabSz="800100" eaLnBrk="1" hangingPunct="1">
              <a:lnSpc>
                <a:spcPct val="90000"/>
              </a:lnSpc>
              <a:spcAft>
                <a:spcPct val="35000"/>
              </a:spcAft>
              <a:defRPr/>
            </a:pPr>
            <a:endParaRPr lang="es-PE">
              <a:solidFill>
                <a:srgbClr val="FFFFFF"/>
              </a:solidFill>
            </a:endParaRPr>
          </a:p>
        </p:txBody>
      </p:sp>
      <p:sp>
        <p:nvSpPr>
          <p:cNvPr id="14" name="13 Forma libre"/>
          <p:cNvSpPr/>
          <p:nvPr/>
        </p:nvSpPr>
        <p:spPr>
          <a:xfrm>
            <a:off x="4749800" y="5280025"/>
            <a:ext cx="1838325" cy="1374775"/>
          </a:xfrm>
          <a:custGeom>
            <a:avLst/>
            <a:gdLst>
              <a:gd name="connsiteX0" fmla="*/ 0 w 1373363"/>
              <a:gd name="connsiteY0" fmla="*/ 686682 h 1373363"/>
              <a:gd name="connsiteX1" fmla="*/ 686682 w 1373363"/>
              <a:gd name="connsiteY1" fmla="*/ 0 h 1373363"/>
              <a:gd name="connsiteX2" fmla="*/ 1373364 w 1373363"/>
              <a:gd name="connsiteY2" fmla="*/ 686682 h 1373363"/>
              <a:gd name="connsiteX3" fmla="*/ 686682 w 1373363"/>
              <a:gd name="connsiteY3" fmla="*/ 1373364 h 1373363"/>
              <a:gd name="connsiteX4" fmla="*/ 0 w 1373363"/>
              <a:gd name="connsiteY4" fmla="*/ 686682 h 137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3363" h="1373363">
                <a:moveTo>
                  <a:pt x="0" y="686682"/>
                </a:moveTo>
                <a:cubicBezTo>
                  <a:pt x="0" y="307438"/>
                  <a:pt x="307438" y="0"/>
                  <a:pt x="686682" y="0"/>
                </a:cubicBezTo>
                <a:cubicBezTo>
                  <a:pt x="1065926" y="0"/>
                  <a:pt x="1373364" y="307438"/>
                  <a:pt x="1373364" y="686682"/>
                </a:cubicBezTo>
                <a:cubicBezTo>
                  <a:pt x="1373364" y="1065926"/>
                  <a:pt x="1065926" y="1373364"/>
                  <a:pt x="686682" y="1373364"/>
                </a:cubicBezTo>
                <a:cubicBezTo>
                  <a:pt x="307438" y="1373364"/>
                  <a:pt x="0" y="1065926"/>
                  <a:pt x="0" y="686682"/>
                </a:cubicBezTo>
                <a:close/>
              </a:path>
            </a:pathLst>
          </a:custGeom>
          <a:solidFill>
            <a:schemeClr val="tx1">
              <a:lumMod val="95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215094" tIns="215094" rIns="215094" bIns="215094" spcCol="1270" anchor="ctr"/>
          <a:lstStyle/>
          <a:p>
            <a:pPr algn="ctr" defTabSz="488950" eaLnBrk="1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s-PE" sz="1400" b="1" dirty="0">
                <a:solidFill>
                  <a:srgbClr val="463416"/>
                </a:solidFill>
              </a:rPr>
              <a:t>Monitoreo y Mitigación Socio Ambiental </a:t>
            </a:r>
          </a:p>
        </p:txBody>
      </p:sp>
      <p:sp>
        <p:nvSpPr>
          <p:cNvPr id="15" name="14 Forma libre"/>
          <p:cNvSpPr/>
          <p:nvPr/>
        </p:nvSpPr>
        <p:spPr>
          <a:xfrm rot="17400000">
            <a:off x="3802856" y="4587082"/>
            <a:ext cx="484187" cy="584200"/>
          </a:xfrm>
          <a:custGeom>
            <a:avLst/>
            <a:gdLst>
              <a:gd name="connsiteX0" fmla="*/ 0 w 485247"/>
              <a:gd name="connsiteY0" fmla="*/ 116736 h 583679"/>
              <a:gd name="connsiteX1" fmla="*/ 242624 w 485247"/>
              <a:gd name="connsiteY1" fmla="*/ 116736 h 583679"/>
              <a:gd name="connsiteX2" fmla="*/ 242624 w 485247"/>
              <a:gd name="connsiteY2" fmla="*/ 0 h 583679"/>
              <a:gd name="connsiteX3" fmla="*/ 485247 w 485247"/>
              <a:gd name="connsiteY3" fmla="*/ 291840 h 583679"/>
              <a:gd name="connsiteX4" fmla="*/ 242624 w 485247"/>
              <a:gd name="connsiteY4" fmla="*/ 583679 h 583679"/>
              <a:gd name="connsiteX5" fmla="*/ 242624 w 485247"/>
              <a:gd name="connsiteY5" fmla="*/ 466943 h 583679"/>
              <a:gd name="connsiteX6" fmla="*/ 0 w 485247"/>
              <a:gd name="connsiteY6" fmla="*/ 466943 h 583679"/>
              <a:gd name="connsiteX7" fmla="*/ 0 w 485247"/>
              <a:gd name="connsiteY7" fmla="*/ 116736 h 583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5247" h="583679">
                <a:moveTo>
                  <a:pt x="485247" y="466943"/>
                </a:moveTo>
                <a:lnTo>
                  <a:pt x="242623" y="466943"/>
                </a:lnTo>
                <a:lnTo>
                  <a:pt x="242623" y="583679"/>
                </a:lnTo>
                <a:lnTo>
                  <a:pt x="0" y="291839"/>
                </a:lnTo>
                <a:lnTo>
                  <a:pt x="242623" y="0"/>
                </a:lnTo>
                <a:lnTo>
                  <a:pt x="242623" y="116736"/>
                </a:lnTo>
                <a:lnTo>
                  <a:pt x="485247" y="116736"/>
                </a:lnTo>
                <a:lnTo>
                  <a:pt x="485247" y="466943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1454280"/>
              <a:satOff val="-24456"/>
              <a:lumOff val="-24265"/>
              <a:alphaOff val="0"/>
            </a:schemeClr>
          </a:fillRef>
          <a:effectRef idx="0">
            <a:schemeClr val="accent5">
              <a:hueOff val="-1454280"/>
              <a:satOff val="-24456"/>
              <a:lumOff val="-24265"/>
              <a:alphaOff val="0"/>
            </a:schemeClr>
          </a:effectRef>
          <a:fontRef idx="minor">
            <a:schemeClr val="lt1"/>
          </a:fontRef>
        </p:style>
        <p:txBody>
          <a:bodyPr lIns="145572" tIns="116737" rIns="1" bIns="116735" spcCol="1270" anchor="ctr"/>
          <a:lstStyle/>
          <a:p>
            <a:pPr algn="ctr" defTabSz="800100" eaLnBrk="1" hangingPunct="1">
              <a:lnSpc>
                <a:spcPct val="90000"/>
              </a:lnSpc>
              <a:spcAft>
                <a:spcPct val="35000"/>
              </a:spcAft>
              <a:defRPr/>
            </a:pPr>
            <a:endParaRPr lang="es-PE">
              <a:solidFill>
                <a:srgbClr val="FFFFFF"/>
              </a:solidFill>
            </a:endParaRPr>
          </a:p>
        </p:txBody>
      </p:sp>
      <p:sp>
        <p:nvSpPr>
          <p:cNvPr id="16" name="15 Forma libre"/>
          <p:cNvSpPr/>
          <p:nvPr/>
        </p:nvSpPr>
        <p:spPr>
          <a:xfrm>
            <a:off x="2339975" y="5280025"/>
            <a:ext cx="1995488" cy="1374775"/>
          </a:xfrm>
          <a:custGeom>
            <a:avLst/>
            <a:gdLst>
              <a:gd name="connsiteX0" fmla="*/ 0 w 1373363"/>
              <a:gd name="connsiteY0" fmla="*/ 686682 h 1373363"/>
              <a:gd name="connsiteX1" fmla="*/ 686682 w 1373363"/>
              <a:gd name="connsiteY1" fmla="*/ 0 h 1373363"/>
              <a:gd name="connsiteX2" fmla="*/ 1373364 w 1373363"/>
              <a:gd name="connsiteY2" fmla="*/ 686682 h 1373363"/>
              <a:gd name="connsiteX3" fmla="*/ 686682 w 1373363"/>
              <a:gd name="connsiteY3" fmla="*/ 1373364 h 1373363"/>
              <a:gd name="connsiteX4" fmla="*/ 0 w 1373363"/>
              <a:gd name="connsiteY4" fmla="*/ 686682 h 137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3363" h="1373363">
                <a:moveTo>
                  <a:pt x="0" y="686682"/>
                </a:moveTo>
                <a:cubicBezTo>
                  <a:pt x="0" y="307438"/>
                  <a:pt x="307438" y="0"/>
                  <a:pt x="686682" y="0"/>
                </a:cubicBezTo>
                <a:cubicBezTo>
                  <a:pt x="1065926" y="0"/>
                  <a:pt x="1373364" y="307438"/>
                  <a:pt x="1373364" y="686682"/>
                </a:cubicBezTo>
                <a:cubicBezTo>
                  <a:pt x="1373364" y="1065926"/>
                  <a:pt x="1065926" y="1373364"/>
                  <a:pt x="686682" y="1373364"/>
                </a:cubicBezTo>
                <a:cubicBezTo>
                  <a:pt x="307438" y="1373364"/>
                  <a:pt x="0" y="1065926"/>
                  <a:pt x="0" y="686682"/>
                </a:cubicBezTo>
                <a:close/>
              </a:path>
            </a:pathLst>
          </a:custGeom>
          <a:solidFill>
            <a:schemeClr val="tx1">
              <a:lumMod val="95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215094" tIns="215094" rIns="215094" bIns="215094" spcCol="1270" anchor="ctr"/>
          <a:lstStyle/>
          <a:p>
            <a:pPr algn="ctr" defTabSz="488950" eaLnBrk="1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s-PE" sz="1400" b="1" dirty="0">
                <a:solidFill>
                  <a:srgbClr val="463416"/>
                </a:solidFill>
              </a:rPr>
              <a:t>Derechos colectivos y ciudadanos indígenas </a:t>
            </a:r>
          </a:p>
        </p:txBody>
      </p:sp>
      <p:sp>
        <p:nvSpPr>
          <p:cNvPr id="17" name="16 Forma libre"/>
          <p:cNvSpPr/>
          <p:nvPr/>
        </p:nvSpPr>
        <p:spPr>
          <a:xfrm rot="19800000">
            <a:off x="3040063" y="3948113"/>
            <a:ext cx="485775" cy="582612"/>
          </a:xfrm>
          <a:custGeom>
            <a:avLst/>
            <a:gdLst>
              <a:gd name="connsiteX0" fmla="*/ 0 w 485247"/>
              <a:gd name="connsiteY0" fmla="*/ 116736 h 583679"/>
              <a:gd name="connsiteX1" fmla="*/ 242624 w 485247"/>
              <a:gd name="connsiteY1" fmla="*/ 116736 h 583679"/>
              <a:gd name="connsiteX2" fmla="*/ 242624 w 485247"/>
              <a:gd name="connsiteY2" fmla="*/ 0 h 583679"/>
              <a:gd name="connsiteX3" fmla="*/ 485247 w 485247"/>
              <a:gd name="connsiteY3" fmla="*/ 291840 h 583679"/>
              <a:gd name="connsiteX4" fmla="*/ 242624 w 485247"/>
              <a:gd name="connsiteY4" fmla="*/ 583679 h 583679"/>
              <a:gd name="connsiteX5" fmla="*/ 242624 w 485247"/>
              <a:gd name="connsiteY5" fmla="*/ 466943 h 583679"/>
              <a:gd name="connsiteX6" fmla="*/ 0 w 485247"/>
              <a:gd name="connsiteY6" fmla="*/ 466943 h 583679"/>
              <a:gd name="connsiteX7" fmla="*/ 0 w 485247"/>
              <a:gd name="connsiteY7" fmla="*/ 116736 h 583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5247" h="583679">
                <a:moveTo>
                  <a:pt x="485247" y="466943"/>
                </a:moveTo>
                <a:lnTo>
                  <a:pt x="242623" y="466943"/>
                </a:lnTo>
                <a:lnTo>
                  <a:pt x="242623" y="583679"/>
                </a:lnTo>
                <a:lnTo>
                  <a:pt x="0" y="291839"/>
                </a:lnTo>
                <a:lnTo>
                  <a:pt x="242623" y="0"/>
                </a:lnTo>
                <a:lnTo>
                  <a:pt x="242623" y="116736"/>
                </a:lnTo>
                <a:lnTo>
                  <a:pt x="485247" y="116736"/>
                </a:lnTo>
                <a:lnTo>
                  <a:pt x="485247" y="466943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1745136"/>
              <a:satOff val="-29348"/>
              <a:lumOff val="-29118"/>
              <a:alphaOff val="0"/>
            </a:schemeClr>
          </a:fillRef>
          <a:effectRef idx="0">
            <a:schemeClr val="accent5">
              <a:hueOff val="-1745136"/>
              <a:satOff val="-29348"/>
              <a:lumOff val="-29118"/>
              <a:alphaOff val="0"/>
            </a:schemeClr>
          </a:effectRef>
          <a:fontRef idx="minor">
            <a:schemeClr val="lt1"/>
          </a:fontRef>
        </p:style>
        <p:txBody>
          <a:bodyPr lIns="145573" tIns="116735" rIns="1" bIns="116736" spcCol="1270" anchor="ctr"/>
          <a:lstStyle/>
          <a:p>
            <a:pPr algn="ctr" defTabSz="800100" eaLnBrk="1" hangingPunct="1">
              <a:lnSpc>
                <a:spcPct val="90000"/>
              </a:lnSpc>
              <a:spcAft>
                <a:spcPct val="35000"/>
              </a:spcAft>
              <a:defRPr/>
            </a:pPr>
            <a:endParaRPr lang="es-PE">
              <a:solidFill>
                <a:srgbClr val="FFFFFF"/>
              </a:solidFill>
            </a:endParaRPr>
          </a:p>
        </p:txBody>
      </p:sp>
      <p:sp>
        <p:nvSpPr>
          <p:cNvPr id="18" name="17 Forma libre"/>
          <p:cNvSpPr/>
          <p:nvPr/>
        </p:nvSpPr>
        <p:spPr>
          <a:xfrm>
            <a:off x="1116013" y="4132263"/>
            <a:ext cx="2166937" cy="1373187"/>
          </a:xfrm>
          <a:custGeom>
            <a:avLst/>
            <a:gdLst>
              <a:gd name="connsiteX0" fmla="*/ 0 w 1373363"/>
              <a:gd name="connsiteY0" fmla="*/ 686682 h 1373363"/>
              <a:gd name="connsiteX1" fmla="*/ 686682 w 1373363"/>
              <a:gd name="connsiteY1" fmla="*/ 0 h 1373363"/>
              <a:gd name="connsiteX2" fmla="*/ 1373364 w 1373363"/>
              <a:gd name="connsiteY2" fmla="*/ 686682 h 1373363"/>
              <a:gd name="connsiteX3" fmla="*/ 686682 w 1373363"/>
              <a:gd name="connsiteY3" fmla="*/ 1373364 h 1373363"/>
              <a:gd name="connsiteX4" fmla="*/ 0 w 1373363"/>
              <a:gd name="connsiteY4" fmla="*/ 686682 h 137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3363" h="1373363">
                <a:moveTo>
                  <a:pt x="0" y="686682"/>
                </a:moveTo>
                <a:cubicBezTo>
                  <a:pt x="0" y="307438"/>
                  <a:pt x="307438" y="0"/>
                  <a:pt x="686682" y="0"/>
                </a:cubicBezTo>
                <a:cubicBezTo>
                  <a:pt x="1065926" y="0"/>
                  <a:pt x="1373364" y="307438"/>
                  <a:pt x="1373364" y="686682"/>
                </a:cubicBezTo>
                <a:cubicBezTo>
                  <a:pt x="1373364" y="1065926"/>
                  <a:pt x="1065926" y="1373364"/>
                  <a:pt x="686682" y="1373364"/>
                </a:cubicBezTo>
                <a:cubicBezTo>
                  <a:pt x="307438" y="1373364"/>
                  <a:pt x="0" y="1065926"/>
                  <a:pt x="0" y="686682"/>
                </a:cubicBezTo>
                <a:close/>
              </a:path>
            </a:pathLst>
          </a:custGeom>
          <a:solidFill>
            <a:schemeClr val="tx1">
              <a:lumMod val="95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215094" tIns="215094" rIns="215094" bIns="215094" spcCol="1270" anchor="ctr"/>
          <a:lstStyle/>
          <a:p>
            <a:pPr algn="ctr" defTabSz="488950" eaLnBrk="1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s-PE" sz="1400" b="1" dirty="0">
                <a:solidFill>
                  <a:srgbClr val="463416"/>
                </a:solidFill>
              </a:rPr>
              <a:t>Promoción de mujeres y juventud indígenas   </a:t>
            </a:r>
          </a:p>
        </p:txBody>
      </p:sp>
      <p:sp>
        <p:nvSpPr>
          <p:cNvPr id="19" name="18 Forma libre"/>
          <p:cNvSpPr/>
          <p:nvPr/>
        </p:nvSpPr>
        <p:spPr>
          <a:xfrm rot="600000">
            <a:off x="2867025" y="2967038"/>
            <a:ext cx="485775" cy="584200"/>
          </a:xfrm>
          <a:custGeom>
            <a:avLst/>
            <a:gdLst>
              <a:gd name="connsiteX0" fmla="*/ 0 w 485247"/>
              <a:gd name="connsiteY0" fmla="*/ 116736 h 583679"/>
              <a:gd name="connsiteX1" fmla="*/ 242624 w 485247"/>
              <a:gd name="connsiteY1" fmla="*/ 116736 h 583679"/>
              <a:gd name="connsiteX2" fmla="*/ 242624 w 485247"/>
              <a:gd name="connsiteY2" fmla="*/ 0 h 583679"/>
              <a:gd name="connsiteX3" fmla="*/ 485247 w 485247"/>
              <a:gd name="connsiteY3" fmla="*/ 291840 h 583679"/>
              <a:gd name="connsiteX4" fmla="*/ 242624 w 485247"/>
              <a:gd name="connsiteY4" fmla="*/ 583679 h 583679"/>
              <a:gd name="connsiteX5" fmla="*/ 242624 w 485247"/>
              <a:gd name="connsiteY5" fmla="*/ 466943 h 583679"/>
              <a:gd name="connsiteX6" fmla="*/ 0 w 485247"/>
              <a:gd name="connsiteY6" fmla="*/ 466943 h 583679"/>
              <a:gd name="connsiteX7" fmla="*/ 0 w 485247"/>
              <a:gd name="connsiteY7" fmla="*/ 116736 h 583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5247" h="583679">
                <a:moveTo>
                  <a:pt x="485247" y="466943"/>
                </a:moveTo>
                <a:lnTo>
                  <a:pt x="242623" y="466943"/>
                </a:lnTo>
                <a:lnTo>
                  <a:pt x="242623" y="583679"/>
                </a:lnTo>
                <a:lnTo>
                  <a:pt x="0" y="291839"/>
                </a:lnTo>
                <a:lnTo>
                  <a:pt x="242623" y="0"/>
                </a:lnTo>
                <a:lnTo>
                  <a:pt x="242623" y="116736"/>
                </a:lnTo>
                <a:lnTo>
                  <a:pt x="485247" y="116736"/>
                </a:lnTo>
                <a:lnTo>
                  <a:pt x="485247" y="466943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2035992"/>
              <a:satOff val="-34239"/>
              <a:lumOff val="-33971"/>
              <a:alphaOff val="0"/>
            </a:schemeClr>
          </a:fillRef>
          <a:effectRef idx="0">
            <a:schemeClr val="accent5">
              <a:hueOff val="-2035992"/>
              <a:satOff val="-34239"/>
              <a:lumOff val="-33971"/>
              <a:alphaOff val="0"/>
            </a:schemeClr>
          </a:effectRef>
          <a:fontRef idx="minor">
            <a:schemeClr val="lt1"/>
          </a:fontRef>
        </p:style>
        <p:txBody>
          <a:bodyPr lIns="145573" tIns="116736" rIns="1" bIns="116736" spcCol="1270" anchor="ctr"/>
          <a:lstStyle/>
          <a:p>
            <a:pPr algn="ctr" defTabSz="800100" eaLnBrk="1" hangingPunct="1">
              <a:lnSpc>
                <a:spcPct val="90000"/>
              </a:lnSpc>
              <a:spcAft>
                <a:spcPct val="35000"/>
              </a:spcAft>
              <a:defRPr/>
            </a:pPr>
            <a:endParaRPr lang="es-PE">
              <a:solidFill>
                <a:srgbClr val="FFFFFF"/>
              </a:solidFill>
            </a:endParaRPr>
          </a:p>
        </p:txBody>
      </p:sp>
      <p:sp>
        <p:nvSpPr>
          <p:cNvPr id="20" name="19 Forma libre"/>
          <p:cNvSpPr/>
          <p:nvPr/>
        </p:nvSpPr>
        <p:spPr>
          <a:xfrm>
            <a:off x="900113" y="2371725"/>
            <a:ext cx="1871662" cy="1373188"/>
          </a:xfrm>
          <a:custGeom>
            <a:avLst/>
            <a:gdLst>
              <a:gd name="connsiteX0" fmla="*/ 0 w 1373363"/>
              <a:gd name="connsiteY0" fmla="*/ 686682 h 1373363"/>
              <a:gd name="connsiteX1" fmla="*/ 686682 w 1373363"/>
              <a:gd name="connsiteY1" fmla="*/ 0 h 1373363"/>
              <a:gd name="connsiteX2" fmla="*/ 1373364 w 1373363"/>
              <a:gd name="connsiteY2" fmla="*/ 686682 h 1373363"/>
              <a:gd name="connsiteX3" fmla="*/ 686682 w 1373363"/>
              <a:gd name="connsiteY3" fmla="*/ 1373364 h 1373363"/>
              <a:gd name="connsiteX4" fmla="*/ 0 w 1373363"/>
              <a:gd name="connsiteY4" fmla="*/ 686682 h 137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3363" h="1373363">
                <a:moveTo>
                  <a:pt x="0" y="686682"/>
                </a:moveTo>
                <a:cubicBezTo>
                  <a:pt x="0" y="307438"/>
                  <a:pt x="307438" y="0"/>
                  <a:pt x="686682" y="0"/>
                </a:cubicBezTo>
                <a:cubicBezTo>
                  <a:pt x="1065926" y="0"/>
                  <a:pt x="1373364" y="307438"/>
                  <a:pt x="1373364" y="686682"/>
                </a:cubicBezTo>
                <a:cubicBezTo>
                  <a:pt x="1373364" y="1065926"/>
                  <a:pt x="1065926" y="1373364"/>
                  <a:pt x="686682" y="1373364"/>
                </a:cubicBezTo>
                <a:cubicBezTo>
                  <a:pt x="307438" y="1373364"/>
                  <a:pt x="0" y="1065926"/>
                  <a:pt x="0" y="686682"/>
                </a:cubicBezTo>
                <a:close/>
              </a:path>
            </a:pathLst>
          </a:custGeom>
          <a:solidFill>
            <a:schemeClr val="tx1">
              <a:lumMod val="95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215094" tIns="215094" rIns="215094" bIns="215094" spcCol="1270" anchor="ctr"/>
          <a:lstStyle/>
          <a:p>
            <a:pPr algn="ctr" defTabSz="488950" eaLnBrk="1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s-PE" sz="1400" b="1" dirty="0">
                <a:solidFill>
                  <a:srgbClr val="463416"/>
                </a:solidFill>
              </a:rPr>
              <a:t>Comunicaciones e incidencia en políticas públicas</a:t>
            </a:r>
          </a:p>
        </p:txBody>
      </p:sp>
      <p:sp>
        <p:nvSpPr>
          <p:cNvPr id="21" name="20 Forma libre"/>
          <p:cNvSpPr/>
          <p:nvPr/>
        </p:nvSpPr>
        <p:spPr>
          <a:xfrm rot="3000000">
            <a:off x="3366294" y="2105819"/>
            <a:ext cx="484188" cy="584200"/>
          </a:xfrm>
          <a:custGeom>
            <a:avLst/>
            <a:gdLst>
              <a:gd name="connsiteX0" fmla="*/ 0 w 485247"/>
              <a:gd name="connsiteY0" fmla="*/ 116736 h 583679"/>
              <a:gd name="connsiteX1" fmla="*/ 242624 w 485247"/>
              <a:gd name="connsiteY1" fmla="*/ 116736 h 583679"/>
              <a:gd name="connsiteX2" fmla="*/ 242624 w 485247"/>
              <a:gd name="connsiteY2" fmla="*/ 0 h 583679"/>
              <a:gd name="connsiteX3" fmla="*/ 485247 w 485247"/>
              <a:gd name="connsiteY3" fmla="*/ 291840 h 583679"/>
              <a:gd name="connsiteX4" fmla="*/ 242624 w 485247"/>
              <a:gd name="connsiteY4" fmla="*/ 583679 h 583679"/>
              <a:gd name="connsiteX5" fmla="*/ 242624 w 485247"/>
              <a:gd name="connsiteY5" fmla="*/ 466943 h 583679"/>
              <a:gd name="connsiteX6" fmla="*/ 0 w 485247"/>
              <a:gd name="connsiteY6" fmla="*/ 466943 h 583679"/>
              <a:gd name="connsiteX7" fmla="*/ 0 w 485247"/>
              <a:gd name="connsiteY7" fmla="*/ 116736 h 583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5247" h="583679">
                <a:moveTo>
                  <a:pt x="485247" y="466943"/>
                </a:moveTo>
                <a:lnTo>
                  <a:pt x="242623" y="466943"/>
                </a:lnTo>
                <a:lnTo>
                  <a:pt x="242623" y="583679"/>
                </a:lnTo>
                <a:lnTo>
                  <a:pt x="0" y="291839"/>
                </a:lnTo>
                <a:lnTo>
                  <a:pt x="242623" y="0"/>
                </a:lnTo>
                <a:lnTo>
                  <a:pt x="242623" y="116736"/>
                </a:lnTo>
                <a:lnTo>
                  <a:pt x="485247" y="116736"/>
                </a:lnTo>
                <a:lnTo>
                  <a:pt x="485247" y="466943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2326848"/>
              <a:satOff val="-39130"/>
              <a:lumOff val="-38824"/>
              <a:alphaOff val="0"/>
            </a:schemeClr>
          </a:fillRef>
          <a:effectRef idx="0">
            <a:schemeClr val="accent5">
              <a:hueOff val="-2326848"/>
              <a:satOff val="-39130"/>
              <a:lumOff val="-38824"/>
              <a:alphaOff val="0"/>
            </a:schemeClr>
          </a:effectRef>
          <a:fontRef idx="minor">
            <a:schemeClr val="lt1"/>
          </a:fontRef>
        </p:style>
        <p:txBody>
          <a:bodyPr lIns="145574" tIns="116736" rIns="0" bIns="116736" spcCol="1270" anchor="ctr"/>
          <a:lstStyle/>
          <a:p>
            <a:pPr algn="ctr" defTabSz="800100" eaLnBrk="1" hangingPunct="1">
              <a:lnSpc>
                <a:spcPct val="90000"/>
              </a:lnSpc>
              <a:spcAft>
                <a:spcPct val="35000"/>
              </a:spcAft>
              <a:defRPr/>
            </a:pPr>
            <a:endParaRPr lang="es-PE">
              <a:solidFill>
                <a:srgbClr val="FFFFFF"/>
              </a:solidFill>
            </a:endParaRPr>
          </a:p>
        </p:txBody>
      </p:sp>
      <p:sp>
        <p:nvSpPr>
          <p:cNvPr id="22" name="21 Forma libre"/>
          <p:cNvSpPr/>
          <p:nvPr/>
        </p:nvSpPr>
        <p:spPr>
          <a:xfrm>
            <a:off x="1692275" y="823913"/>
            <a:ext cx="1857375" cy="1373187"/>
          </a:xfrm>
          <a:custGeom>
            <a:avLst/>
            <a:gdLst>
              <a:gd name="connsiteX0" fmla="*/ 0 w 1373363"/>
              <a:gd name="connsiteY0" fmla="*/ 686682 h 1373363"/>
              <a:gd name="connsiteX1" fmla="*/ 686682 w 1373363"/>
              <a:gd name="connsiteY1" fmla="*/ 0 h 1373363"/>
              <a:gd name="connsiteX2" fmla="*/ 1373364 w 1373363"/>
              <a:gd name="connsiteY2" fmla="*/ 686682 h 1373363"/>
              <a:gd name="connsiteX3" fmla="*/ 686682 w 1373363"/>
              <a:gd name="connsiteY3" fmla="*/ 1373364 h 1373363"/>
              <a:gd name="connsiteX4" fmla="*/ 0 w 1373363"/>
              <a:gd name="connsiteY4" fmla="*/ 686682 h 137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3363" h="1373363">
                <a:moveTo>
                  <a:pt x="0" y="686682"/>
                </a:moveTo>
                <a:cubicBezTo>
                  <a:pt x="0" y="307438"/>
                  <a:pt x="307438" y="0"/>
                  <a:pt x="686682" y="0"/>
                </a:cubicBezTo>
                <a:cubicBezTo>
                  <a:pt x="1065926" y="0"/>
                  <a:pt x="1373364" y="307438"/>
                  <a:pt x="1373364" y="686682"/>
                </a:cubicBezTo>
                <a:cubicBezTo>
                  <a:pt x="1373364" y="1065926"/>
                  <a:pt x="1065926" y="1373364"/>
                  <a:pt x="686682" y="1373364"/>
                </a:cubicBezTo>
                <a:cubicBezTo>
                  <a:pt x="307438" y="1373364"/>
                  <a:pt x="0" y="1065926"/>
                  <a:pt x="0" y="686682"/>
                </a:cubicBezTo>
                <a:close/>
              </a:path>
            </a:pathLst>
          </a:custGeom>
          <a:solidFill>
            <a:schemeClr val="tx1">
              <a:lumMod val="95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215094" tIns="215094" rIns="215094" bIns="215094" spcCol="1270" anchor="ctr"/>
          <a:lstStyle/>
          <a:p>
            <a:pPr algn="ctr" defTabSz="488950" eaLnBrk="1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s-PE" sz="1200" b="1" dirty="0">
                <a:solidFill>
                  <a:srgbClr val="463416"/>
                </a:solidFill>
              </a:rPr>
              <a:t>Solución a los conflictos socio ambientales</a:t>
            </a:r>
          </a:p>
        </p:txBody>
      </p:sp>
      <p:pic>
        <p:nvPicPr>
          <p:cNvPr id="31766" name="Imagen 1" descr="http://www.jwc-photos.com/hombres/wp-content/aidesep_logo_01-769787.gif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72" b="-401"/>
          <a:stretch>
            <a:fillRect/>
          </a:stretch>
        </p:blipFill>
        <p:spPr bwMode="auto">
          <a:xfrm>
            <a:off x="7451725" y="5667375"/>
            <a:ext cx="1692275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  <p:bldP spid="12" grpId="0" animBg="1"/>
      <p:bldP spid="14" grpId="0" animBg="1"/>
      <p:bldP spid="16" grpId="0" animBg="1"/>
      <p:bldP spid="18" grpId="0" animBg="1"/>
      <p:bldP spid="20" grpId="0" animBg="1"/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CuadroTexto 8"/>
          <p:cNvSpPr txBox="1">
            <a:spLocks noChangeArrowheads="1"/>
          </p:cNvSpPr>
          <p:nvPr/>
        </p:nvSpPr>
        <p:spPr bwMode="auto">
          <a:xfrm>
            <a:off x="42863" y="0"/>
            <a:ext cx="9101137" cy="647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80" tIns="45692" rIns="91380" bIns="45692">
            <a:spAutoFit/>
          </a:bodyPr>
          <a:lstStyle>
            <a:lvl1pPr defTabSz="4556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4556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4556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4556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4556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455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455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455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455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s-ES_tradnl" sz="2400" b="1" dirty="0" smtClean="0">
                <a:solidFill>
                  <a:srgbClr val="7030A0"/>
                </a:solidFill>
                <a:latin typeface="Helvetica" pitchFamily="34" charset="0"/>
              </a:rPr>
              <a:t>Redd+ Indígena Amazónico (R.I.A)</a:t>
            </a:r>
          </a:p>
          <a:p>
            <a:pPr algn="ctr" eaLnBrk="1" hangingPunct="1">
              <a:defRPr/>
            </a:pPr>
            <a:r>
              <a:rPr lang="es-ES_tradnl" sz="2000" b="1" i="1" u="sng" dirty="0">
                <a:solidFill>
                  <a:srgbClr val="7030A0"/>
                </a:solidFill>
                <a:latin typeface="Helvetica" pitchFamily="34" charset="0"/>
              </a:rPr>
              <a:t>M</a:t>
            </a:r>
            <a:r>
              <a:rPr lang="es-ES_tradnl" sz="2000" b="1" i="1" u="sng" dirty="0" smtClean="0">
                <a:solidFill>
                  <a:srgbClr val="7030A0"/>
                </a:solidFill>
                <a:latin typeface="Helvetica" pitchFamily="34" charset="0"/>
              </a:rPr>
              <a:t>ismo objetivo (reducir emisiones) pero con estrategia adaptada a PPII</a:t>
            </a:r>
          </a:p>
          <a:p>
            <a:pPr algn="ctr" eaLnBrk="1" hangingPunct="1">
              <a:defRPr/>
            </a:pPr>
            <a:endParaRPr lang="es-ES_tradnl" sz="2000" b="1" i="1" u="sng" dirty="0" smtClean="0">
              <a:solidFill>
                <a:srgbClr val="7030A0"/>
              </a:solidFill>
              <a:latin typeface="Helvetica" pitchFamily="34" charset="0"/>
            </a:endParaRPr>
          </a:p>
          <a:p>
            <a:pPr marL="342900" indent="-342900" eaLnBrk="1" hangingPunct="1">
              <a:lnSpc>
                <a:spcPct val="150000"/>
              </a:lnSpc>
              <a:buFontTx/>
              <a:buAutoNum type="arabicPeriod"/>
              <a:defRPr/>
            </a:pPr>
            <a:r>
              <a:rPr lang="es-PE" b="1" dirty="0" smtClean="0">
                <a:solidFill>
                  <a:srgbClr val="FF0000"/>
                </a:solidFill>
              </a:rPr>
              <a:t>Plan de Vida Plena de largo plazo</a:t>
            </a:r>
            <a:r>
              <a:rPr lang="es-PE" b="1" dirty="0" smtClean="0">
                <a:solidFill>
                  <a:schemeClr val="accent1"/>
                </a:solidFill>
              </a:rPr>
              <a:t>, </a:t>
            </a:r>
            <a:r>
              <a:rPr lang="es-PE" b="1" dirty="0" smtClean="0">
                <a:solidFill>
                  <a:srgbClr val="4A452A"/>
                </a:solidFill>
              </a:rPr>
              <a:t>define el lugar del  Redd+. No es Redd+ 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s-PE" b="1" dirty="0">
                <a:solidFill>
                  <a:srgbClr val="4A452A"/>
                </a:solidFill>
              </a:rPr>
              <a:t> </a:t>
            </a:r>
            <a:r>
              <a:rPr lang="es-PE" b="1" dirty="0" smtClean="0">
                <a:solidFill>
                  <a:srgbClr val="4A452A"/>
                </a:solidFill>
              </a:rPr>
              <a:t>     quien debe definir el plan de largo plazo del Pueblo ni de la comunidad.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s-PE" b="1" dirty="0" smtClean="0">
                <a:solidFill>
                  <a:srgbClr val="4A452A"/>
                </a:solidFill>
              </a:rPr>
              <a:t>2. </a:t>
            </a:r>
            <a:r>
              <a:rPr lang="es-PE" b="1" dirty="0" smtClean="0">
                <a:solidFill>
                  <a:srgbClr val="FF0000"/>
                </a:solidFill>
              </a:rPr>
              <a:t>Seguridad Territorialidad</a:t>
            </a:r>
            <a:r>
              <a:rPr lang="es-PE" b="1" dirty="0" smtClean="0">
                <a:solidFill>
                  <a:srgbClr val="92D050"/>
                </a:solidFill>
              </a:rPr>
              <a:t>, </a:t>
            </a:r>
            <a:r>
              <a:rPr lang="es-PE" b="1" dirty="0" smtClean="0">
                <a:solidFill>
                  <a:srgbClr val="4A452A"/>
                </a:solidFill>
              </a:rPr>
              <a:t>como condición, salvaguarda temprana  e 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s-PE" b="1" dirty="0" smtClean="0">
                <a:solidFill>
                  <a:srgbClr val="4A452A"/>
                </a:solidFill>
              </a:rPr>
              <a:t>   indicador sobre el avance o no del Redd+. Territorios por Pueblos y comunidad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s-PE" b="1" dirty="0" smtClean="0">
                <a:solidFill>
                  <a:srgbClr val="4A452A"/>
                </a:solidFill>
              </a:rPr>
              <a:t>3</a:t>
            </a:r>
            <a:r>
              <a:rPr lang="es-PE" b="1" dirty="0" smtClean="0">
                <a:solidFill>
                  <a:srgbClr val="FF0000"/>
                </a:solidFill>
              </a:rPr>
              <a:t>.  Manejo holístico</a:t>
            </a:r>
            <a:r>
              <a:rPr lang="es-PE" b="1" dirty="0" smtClean="0">
                <a:solidFill>
                  <a:srgbClr val="92D050"/>
                </a:solidFill>
              </a:rPr>
              <a:t>, </a:t>
            </a:r>
            <a:r>
              <a:rPr lang="es-PE" b="1" dirty="0" smtClean="0">
                <a:solidFill>
                  <a:srgbClr val="4A452A"/>
                </a:solidFill>
              </a:rPr>
              <a:t>integrando  Mitigación-Adaptación-Recuperación.</a:t>
            </a:r>
          </a:p>
          <a:p>
            <a:pPr marL="342829" indent="-342829" eaLnBrk="1" hangingPunct="1">
              <a:lnSpc>
                <a:spcPct val="150000"/>
              </a:lnSpc>
              <a:buFontTx/>
              <a:buAutoNum type="arabicPeriod" startAt="4"/>
              <a:defRPr/>
            </a:pPr>
            <a:r>
              <a:rPr lang="es-PE" b="1" dirty="0" smtClean="0">
                <a:solidFill>
                  <a:srgbClr val="FF0000"/>
                </a:solidFill>
              </a:rPr>
              <a:t>Macro-medición </a:t>
            </a:r>
            <a:r>
              <a:rPr lang="es-PE" b="1" dirty="0" smtClean="0">
                <a:solidFill>
                  <a:srgbClr val="4A452A"/>
                </a:solidFill>
              </a:rPr>
              <a:t>ecosistémica por “hectárea viva” ( y sus 24 funciones) mas simple que micro-mediciones</a:t>
            </a:r>
            <a:r>
              <a:rPr lang="es-PE" b="1" dirty="0">
                <a:solidFill>
                  <a:srgbClr val="4A452A"/>
                </a:solidFill>
              </a:rPr>
              <a:t> </a:t>
            </a:r>
            <a:r>
              <a:rPr lang="es-PE" b="1" dirty="0" smtClean="0">
                <a:solidFill>
                  <a:srgbClr val="4A452A"/>
                </a:solidFill>
              </a:rPr>
              <a:t>engorrosas de solo carbono.</a:t>
            </a:r>
          </a:p>
          <a:p>
            <a:pPr marL="342900" indent="-342900" eaLnBrk="1" hangingPunct="1">
              <a:lnSpc>
                <a:spcPct val="150000"/>
              </a:lnSpc>
              <a:buFontTx/>
              <a:buAutoNum type="arabicPeriod" startAt="5"/>
              <a:defRPr/>
            </a:pPr>
            <a:r>
              <a:rPr lang="es-PE" b="1" dirty="0" smtClean="0">
                <a:solidFill>
                  <a:srgbClr val="4A452A"/>
                </a:solidFill>
              </a:rPr>
              <a:t>Compensaciones </a:t>
            </a:r>
            <a:r>
              <a:rPr lang="es-PE" b="1" dirty="0" smtClean="0">
                <a:solidFill>
                  <a:srgbClr val="FF0000"/>
                </a:solidFill>
              </a:rPr>
              <a:t>con mecanismos públicos, controlados por sociedad civil.  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s-PE" b="1" dirty="0" smtClean="0">
                <a:solidFill>
                  <a:srgbClr val="FF0000"/>
                </a:solidFill>
              </a:rPr>
              <a:t>     Sin piratas del carbono, que los facilita el Offset (mercado privado)</a:t>
            </a:r>
          </a:p>
          <a:p>
            <a:pPr marL="342900" indent="-342900" eaLnBrk="1" hangingPunct="1">
              <a:lnSpc>
                <a:spcPct val="150000"/>
              </a:lnSpc>
              <a:buFontTx/>
              <a:buAutoNum type="arabicPeriod" startAt="6"/>
              <a:defRPr/>
            </a:pPr>
            <a:r>
              <a:rPr lang="es-PE" b="1" dirty="0" smtClean="0">
                <a:solidFill>
                  <a:srgbClr val="4A452A"/>
                </a:solidFill>
              </a:rPr>
              <a:t>Reducción efectiva (no retórica) de motores de deforestación: </a:t>
            </a:r>
            <a:r>
              <a:rPr lang="es-PE" b="1" dirty="0" smtClean="0">
                <a:solidFill>
                  <a:srgbClr val="FF0000"/>
                </a:solidFill>
              </a:rPr>
              <a:t>palma aceitera,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s-PE" b="1" dirty="0">
                <a:solidFill>
                  <a:srgbClr val="FF0000"/>
                </a:solidFill>
              </a:rPr>
              <a:t> </a:t>
            </a:r>
            <a:r>
              <a:rPr lang="es-PE" b="1" dirty="0" smtClean="0">
                <a:solidFill>
                  <a:srgbClr val="FF0000"/>
                </a:solidFill>
              </a:rPr>
              <a:t>     agroindustria, megaproyectos, represas, colonos, impactos HC, minería</a:t>
            </a:r>
            <a:r>
              <a:rPr lang="es-PE" b="1" dirty="0" smtClean="0">
                <a:solidFill>
                  <a:srgbClr val="92D050"/>
                </a:solidFill>
              </a:rPr>
              <a:t>, </a:t>
            </a:r>
          </a:p>
          <a:p>
            <a:pPr marL="342829" indent="-342829" eaLnBrk="1" hangingPunct="1">
              <a:lnSpc>
                <a:spcPct val="150000"/>
              </a:lnSpc>
              <a:buFontTx/>
              <a:buAutoNum type="arabicPeriod" startAt="7"/>
              <a:defRPr/>
            </a:pPr>
            <a:r>
              <a:rPr lang="es-PE" b="1" dirty="0" smtClean="0">
                <a:solidFill>
                  <a:srgbClr val="FF0000"/>
                </a:solidFill>
              </a:rPr>
              <a:t>Reducción efectiva de Gases de efecto Invernadero en </a:t>
            </a:r>
            <a:r>
              <a:rPr lang="es-PE" b="1" dirty="0" smtClean="0">
                <a:solidFill>
                  <a:srgbClr val="4A452A"/>
                </a:solidFill>
              </a:rPr>
              <a:t>el Mundo, y no 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s-PE" b="1" dirty="0" smtClean="0">
                <a:solidFill>
                  <a:srgbClr val="4A452A"/>
                </a:solidFill>
              </a:rPr>
              <a:t>     «</a:t>
            </a:r>
            <a:r>
              <a:rPr lang="es-PE" b="1" u="sng" dirty="0" smtClean="0">
                <a:solidFill>
                  <a:srgbClr val="4A452A"/>
                </a:solidFill>
              </a:rPr>
              <a:t>canjear»  la impunidad </a:t>
            </a:r>
            <a:r>
              <a:rPr lang="es-PE" b="1" dirty="0" smtClean="0">
                <a:solidFill>
                  <a:srgbClr val="4A452A"/>
                </a:solidFill>
              </a:rPr>
              <a:t>con Carbono de Redd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3"/>
          <p:cNvSpPr txBox="1">
            <a:spLocks noChangeArrowheads="1"/>
          </p:cNvSpPr>
          <p:nvPr/>
        </p:nvSpPr>
        <p:spPr bwMode="auto">
          <a:xfrm>
            <a:off x="323850" y="1412875"/>
            <a:ext cx="8569325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71500" indent="-571500">
              <a:spcBef>
                <a:spcPct val="20000"/>
              </a:spcBef>
              <a:buFont typeface="Arial" charset="0"/>
              <a:buChar char="•"/>
              <a:tabLst>
                <a:tab pos="0" algn="l"/>
              </a:tabLst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tabLst>
                <a:tab pos="0" algn="l"/>
              </a:tabLst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tabLst>
                <a:tab pos="0" algn="l"/>
              </a:tabLst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lnSpc>
                <a:spcPct val="80000"/>
              </a:lnSpc>
              <a:spcBef>
                <a:spcPts val="575"/>
              </a:spcBef>
              <a:buClr>
                <a:srgbClr val="FF0000"/>
              </a:buClr>
              <a:buSzPct val="85000"/>
              <a:buFont typeface="Wingdings" pitchFamily="2" charset="2"/>
              <a:buChar char="Ø"/>
            </a:pPr>
            <a:endParaRPr lang="es-ES" altLang="es-PE" sz="2200" b="1">
              <a:solidFill>
                <a:srgbClr val="0D0D0D"/>
              </a:solidFill>
              <a:latin typeface="Times New Roman" pitchFamily="18" charset="0"/>
            </a:endParaRPr>
          </a:p>
          <a:p>
            <a:pPr algn="just" eaLnBrk="1" hangingPunct="1">
              <a:lnSpc>
                <a:spcPct val="80000"/>
              </a:lnSpc>
              <a:spcBef>
                <a:spcPts val="575"/>
              </a:spcBef>
              <a:buClr>
                <a:srgbClr val="FF0000"/>
              </a:buClr>
              <a:buSzPct val="85000"/>
              <a:buFont typeface="Wingdings" pitchFamily="2" charset="2"/>
              <a:buChar char="Ø"/>
            </a:pPr>
            <a:endParaRPr lang="es-ES" altLang="es-PE" sz="1400" b="1">
              <a:solidFill>
                <a:srgbClr val="0D0D0D"/>
              </a:solidFill>
              <a:latin typeface="Times New Roman" pitchFamily="18" charset="0"/>
            </a:endParaRPr>
          </a:p>
          <a:p>
            <a:pPr algn="just" eaLnBrk="1" hangingPunct="1">
              <a:lnSpc>
                <a:spcPct val="80000"/>
              </a:lnSpc>
              <a:spcBef>
                <a:spcPts val="575"/>
              </a:spcBef>
              <a:buClr>
                <a:srgbClr val="FF0000"/>
              </a:buClr>
              <a:buSzPct val="85000"/>
              <a:buFont typeface="Wingdings" pitchFamily="2" charset="2"/>
              <a:buChar char="Ø"/>
            </a:pPr>
            <a:endParaRPr lang="es-ES" altLang="es-PE" sz="2200" b="1">
              <a:solidFill>
                <a:srgbClr val="0D0D0D"/>
              </a:solidFill>
              <a:latin typeface="Times New Roman" pitchFamily="18" charset="0"/>
            </a:endParaRPr>
          </a:p>
          <a:p>
            <a:pPr algn="just" eaLnBrk="1" hangingPunct="1">
              <a:lnSpc>
                <a:spcPct val="80000"/>
              </a:lnSpc>
              <a:spcBef>
                <a:spcPts val="575"/>
              </a:spcBef>
              <a:buClr>
                <a:srgbClr val="FF0000"/>
              </a:buClr>
              <a:buSzPct val="85000"/>
              <a:buFont typeface="Wingdings" pitchFamily="2" charset="2"/>
              <a:buChar char="Ø"/>
            </a:pPr>
            <a:endParaRPr lang="es-ES" altLang="es-PE" sz="2200" b="1">
              <a:solidFill>
                <a:srgbClr val="0D0D0D"/>
              </a:solidFill>
              <a:latin typeface="Times New Roman" pitchFamily="18" charset="0"/>
            </a:endParaRPr>
          </a:p>
        </p:txBody>
      </p:sp>
      <p:sp>
        <p:nvSpPr>
          <p:cNvPr id="3379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PE" altLang="es-PE" sz="1800">
              <a:solidFill>
                <a:srgbClr val="000000"/>
              </a:solidFill>
              <a:latin typeface="Arial" charset="0"/>
            </a:endParaRPr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0" y="-26988"/>
          <a:ext cx="9244014" cy="688498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55534"/>
                <a:gridCol w="792465"/>
                <a:gridCol w="33215"/>
                <a:gridCol w="660760"/>
                <a:gridCol w="33215"/>
                <a:gridCol w="596134"/>
                <a:gridCol w="63818"/>
                <a:gridCol w="598555"/>
                <a:gridCol w="63012"/>
                <a:gridCol w="661567"/>
                <a:gridCol w="1077742"/>
                <a:gridCol w="1254204"/>
                <a:gridCol w="1279159"/>
                <a:gridCol w="1374634"/>
              </a:tblGrid>
              <a:tr h="450600">
                <a:tc gridSpan="14">
                  <a:txBody>
                    <a:bodyPr/>
                    <a:lstStyle/>
                    <a:p>
                      <a:pPr algn="ctr" fontAlgn="ctr"/>
                      <a:r>
                        <a:rPr lang="es-PE" sz="1600" b="1" u="none" strike="noStrike" dirty="0" smtClean="0">
                          <a:solidFill>
                            <a:srgbClr val="C00000"/>
                          </a:solidFill>
                          <a:effectLst/>
                          <a:latin typeface="Arial Black" pitchFamily="34" charset="0"/>
                        </a:rPr>
                        <a:t>DEMANDA TERRITORIAL ESTATAL</a:t>
                      </a:r>
                      <a:r>
                        <a:rPr lang="es-PE" sz="2400" b="1" u="none" strike="noStrike" baseline="0" dirty="0" smtClean="0">
                          <a:solidFill>
                            <a:srgbClr val="C00000"/>
                          </a:solidFill>
                          <a:effectLst/>
                          <a:latin typeface="Arial Black" pitchFamily="34" charset="0"/>
                        </a:rPr>
                        <a:t>: </a:t>
                      </a:r>
                      <a:r>
                        <a:rPr lang="es-PE" sz="2400" b="1" u="none" strike="noStrike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Arial Black" pitchFamily="34" charset="0"/>
                        </a:rPr>
                        <a:t>20 mills has </a:t>
                      </a:r>
                      <a:r>
                        <a:rPr lang="es-PE" sz="1800" b="1" u="none" strike="noStrike" baseline="0" dirty="0" smtClean="0">
                          <a:solidFill>
                            <a:srgbClr val="C00000"/>
                          </a:solidFill>
                          <a:effectLst/>
                          <a:latin typeface="Arial Black" pitchFamily="34" charset="0"/>
                        </a:rPr>
                        <a:t>(estimado 2013)</a:t>
                      </a:r>
                      <a:endParaRPr lang="es-PE" sz="1000" b="1" i="0" u="none" strike="noStrike" dirty="0">
                        <a:solidFill>
                          <a:schemeClr val="tx1"/>
                        </a:solidFill>
                        <a:effectLst/>
                        <a:latin typeface="Arial Black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PE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3" marB="0" anchor="b"/>
                </a:tc>
              </a:tr>
              <a:tr h="449118">
                <a:tc rowSpan="2">
                  <a:txBody>
                    <a:bodyPr/>
                    <a:lstStyle/>
                    <a:p>
                      <a:pPr algn="l" fontAlgn="ctr"/>
                      <a:r>
                        <a:rPr lang="es-PE" sz="1000" b="1" i="1" u="none" strike="noStrike" dirty="0" smtClean="0">
                          <a:solidFill>
                            <a:srgbClr val="C00000"/>
                          </a:solidFill>
                          <a:effectLst/>
                        </a:rPr>
                        <a:t>DEPARTA</a:t>
                      </a:r>
                    </a:p>
                    <a:p>
                      <a:pPr algn="l" fontAlgn="ctr"/>
                      <a:r>
                        <a:rPr lang="es-PE" sz="1000" b="1" i="1" u="none" strike="noStrike" dirty="0" smtClean="0">
                          <a:solidFill>
                            <a:srgbClr val="C00000"/>
                          </a:solidFill>
                          <a:effectLst/>
                        </a:rPr>
                        <a:t>MENTOS</a:t>
                      </a:r>
                      <a:endParaRPr lang="es-PE" sz="1000" b="1" i="1" u="none" strike="noStrike" dirty="0">
                        <a:solidFill>
                          <a:srgbClr val="C00000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9">
                  <a:txBody>
                    <a:bodyPr/>
                    <a:lstStyle/>
                    <a:p>
                      <a:pPr algn="l" fontAlgn="ctr"/>
                      <a:r>
                        <a:rPr lang="es-PE" sz="1200" b="1" i="1" u="none" strike="noStrike" dirty="0" smtClean="0">
                          <a:solidFill>
                            <a:srgbClr val="C00000"/>
                          </a:solidFill>
                          <a:effectLst/>
                          <a:latin typeface="Arial Narrow"/>
                        </a:rPr>
                        <a:t>  </a:t>
                      </a:r>
                      <a:r>
                        <a:rPr lang="es-PE" sz="1800" b="1" i="1" u="none" strike="noStrike" dirty="0" smtClean="0">
                          <a:solidFill>
                            <a:srgbClr val="C00000"/>
                          </a:solidFill>
                          <a:effectLst/>
                          <a:latin typeface="Arial Narrow"/>
                        </a:rPr>
                        <a:t>Comunidades pendientes </a:t>
                      </a:r>
                      <a:endParaRPr lang="es-PE" sz="1800" b="1" i="1" u="none" strike="noStrike" dirty="0">
                        <a:solidFill>
                          <a:srgbClr val="C00000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es-PE" sz="1200" b="1" i="1" u="none" strike="noStrike" dirty="0">
                        <a:solidFill>
                          <a:srgbClr val="C00000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es-PE" sz="1200" b="1" i="1" u="none" strike="noStrike" dirty="0">
                        <a:solidFill>
                          <a:srgbClr val="C00000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es-PE" sz="1200" b="1" i="1" u="none" strike="noStrike" dirty="0">
                        <a:solidFill>
                          <a:srgbClr val="C00000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es-PE" sz="1200" b="1" i="1" u="none" strike="noStrike" dirty="0">
                        <a:solidFill>
                          <a:srgbClr val="C00000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es-PE" sz="1200" b="1" i="1" u="none" strike="noStrike" dirty="0">
                        <a:solidFill>
                          <a:srgbClr val="C00000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es-PE" sz="1200" b="1" i="1" u="none" strike="noStrike" dirty="0">
                        <a:solidFill>
                          <a:srgbClr val="C00000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fr-FR" sz="1000" b="1" i="1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es-PE" sz="1200" b="1" i="1" u="none" strike="noStrike" dirty="0">
                        <a:solidFill>
                          <a:srgbClr val="C00000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es-PE" sz="1400" b="1" i="1" u="none" strike="noStrike" dirty="0">
                          <a:solidFill>
                            <a:srgbClr val="C00000"/>
                          </a:solidFill>
                          <a:effectLst/>
                        </a:rPr>
                        <a:t>RESERVAS </a:t>
                      </a:r>
                      <a:endParaRPr lang="es-PE" sz="1400" b="1" i="1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  <a:p>
                      <a:pPr algn="l" fontAlgn="ctr"/>
                      <a:r>
                        <a:rPr lang="es-PE" sz="1400" b="1" i="1" u="none" strike="noStrike" dirty="0" smtClean="0">
                          <a:solidFill>
                            <a:srgbClr val="C00000"/>
                          </a:solidFill>
                          <a:effectLst/>
                        </a:rPr>
                        <a:t>TERRITORIA</a:t>
                      </a:r>
                    </a:p>
                    <a:p>
                      <a:pPr algn="l" fontAlgn="ctr"/>
                      <a:r>
                        <a:rPr lang="es-PE" sz="1400" b="1" i="1" u="none" strike="noStrike" dirty="0" smtClean="0">
                          <a:solidFill>
                            <a:srgbClr val="C00000"/>
                          </a:solidFill>
                          <a:effectLst/>
                        </a:rPr>
                        <a:t>LES </a:t>
                      </a:r>
                      <a:r>
                        <a:rPr lang="es-PE" sz="1400" b="1" i="1" u="none" strike="noStrike" dirty="0">
                          <a:solidFill>
                            <a:srgbClr val="C00000"/>
                          </a:solidFill>
                          <a:effectLst/>
                        </a:rPr>
                        <a:t>(5)</a:t>
                      </a:r>
                      <a:endParaRPr lang="es-PE" sz="1400" b="1" i="1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es-PE" sz="1400" b="1" i="1" u="none" strike="noStrike" dirty="0">
                          <a:solidFill>
                            <a:srgbClr val="C00000"/>
                          </a:solidFill>
                          <a:effectLst/>
                        </a:rPr>
                        <a:t>RESERVAS</a:t>
                      </a:r>
                      <a:endParaRPr lang="es-PE" sz="1400" b="1" i="1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  <a:p>
                      <a:pPr algn="l" fontAlgn="ctr"/>
                      <a:r>
                        <a:rPr lang="es-PE" sz="1400" b="1" i="1" u="none" strike="noStrike" dirty="0">
                          <a:solidFill>
                            <a:srgbClr val="C00000"/>
                          </a:solidFill>
                          <a:effectLst/>
                        </a:rPr>
                        <a:t> COMUNALES </a:t>
                      </a:r>
                      <a:r>
                        <a:rPr lang="es-PE" sz="1400" b="1" i="1" u="none" strike="noStrike" dirty="0" smtClean="0">
                          <a:solidFill>
                            <a:srgbClr val="C00000"/>
                          </a:solidFill>
                          <a:effectLst/>
                        </a:rPr>
                        <a:t>(6)</a:t>
                      </a:r>
                      <a:endParaRPr lang="es-PE" sz="1400" b="1" i="1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es-PE" sz="1400" b="1" i="1" u="none" strike="noStrike" dirty="0" smtClean="0">
                          <a:solidFill>
                            <a:srgbClr val="C00000"/>
                          </a:solidFill>
                          <a:effectLst/>
                        </a:rPr>
                        <a:t>TERRITORIOS</a:t>
                      </a:r>
                      <a:endParaRPr lang="es-PE" sz="1400" b="1" i="1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  <a:p>
                      <a:pPr algn="l" fontAlgn="ctr"/>
                      <a:r>
                        <a:rPr lang="es-PE" sz="1400" b="1" i="1" u="none" strike="noStrike" dirty="0">
                          <a:solidFill>
                            <a:srgbClr val="C00000"/>
                          </a:solidFill>
                          <a:effectLst/>
                        </a:rPr>
                        <a:t>POR PP.II.</a:t>
                      </a:r>
                      <a:endParaRPr lang="es-PE" sz="1400" b="1" i="1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es-PE" sz="1400" b="1" i="1" u="none" strike="noStrike" dirty="0">
                          <a:solidFill>
                            <a:srgbClr val="C00000"/>
                          </a:solidFill>
                          <a:effectLst/>
                        </a:rPr>
                        <a:t>SUPERPOSICION </a:t>
                      </a:r>
                      <a:br>
                        <a:rPr lang="es-PE" sz="1400" b="1" i="1" u="none" strike="noStrike" dirty="0">
                          <a:solidFill>
                            <a:srgbClr val="C00000"/>
                          </a:solidFill>
                          <a:effectLst/>
                        </a:rPr>
                      </a:br>
                      <a:r>
                        <a:rPr lang="es-PE" sz="1400" b="1" i="1" u="none" strike="noStrike" dirty="0">
                          <a:solidFill>
                            <a:srgbClr val="C00000"/>
                          </a:solidFill>
                          <a:effectLst/>
                        </a:rPr>
                        <a:t>DE AREAS </a:t>
                      </a:r>
                      <a:br>
                        <a:rPr lang="es-PE" sz="1400" b="1" i="1" u="none" strike="noStrike" dirty="0">
                          <a:solidFill>
                            <a:srgbClr val="C00000"/>
                          </a:solidFill>
                          <a:effectLst/>
                        </a:rPr>
                      </a:br>
                      <a:r>
                        <a:rPr lang="es-PE" sz="1400" b="1" i="1" u="none" strike="noStrike" dirty="0">
                          <a:solidFill>
                            <a:srgbClr val="C00000"/>
                          </a:solidFill>
                          <a:effectLst/>
                        </a:rPr>
                        <a:t>PROTEGIDAS </a:t>
                      </a:r>
                      <a:br>
                        <a:rPr lang="es-PE" sz="1400" b="1" i="1" u="none" strike="noStrike" dirty="0">
                          <a:solidFill>
                            <a:srgbClr val="C00000"/>
                          </a:solidFill>
                          <a:effectLst/>
                        </a:rPr>
                      </a:br>
                      <a:endParaRPr lang="es-PE" sz="1400" b="1" i="1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</a:tr>
              <a:tr h="449118">
                <a:tc v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PE" sz="1200" b="1" i="1" u="none" strike="noStrike" dirty="0" smtClean="0">
                          <a:solidFill>
                            <a:srgbClr val="C00000"/>
                          </a:solidFill>
                          <a:effectLst/>
                          <a:latin typeface="Arial Narrow"/>
                        </a:rPr>
                        <a:t>Posesión</a:t>
                      </a:r>
                      <a:endParaRPr lang="es-PE" sz="1200" b="1" i="1" u="none" strike="noStrike" dirty="0">
                        <a:solidFill>
                          <a:srgbClr val="C00000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s-PE" sz="1200" b="1" i="1" u="none" strike="noStrike" dirty="0" smtClean="0">
                          <a:solidFill>
                            <a:srgbClr val="C00000"/>
                          </a:solidFill>
                          <a:effectLst/>
                          <a:latin typeface="Arial Narrow"/>
                        </a:rPr>
                        <a:t>Reconocer</a:t>
                      </a:r>
                      <a:endParaRPr lang="es-PE" sz="1200" b="1" i="1" u="none" strike="noStrike" dirty="0">
                        <a:solidFill>
                          <a:srgbClr val="C00000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es-PE" sz="1200" b="1" i="1" u="none" strike="noStrike" dirty="0" smtClean="0">
                          <a:solidFill>
                            <a:srgbClr val="C00000"/>
                          </a:solidFill>
                          <a:effectLst/>
                          <a:latin typeface="Arial Narrow"/>
                        </a:rPr>
                        <a:t>Titular</a:t>
                      </a:r>
                      <a:endParaRPr lang="es-PE" sz="1200" b="1" i="1" u="none" strike="noStrike" dirty="0">
                        <a:solidFill>
                          <a:srgbClr val="C00000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s-PE" sz="1200" b="1" i="1" u="none" strike="noStrike" dirty="0" smtClean="0">
                          <a:solidFill>
                            <a:srgbClr val="C00000"/>
                          </a:solidFill>
                          <a:effectLst/>
                          <a:latin typeface="Arial Narrow"/>
                        </a:rPr>
                        <a:t>Ampliar</a:t>
                      </a:r>
                      <a:endParaRPr lang="es-PE" sz="1200" b="1" i="1" u="none" strike="noStrike" dirty="0">
                        <a:solidFill>
                          <a:srgbClr val="C00000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PE" sz="1200" b="1" i="1" u="none" strike="noStrike" dirty="0" smtClean="0">
                          <a:solidFill>
                            <a:srgbClr val="C00000"/>
                          </a:solidFill>
                          <a:effectLst/>
                          <a:latin typeface="Arial Narrow"/>
                        </a:rPr>
                        <a:t>Sub Total</a:t>
                      </a:r>
                      <a:endParaRPr lang="es-PE" sz="1200" b="1" i="1" u="none" strike="noStrike" dirty="0">
                        <a:solidFill>
                          <a:srgbClr val="C00000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v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</a:tr>
              <a:tr h="753969">
                <a:tc>
                  <a:txBody>
                    <a:bodyPr/>
                    <a:lstStyle/>
                    <a:p>
                      <a:pPr algn="l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AMAZONAS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N/D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22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7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37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66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* Cordillera </a:t>
                      </a:r>
                      <a:r>
                        <a:rPr lang="es-PE" sz="1100" b="1" u="none" strike="noStrike" dirty="0" err="1">
                          <a:solidFill>
                            <a:schemeClr val="tx1"/>
                          </a:solidFill>
                          <a:effectLst/>
                        </a:rPr>
                        <a:t>Kampankis</a:t>
                      </a:r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/>
                      </a:r>
                      <a:b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</a:br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* </a:t>
                      </a:r>
                      <a:r>
                        <a:rPr lang="es-PE" sz="1100" b="1" u="none" strike="noStrike" dirty="0" err="1" smtClean="0">
                          <a:solidFill>
                            <a:schemeClr val="tx1"/>
                          </a:solidFill>
                          <a:effectLst/>
                        </a:rPr>
                        <a:t>Ichigkat</a:t>
                      </a:r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  Muja</a:t>
                      </a:r>
                    </a:p>
                    <a:p>
                      <a:pPr algn="l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* </a:t>
                      </a:r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R.C. </a:t>
                      </a:r>
                      <a:r>
                        <a:rPr lang="es-PE" sz="1100" b="1" u="none" strike="noStrike" dirty="0" err="1">
                          <a:solidFill>
                            <a:schemeClr val="tx1"/>
                          </a:solidFill>
                          <a:effectLst/>
                        </a:rPr>
                        <a:t>Chayu</a:t>
                      </a:r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s-PE" sz="1100" b="1" u="none" strike="noStrike" dirty="0" err="1">
                          <a:solidFill>
                            <a:schemeClr val="tx1"/>
                          </a:solidFill>
                          <a:effectLst/>
                        </a:rPr>
                        <a:t>Nain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</a:tr>
              <a:tr h="220759">
                <a:tc>
                  <a:txBody>
                    <a:bodyPr/>
                    <a:lstStyle/>
                    <a:p>
                      <a:pPr algn="l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AYACUCHO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>
                          <a:solidFill>
                            <a:schemeClr val="tx1"/>
                          </a:solidFill>
                          <a:effectLst/>
                        </a:rPr>
                        <a:t>N/D</a:t>
                      </a:r>
                      <a:endParaRPr lang="es-PE" sz="1100" b="1" i="0" u="none" strike="noStrike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6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</a:tr>
              <a:tr h="220759">
                <a:tc>
                  <a:txBody>
                    <a:bodyPr/>
                    <a:lstStyle/>
                    <a:p>
                      <a:pPr algn="l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CUSCO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>
                          <a:solidFill>
                            <a:schemeClr val="tx1"/>
                          </a:solidFill>
                          <a:effectLst/>
                        </a:rPr>
                        <a:t>N/D</a:t>
                      </a:r>
                      <a:endParaRPr lang="es-PE" sz="1100" b="1" i="0" u="none" strike="noStrike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15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23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</a:tr>
              <a:tr h="382499">
                <a:tc>
                  <a:txBody>
                    <a:bodyPr/>
                    <a:lstStyle/>
                    <a:p>
                      <a:pPr algn="l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HUANUCO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>
                          <a:solidFill>
                            <a:schemeClr val="tx1"/>
                          </a:solidFill>
                          <a:effectLst/>
                        </a:rPr>
                        <a:t>N/D</a:t>
                      </a:r>
                      <a:endParaRPr lang="es-PE" sz="1100" b="1" i="0" u="none" strike="noStrike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s-PE" sz="1100" b="1" i="0" u="none" strike="noStrike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es-PE" sz="1100" b="1" i="0" u="none" strike="noStrike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13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* CACATAIBO</a:t>
                      </a:r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/>
                      </a:r>
                      <a:b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</a:br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(Ucayali</a:t>
                      </a:r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es-PE" sz="1100" b="1" i="1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</a:tr>
              <a:tr h="220759">
                <a:tc>
                  <a:txBody>
                    <a:bodyPr/>
                    <a:lstStyle/>
                    <a:p>
                      <a:pPr algn="l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JUNIN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>
                          <a:solidFill>
                            <a:schemeClr val="tx1"/>
                          </a:solidFill>
                          <a:effectLst/>
                        </a:rPr>
                        <a:t>N/D</a:t>
                      </a:r>
                      <a:endParaRPr lang="es-PE" sz="1100" b="1" i="0" u="none" strike="noStrike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12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>
                          <a:solidFill>
                            <a:schemeClr val="tx1"/>
                          </a:solidFill>
                          <a:effectLst/>
                        </a:rPr>
                        <a:t>15</a:t>
                      </a:r>
                      <a:endParaRPr lang="es-PE" sz="1100" b="1" i="0" u="none" strike="noStrike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27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54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</a:tr>
              <a:tr h="1406859">
                <a:tc>
                  <a:txBody>
                    <a:bodyPr/>
                    <a:lstStyle/>
                    <a:p>
                      <a:pPr algn="l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LORETO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>
                          <a:solidFill>
                            <a:schemeClr val="tx1"/>
                          </a:solidFill>
                          <a:effectLst/>
                        </a:rPr>
                        <a:t>N/D</a:t>
                      </a:r>
                      <a:endParaRPr lang="es-PE" sz="1100" b="1" i="0" u="none" strike="noStrike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181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450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106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737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* TAPICHE </a:t>
                      </a:r>
                      <a:r>
                        <a:rPr lang="it-IT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- BLANCO </a:t>
                      </a:r>
                      <a:r>
                        <a:rPr lang="it-IT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– YAQUERANA          * YAVARI </a:t>
                      </a:r>
                      <a:r>
                        <a:rPr lang="it-IT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MIRIN,     </a:t>
                      </a:r>
                      <a:r>
                        <a:rPr lang="it-IT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* NAPO </a:t>
                      </a:r>
                      <a:r>
                        <a:rPr lang="it-IT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- TIGRE,    </a:t>
                      </a:r>
                      <a:r>
                        <a:rPr lang="it-IT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* SIERRA </a:t>
                      </a:r>
                      <a:r>
                        <a:rPr lang="it-IT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DEL DIVISOR OCCIDENTAL</a:t>
                      </a:r>
                      <a:endParaRPr lang="it-IT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marL="0" indent="0" algn="ctr" fontAlgn="ctr">
                        <a:buFont typeface="Arial" charset="0"/>
                        <a:buNone/>
                      </a:pPr>
                      <a:r>
                        <a:rPr lang="pt-BR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*NAPO – CURARAY                 * TIGRE </a:t>
                      </a:r>
                      <a:r>
                        <a:rPr lang="pt-BR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- </a:t>
                      </a:r>
                      <a:r>
                        <a:rPr lang="pt-BR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CORRIENTES          CHAMBIRA</a:t>
                      </a:r>
                      <a:endParaRPr lang="pt-BR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ACHUAR,    KUKAMA </a:t>
                      </a:r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KUKAMIRIA</a:t>
                      </a:r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, KANDOSI,    </a:t>
                      </a:r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SHAPRA</a:t>
                      </a:r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,     </a:t>
                      </a:r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SHIWILO,</a:t>
                      </a:r>
                      <a:r>
                        <a:rPr lang="es-PE" sz="1100" b="1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 QUECHUA, WAMPIS, AWAJUN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l" fontAlgn="t"/>
                      <a:endParaRPr lang="es-PE" sz="1100" b="1" u="none" strike="noStrike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fontAlgn="t"/>
                      <a:endParaRPr lang="es-PE" sz="1100" b="1" u="none" strike="noStrike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fontAlgn="t"/>
                      <a:endParaRPr lang="es-PE" sz="1100" b="1" u="none" strike="noStrike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fontAlgn="t"/>
                      <a:endParaRPr lang="es-PE" sz="1100" b="1" u="none" strike="noStrike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fontAlgn="t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* </a:t>
                      </a:r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R.N. Pacaya </a:t>
                      </a:r>
                      <a:r>
                        <a:rPr lang="es-PE" sz="1100" b="1" u="none" strike="noStrike" dirty="0" err="1">
                          <a:solidFill>
                            <a:schemeClr val="tx1"/>
                          </a:solidFill>
                          <a:effectLst/>
                        </a:rPr>
                        <a:t>Samiria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/>
                </a:tc>
              </a:tr>
              <a:tr h="402171">
                <a:tc>
                  <a:txBody>
                    <a:bodyPr/>
                    <a:lstStyle/>
                    <a:p>
                      <a:pPr algn="l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MADRE </a:t>
                      </a:r>
                      <a:endParaRPr lang="es-PE" sz="1100" b="1" u="none" strike="noStrike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DE </a:t>
                      </a:r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DIOS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>
                          <a:solidFill>
                            <a:schemeClr val="tx1"/>
                          </a:solidFill>
                          <a:effectLst/>
                        </a:rPr>
                        <a:t>N/D</a:t>
                      </a:r>
                      <a:endParaRPr lang="es-PE" sz="1100" b="1" i="0" u="none" strike="noStrike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17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27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ESE' EJA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l" fontAlgn="t">
                        <a:buFont typeface="Arial" charset="0"/>
                        <a:buChar char="•"/>
                      </a:pPr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Parques Nacionales: Manu y  </a:t>
                      </a:r>
                      <a:r>
                        <a:rPr lang="es-PE" sz="1100" b="1" u="none" strike="noStrike" dirty="0" err="1" smtClean="0">
                          <a:solidFill>
                            <a:schemeClr val="tx1"/>
                          </a:solidFill>
                          <a:effectLst/>
                        </a:rPr>
                        <a:t>Bahuaja</a:t>
                      </a:r>
                      <a:endParaRPr lang="es-PE" sz="1100" b="1" u="none" strike="noStrike" dirty="0" smtClean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7815" marR="7815" marT="7812" marB="0"/>
                </a:tc>
              </a:tr>
              <a:tr h="220759">
                <a:tc>
                  <a:txBody>
                    <a:bodyPr/>
                    <a:lstStyle/>
                    <a:p>
                      <a:pPr algn="l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PASCO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>
                          <a:solidFill>
                            <a:schemeClr val="tx1"/>
                          </a:solidFill>
                          <a:effectLst/>
                        </a:rPr>
                        <a:t>N/D</a:t>
                      </a:r>
                      <a:endParaRPr lang="es-PE" sz="1100" b="1" i="0" u="none" strike="noStrike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9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23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16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48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</a:tr>
              <a:tr h="357826">
                <a:tc>
                  <a:txBody>
                    <a:bodyPr/>
                    <a:lstStyle/>
                    <a:p>
                      <a:pPr algn="l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SAN MARTIN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>
                          <a:solidFill>
                            <a:schemeClr val="tx1"/>
                          </a:solidFill>
                          <a:effectLst/>
                        </a:rPr>
                        <a:t>N/D</a:t>
                      </a:r>
                      <a:endParaRPr lang="es-PE" sz="1100" b="1" i="0" u="none" strike="noStrike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35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33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72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KICHWA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* ACR Cerro Escalera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/>
                </a:tc>
              </a:tr>
              <a:tr h="1057182">
                <a:tc>
                  <a:txBody>
                    <a:bodyPr/>
                    <a:lstStyle/>
                    <a:p>
                      <a:pPr algn="l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UCAYALI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>
                          <a:solidFill>
                            <a:schemeClr val="tx1"/>
                          </a:solidFill>
                          <a:effectLst/>
                        </a:rPr>
                        <a:t>N/D</a:t>
                      </a:r>
                      <a:endParaRPr lang="es-PE" sz="1100" b="1" i="0" u="none" strike="noStrike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44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44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33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121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CACATAIBO </a:t>
                      </a:r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(Loreto</a:t>
                      </a:r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),      SIERRA DEL DIVISOR OCCIDENTAL (parte Ucayali)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INUYA - TAHUANIA,        TAMAYA - CACO,                   YURUA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err="1" smtClean="0">
                          <a:solidFill>
                            <a:schemeClr val="tx1"/>
                          </a:solidFill>
                          <a:effectLst/>
                        </a:rPr>
                        <a:t>Yaminahua</a:t>
                      </a:r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*ACR </a:t>
                      </a:r>
                      <a:r>
                        <a:rPr lang="es-PE" sz="1100" b="1" u="none" strike="noStrike" dirty="0" err="1">
                          <a:solidFill>
                            <a:schemeClr val="tx1"/>
                          </a:solidFill>
                          <a:effectLst/>
                        </a:rPr>
                        <a:t>Imiría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</a:tr>
              <a:tr h="292608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solidFill>
                            <a:srgbClr val="C00000"/>
                          </a:solidFill>
                          <a:effectLst/>
                          <a:latin typeface="Arial Black" pitchFamily="34" charset="0"/>
                          <a:ea typeface="Adobe Heiti Std R" pitchFamily="34" charset="-128"/>
                        </a:rPr>
                        <a:t>T O T A L  </a:t>
                      </a:r>
                      <a:endParaRPr lang="fr-FR" sz="1100" b="1" i="0" u="none" strike="noStrike" dirty="0">
                        <a:solidFill>
                          <a:srgbClr val="C00000"/>
                        </a:solidFill>
                        <a:effectLst/>
                        <a:latin typeface="Arial Black" pitchFamily="34" charset="0"/>
                        <a:ea typeface="Adobe Heiti Std R" pitchFamily="34" charset="-128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rgbClr val="C00000"/>
                          </a:solidFill>
                          <a:effectLst/>
                          <a:latin typeface="Arial Black" pitchFamily="34" charset="0"/>
                          <a:ea typeface="Adobe Heiti Std R" pitchFamily="34" charset="-128"/>
                        </a:rPr>
                        <a:t>N/D</a:t>
                      </a:r>
                      <a:endParaRPr lang="es-PE" sz="1100" b="1" i="0" u="none" strike="noStrike" dirty="0">
                        <a:solidFill>
                          <a:srgbClr val="C00000"/>
                        </a:solidFill>
                        <a:effectLst/>
                        <a:latin typeface="Arial Black" pitchFamily="34" charset="0"/>
                        <a:ea typeface="Adobe Heiti Std R" pitchFamily="34" charset="-128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400" b="1" u="none" strike="noStrike" dirty="0" smtClean="0">
                          <a:solidFill>
                            <a:srgbClr val="C00000"/>
                          </a:solidFill>
                          <a:effectLst/>
                          <a:latin typeface="Arial Black" pitchFamily="34" charset="0"/>
                          <a:ea typeface="Adobe Heiti Std R" pitchFamily="34" charset="-128"/>
                        </a:rPr>
                        <a:t>311</a:t>
                      </a:r>
                      <a:endParaRPr lang="es-PE" sz="1400" b="1" i="0" u="none" strike="noStrike" dirty="0">
                        <a:solidFill>
                          <a:srgbClr val="C00000"/>
                        </a:solidFill>
                        <a:effectLst/>
                        <a:latin typeface="Arial Black" pitchFamily="34" charset="0"/>
                        <a:ea typeface="Adobe Heiti Std R" pitchFamily="34" charset="-128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400" b="1" u="none" strike="noStrike" dirty="0" smtClean="0">
                          <a:solidFill>
                            <a:srgbClr val="C00000"/>
                          </a:solidFill>
                          <a:effectLst/>
                          <a:latin typeface="Arial Black" pitchFamily="34" charset="0"/>
                          <a:ea typeface="Adobe Heiti Std R" pitchFamily="34" charset="-128"/>
                        </a:rPr>
                        <a:t>594</a:t>
                      </a:r>
                      <a:endParaRPr lang="es-PE" sz="1400" b="1" i="0" u="none" strike="noStrike" dirty="0">
                        <a:solidFill>
                          <a:srgbClr val="C00000"/>
                        </a:solidFill>
                        <a:effectLst/>
                        <a:latin typeface="Arial Black" pitchFamily="34" charset="0"/>
                        <a:ea typeface="Adobe Heiti Std R" pitchFamily="34" charset="-128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400" b="1" u="none" strike="noStrike" dirty="0" smtClean="0">
                          <a:solidFill>
                            <a:srgbClr val="C00000"/>
                          </a:solidFill>
                          <a:effectLst/>
                          <a:latin typeface="Arial Black" pitchFamily="34" charset="0"/>
                          <a:ea typeface="Adobe Heiti Std R" pitchFamily="34" charset="-128"/>
                        </a:rPr>
                        <a:t>262</a:t>
                      </a:r>
                      <a:endParaRPr lang="es-PE" sz="1400" b="1" i="0" u="none" strike="noStrike" dirty="0">
                        <a:solidFill>
                          <a:srgbClr val="C00000"/>
                        </a:solidFill>
                        <a:effectLst/>
                        <a:latin typeface="Arial Black" pitchFamily="34" charset="0"/>
                        <a:ea typeface="Adobe Heiti Std R" pitchFamily="34" charset="-128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4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Arial Black" pitchFamily="34" charset="0"/>
                          <a:ea typeface="Adobe Heiti Std R" pitchFamily="34" charset="-128"/>
                        </a:rPr>
                        <a:t>1167</a:t>
                      </a:r>
                      <a:endParaRPr lang="es-PE" sz="1400" b="1" i="0" u="none" strike="noStrike" dirty="0">
                        <a:solidFill>
                          <a:srgbClr val="C00000"/>
                        </a:solidFill>
                        <a:effectLst/>
                        <a:latin typeface="Arial Black" pitchFamily="34" charset="0"/>
                        <a:ea typeface="Adobe Heiti Std R" pitchFamily="34" charset="-128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PE" sz="1400" b="1" u="none" strike="noStrike" dirty="0" smtClean="0">
                          <a:solidFill>
                            <a:srgbClr val="C00000"/>
                          </a:solidFill>
                          <a:effectLst/>
                          <a:latin typeface="Arial Black" pitchFamily="34" charset="0"/>
                          <a:ea typeface="Adobe Heiti Std R" pitchFamily="34" charset="-128"/>
                        </a:rPr>
                        <a:t>3'972,569 </a:t>
                      </a:r>
                      <a:endParaRPr lang="es-PE" sz="1400" b="1" i="0" u="none" strike="noStrike" dirty="0">
                        <a:solidFill>
                          <a:srgbClr val="C00000"/>
                        </a:solidFill>
                        <a:effectLst/>
                        <a:latin typeface="Arial Black" pitchFamily="34" charset="0"/>
                        <a:ea typeface="Adobe Heiti Std R" pitchFamily="34" charset="-128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400" b="1" u="none" strike="noStrike" dirty="0" smtClean="0">
                          <a:solidFill>
                            <a:srgbClr val="C00000"/>
                          </a:solidFill>
                          <a:effectLst/>
                          <a:latin typeface="Arial Black" pitchFamily="34" charset="0"/>
                          <a:ea typeface="Adobe Heiti Std R" pitchFamily="34" charset="-128"/>
                        </a:rPr>
                        <a:t>4'108,565</a:t>
                      </a:r>
                      <a:endParaRPr lang="es-PE" sz="1400" b="1" i="0" u="none" strike="noStrike" dirty="0">
                        <a:solidFill>
                          <a:srgbClr val="C00000"/>
                        </a:solidFill>
                        <a:effectLst/>
                        <a:latin typeface="Arial Black" pitchFamily="34" charset="0"/>
                        <a:ea typeface="Adobe Heiti Std R" pitchFamily="34" charset="-128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400" b="1" u="none" strike="noStrike" dirty="0"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  <a:ea typeface="Adobe Heiti Std R" pitchFamily="34" charset="-128"/>
                        </a:rPr>
                        <a:t> </a:t>
                      </a:r>
                      <a:endParaRPr lang="es-PE" sz="1400" b="1" i="0" u="none" strike="noStrike" dirty="0">
                        <a:solidFill>
                          <a:schemeClr val="tx1"/>
                        </a:solidFill>
                        <a:effectLst/>
                        <a:latin typeface="Arial Black" pitchFamily="34" charset="0"/>
                        <a:ea typeface="Adobe Heiti Std R" pitchFamily="34" charset="-128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  <a:ea typeface="Adobe Heiti Std R" pitchFamily="34" charset="-128"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Black" pitchFamily="34" charset="0"/>
                        <a:ea typeface="Adobe Heiti Std R" pitchFamily="34" charset="-128"/>
                      </a:endParaRPr>
                    </a:p>
                  </a:txBody>
                  <a:tcPr marL="7815" marR="7815" marT="7812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n 5" descr="Captura de pantalla 2012-04-30 a la(s) 12.25.13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8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9 CuadroTexto"/>
          <p:cNvSpPr txBox="1"/>
          <p:nvPr/>
        </p:nvSpPr>
        <p:spPr>
          <a:xfrm>
            <a:off x="0" y="388938"/>
            <a:ext cx="9144000" cy="7478712"/>
          </a:xfrm>
          <a:prstGeom prst="rect">
            <a:avLst/>
          </a:prstGeom>
          <a:noFill/>
        </p:spPr>
        <p:txBody>
          <a:bodyPr lIns="91420" tIns="45711" rIns="91420" bIns="45711">
            <a:spAutoFit/>
          </a:bodyPr>
          <a:lstStyle/>
          <a:p>
            <a:pPr algn="ctr" defTabSz="45710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C00000"/>
                </a:solidFill>
                <a:latin typeface="Rockwell" panose="02060603020205020403" pitchFamily="18" charset="0"/>
                <a:cs typeface="Helvetica" pitchFamily="34" charset="0"/>
              </a:rPr>
              <a:t>Perspectivas y recomendaciones 2da. Etapa</a:t>
            </a:r>
          </a:p>
          <a:p>
            <a:pPr algn="ctr" defTabSz="45710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solidFill>
                <a:srgbClr val="FF0000"/>
              </a:solidFill>
              <a:latin typeface="Helvetica" pitchFamily="34" charset="0"/>
              <a:cs typeface="Helvetica" pitchFamily="34" charset="0"/>
            </a:endParaRPr>
          </a:p>
          <a:p>
            <a:pPr algn="ctr" defTabSz="45710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latin typeface="Helvetica" pitchFamily="34" charset="0"/>
                <a:cs typeface="Helvetica" pitchFamily="34" charset="0"/>
              </a:rPr>
              <a:t>    </a:t>
            </a:r>
            <a:r>
              <a:rPr lang="es-ES" sz="2400" b="1" dirty="0">
                <a:solidFill>
                  <a:srgbClr val="187CF4"/>
                </a:solidFill>
                <a:latin typeface="Helvetica" pitchFamily="34" charset="0"/>
                <a:cs typeface="Helvetica" pitchFamily="34" charset="0"/>
              </a:rPr>
              <a:t>Sobre el nuevo proyecto </a:t>
            </a:r>
          </a:p>
          <a:p>
            <a:pPr marL="399967" indent="-399967" defTabSz="457106" eaLnBrk="1" fontAlgn="auto" hangingPunct="1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endParaRPr lang="es-ES" sz="2400" dirty="0">
              <a:latin typeface="Helvetica" pitchFamily="34" charset="0"/>
              <a:cs typeface="Helvetica" pitchFamily="34" charset="0"/>
            </a:endParaRPr>
          </a:p>
          <a:p>
            <a:pPr marL="399967" indent="-399967" defTabSz="457106" eaLnBrk="1" fontAlgn="auto" hangingPunct="1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es-ES" sz="2400" dirty="0">
                <a:latin typeface="Helvetica" pitchFamily="34" charset="0"/>
                <a:cs typeface="Helvetica" pitchFamily="34" charset="0"/>
              </a:rPr>
              <a:t>Fortalecer las 5 Mesas Redd+ Indígena establecidas </a:t>
            </a:r>
            <a:r>
              <a:rPr lang="es-ES" sz="2000" i="1" dirty="0">
                <a:solidFill>
                  <a:srgbClr val="FF0000"/>
                </a:solidFill>
                <a:latin typeface="Helvetica" pitchFamily="34" charset="0"/>
                <a:cs typeface="Helvetica" pitchFamily="34" charset="0"/>
              </a:rPr>
              <a:t>(Loreto, Ucayali, Madre de Dios, San Martin, Atalaya)</a:t>
            </a:r>
            <a:r>
              <a:rPr lang="es-ES" sz="2400" dirty="0">
                <a:latin typeface="Helvetica" pitchFamily="34" charset="0"/>
                <a:cs typeface="Helvetica" pitchFamily="34" charset="0"/>
              </a:rPr>
              <a:t> </a:t>
            </a:r>
          </a:p>
          <a:p>
            <a:pPr marL="399967" indent="-399967" defTabSz="457106" eaLnBrk="1" fontAlgn="auto" hangingPunct="1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endParaRPr lang="es-ES" sz="2400" dirty="0">
              <a:latin typeface="Helvetica" pitchFamily="34" charset="0"/>
              <a:cs typeface="Helvetica" pitchFamily="34" charset="0"/>
            </a:endParaRPr>
          </a:p>
          <a:p>
            <a:pPr marL="399967" indent="-399967" defTabSz="457106" eaLnBrk="1" fontAlgn="auto" hangingPunct="1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es-ES" sz="2400" dirty="0">
                <a:latin typeface="Helvetica" pitchFamily="34" charset="0"/>
                <a:cs typeface="Helvetica" pitchFamily="34" charset="0"/>
              </a:rPr>
              <a:t>Organizar las 3 restantes </a:t>
            </a:r>
            <a:r>
              <a:rPr lang="es-ES" sz="2000" i="1" dirty="0">
                <a:solidFill>
                  <a:srgbClr val="FF0000"/>
                </a:solidFill>
                <a:latin typeface="Helvetica" pitchFamily="34" charset="0"/>
                <a:cs typeface="Helvetica" pitchFamily="34" charset="0"/>
              </a:rPr>
              <a:t>(Amazonas, Selva Central y Cusco)</a:t>
            </a:r>
          </a:p>
          <a:p>
            <a:pPr marL="399967" indent="-399967" defTabSz="457106" eaLnBrk="1" fontAlgn="auto" hangingPunct="1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endParaRPr lang="es-ES" sz="2400" dirty="0">
              <a:latin typeface="Helvetica" pitchFamily="34" charset="0"/>
              <a:cs typeface="Helvetica" pitchFamily="34" charset="0"/>
            </a:endParaRPr>
          </a:p>
          <a:p>
            <a:pPr marL="399967" indent="-399967" defTabSz="457106" eaLnBrk="1" fontAlgn="auto" hangingPunct="1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es-ES" sz="2400" dirty="0">
                <a:latin typeface="Helvetica" pitchFamily="34" charset="0"/>
                <a:cs typeface="Helvetica" pitchFamily="34" charset="0"/>
              </a:rPr>
              <a:t>MINAM implemente mecanismo de supervisión de operadores en Redd+ y sancione piratería de carbono</a:t>
            </a:r>
          </a:p>
          <a:p>
            <a:pPr marL="399967" indent="-399967" defTabSz="457106" eaLnBrk="1" fontAlgn="auto" hangingPunct="1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endParaRPr lang="es-ES" sz="2400" dirty="0">
              <a:latin typeface="Helvetica" pitchFamily="34" charset="0"/>
              <a:cs typeface="Helvetica" pitchFamily="34" charset="0"/>
            </a:endParaRPr>
          </a:p>
          <a:p>
            <a:pPr marL="399967" indent="-399967" defTabSz="457106" eaLnBrk="1" fontAlgn="auto" hangingPunct="1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es-ES" sz="2400" dirty="0">
                <a:latin typeface="Helvetica" pitchFamily="34" charset="0"/>
                <a:cs typeface="Helvetica" pitchFamily="34" charset="0"/>
              </a:rPr>
              <a:t>Capacitación en la Acción a las veedurías forestales comunitarias</a:t>
            </a:r>
          </a:p>
          <a:p>
            <a:pPr marL="399967" indent="-399967" defTabSz="457106" eaLnBrk="1" fontAlgn="auto" hangingPunct="1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endParaRPr lang="es-ES" sz="2400" dirty="0">
              <a:latin typeface="Helvetica" pitchFamily="34" charset="0"/>
              <a:cs typeface="Helvetica" pitchFamily="34" charset="0"/>
            </a:endParaRPr>
          </a:p>
          <a:p>
            <a:pPr marL="399967" indent="-399967" defTabSz="457106" eaLnBrk="1" fontAlgn="auto" hangingPunct="1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es-ES" sz="2400" dirty="0">
                <a:latin typeface="Helvetica" pitchFamily="34" charset="0"/>
                <a:cs typeface="Helvetica" pitchFamily="34" charset="0"/>
              </a:rPr>
              <a:t>Diseñar un Fondo nacional de bosques y clima, que incluya las propuestas de Redd+ Indígena Amazónico</a:t>
            </a:r>
          </a:p>
          <a:p>
            <a:pPr marL="399967" indent="-399967" defTabSz="457106" eaLnBrk="1" fontAlgn="auto" hangingPunct="1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endParaRPr lang="es-ES" sz="2400" b="1" dirty="0">
              <a:solidFill>
                <a:srgbClr val="0070C0"/>
              </a:solidFill>
              <a:latin typeface="Helvetica" pitchFamily="34" charset="0"/>
              <a:cs typeface="Helvetica" pitchFamily="34" charset="0"/>
            </a:endParaRPr>
          </a:p>
          <a:p>
            <a:pPr marL="399967" indent="-399967" defTabSz="457106" eaLnBrk="1" fontAlgn="auto" hangingPunct="1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endParaRPr lang="es-ES" sz="2400" b="1" dirty="0">
              <a:solidFill>
                <a:srgbClr val="0070C0"/>
              </a:solidFill>
              <a:latin typeface="Helvetica" pitchFamily="34" charset="0"/>
              <a:cs typeface="Helvetica" pitchFamily="34" charset="0"/>
            </a:endParaRPr>
          </a:p>
          <a:p>
            <a:pPr marL="399967" indent="-399967" defTabSz="457106" eaLnBrk="1" fontAlgn="auto" hangingPunct="1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endParaRPr lang="es-ES" sz="2400" dirty="0">
              <a:latin typeface="Helvetica" pitchFamily="34" charset="0"/>
              <a:cs typeface="Helvetic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n 5" descr="Captura de pantalla 2012-04-30 a la(s) 12.25.13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8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9 CuadroTexto"/>
          <p:cNvSpPr txBox="1"/>
          <p:nvPr/>
        </p:nvSpPr>
        <p:spPr>
          <a:xfrm>
            <a:off x="0" y="388938"/>
            <a:ext cx="9144000" cy="6002337"/>
          </a:xfrm>
          <a:prstGeom prst="rect">
            <a:avLst/>
          </a:prstGeom>
          <a:noFill/>
        </p:spPr>
        <p:txBody>
          <a:bodyPr lIns="91420" tIns="45711" rIns="91420" bIns="45711">
            <a:spAutoFit/>
          </a:bodyPr>
          <a:lstStyle/>
          <a:p>
            <a:pPr algn="ctr" defTabSz="45710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latin typeface="Helvetica" pitchFamily="34" charset="0"/>
                <a:cs typeface="Helvetica" pitchFamily="34" charset="0"/>
              </a:rPr>
              <a:t>    </a:t>
            </a:r>
            <a:r>
              <a:rPr lang="es-ES" sz="2400" b="1" dirty="0">
                <a:solidFill>
                  <a:srgbClr val="187CF4"/>
                </a:solidFill>
                <a:latin typeface="Helvetica" pitchFamily="34" charset="0"/>
                <a:cs typeface="Helvetica" pitchFamily="34" charset="0"/>
              </a:rPr>
              <a:t>Sinergias con otros procesos </a:t>
            </a:r>
          </a:p>
          <a:p>
            <a:pPr defTabSz="45710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solidFill>
                <a:srgbClr val="187CF4"/>
              </a:solidFill>
              <a:latin typeface="Helvetica" pitchFamily="34" charset="0"/>
              <a:cs typeface="Helvetica" pitchFamily="34" charset="0"/>
            </a:endParaRPr>
          </a:p>
          <a:p>
            <a:pPr marL="399967" indent="-399967" defTabSz="457106" eaLnBrk="1" fontAlgn="auto" hangingPunct="1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es-ES" sz="2400" b="1" i="1" dirty="0">
                <a:solidFill>
                  <a:srgbClr val="C00000"/>
                </a:solidFill>
                <a:latin typeface="Helvetica" pitchFamily="34" charset="0"/>
                <a:cs typeface="Helvetica" pitchFamily="34" charset="0"/>
              </a:rPr>
              <a:t>Titulación</a:t>
            </a:r>
            <a:r>
              <a:rPr lang="es-ES" sz="2400" b="1" dirty="0">
                <a:solidFill>
                  <a:srgbClr val="C00000"/>
                </a:solidFill>
                <a:latin typeface="Helvetica" pitchFamily="34" charset="0"/>
                <a:cs typeface="Helvetica" pitchFamily="34" charset="0"/>
              </a:rPr>
              <a:t>:   </a:t>
            </a:r>
            <a:r>
              <a:rPr lang="es-ES" sz="2400" dirty="0">
                <a:latin typeface="Helvetica" pitchFamily="34" charset="0"/>
                <a:cs typeface="Helvetica" pitchFamily="34" charset="0"/>
              </a:rPr>
              <a:t>FIP cumpla acuerdo de invertir $ 7 mills * BID cumpla acuerdo de invertir $50 mills en titulación comunal </a:t>
            </a:r>
            <a:r>
              <a:rPr lang="es-ES" sz="2400" u="sng" dirty="0">
                <a:latin typeface="Helvetica" pitchFamily="34" charset="0"/>
                <a:cs typeface="Helvetica" pitchFamily="34" charset="0"/>
              </a:rPr>
              <a:t>y no en parcelación individual</a:t>
            </a:r>
            <a:r>
              <a:rPr lang="es-ES" sz="2400" dirty="0">
                <a:latin typeface="Helvetica" pitchFamily="34" charset="0"/>
                <a:cs typeface="Helvetica" pitchFamily="34" charset="0"/>
              </a:rPr>
              <a:t>.</a:t>
            </a:r>
          </a:p>
          <a:p>
            <a:pPr marL="399967" indent="-399967" defTabSz="457106" eaLnBrk="1" fontAlgn="auto" hangingPunct="1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endParaRPr lang="es-ES" sz="2400" dirty="0">
              <a:latin typeface="Helvetica" pitchFamily="34" charset="0"/>
              <a:cs typeface="Helvetica" pitchFamily="34" charset="0"/>
            </a:endParaRPr>
          </a:p>
          <a:p>
            <a:pPr marL="399967" indent="-399967" defTabSz="457106" eaLnBrk="1" fontAlgn="auto" hangingPunct="1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es-ES" sz="2400" b="1" i="1" dirty="0">
                <a:solidFill>
                  <a:srgbClr val="C00000"/>
                </a:solidFill>
                <a:latin typeface="Helvetica" pitchFamily="34" charset="0"/>
                <a:cs typeface="Helvetica" pitchFamily="34" charset="0"/>
              </a:rPr>
              <a:t>Manejo Forestal comunitario</a:t>
            </a:r>
            <a:r>
              <a:rPr lang="es-ES" sz="2400" dirty="0">
                <a:latin typeface="Helvetica" pitchFamily="34" charset="0"/>
                <a:cs typeface="Helvetica" pitchFamily="34" charset="0"/>
              </a:rPr>
              <a:t>:  FIP cumpla acuerdo de invertir $ 4 mills  * Reglamento forestal lo promueva</a:t>
            </a:r>
          </a:p>
          <a:p>
            <a:pPr marL="399967" indent="-399967" defTabSz="457106" eaLnBrk="1" fontAlgn="auto" hangingPunct="1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endParaRPr lang="es-ES" sz="2400" b="1" i="1" dirty="0">
              <a:solidFill>
                <a:srgbClr val="C00000"/>
              </a:solidFill>
              <a:latin typeface="Helvetica" pitchFamily="34" charset="0"/>
              <a:cs typeface="Helvetica" pitchFamily="34" charset="0"/>
            </a:endParaRPr>
          </a:p>
          <a:p>
            <a:pPr marL="399967" indent="-399967" defTabSz="457106" eaLnBrk="1" fontAlgn="auto" hangingPunct="1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es-ES" sz="2400" b="1" i="1" dirty="0">
                <a:solidFill>
                  <a:srgbClr val="C00000"/>
                </a:solidFill>
                <a:latin typeface="Helvetica" pitchFamily="34" charset="0"/>
                <a:cs typeface="Helvetica" pitchFamily="34" charset="0"/>
              </a:rPr>
              <a:t>Gobernanza comunitaria: </a:t>
            </a:r>
            <a:r>
              <a:rPr lang="es-ES" sz="2400" dirty="0">
                <a:latin typeface="Helvetica" pitchFamily="34" charset="0"/>
                <a:cs typeface="Helvetica" pitchFamily="34" charset="0"/>
              </a:rPr>
              <a:t>FIP cumpla acuerdo de invertir $3.5 mills * Cese de penalización de derechos y acciones indígenas</a:t>
            </a:r>
          </a:p>
          <a:p>
            <a:pPr marL="399967" indent="-399967" defTabSz="457106" eaLnBrk="1" fontAlgn="auto" hangingPunct="1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endParaRPr lang="es-ES" sz="2400" b="1" dirty="0">
              <a:solidFill>
                <a:srgbClr val="0070C0"/>
              </a:solidFill>
              <a:latin typeface="Helvetica" pitchFamily="34" charset="0"/>
              <a:cs typeface="Helvetica" pitchFamily="34" charset="0"/>
            </a:endParaRPr>
          </a:p>
          <a:p>
            <a:pPr marL="399967" indent="-399967" defTabSz="457106" eaLnBrk="1" fontAlgn="auto" hangingPunct="1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endParaRPr lang="es-ES" sz="2400" b="1" dirty="0">
              <a:solidFill>
                <a:srgbClr val="0070C0"/>
              </a:solidFill>
              <a:latin typeface="Helvetica" pitchFamily="34" charset="0"/>
              <a:cs typeface="Helvetica" pitchFamily="34" charset="0"/>
            </a:endParaRPr>
          </a:p>
          <a:p>
            <a:pPr marL="399967" indent="-399967" defTabSz="457106" eaLnBrk="1" fontAlgn="auto" hangingPunct="1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endParaRPr lang="es-ES" sz="2400" b="1" dirty="0">
              <a:solidFill>
                <a:srgbClr val="0070C0"/>
              </a:solidFill>
              <a:latin typeface="Helvetica" pitchFamily="34" charset="0"/>
              <a:cs typeface="Helvetica" pitchFamily="34" charset="0"/>
            </a:endParaRPr>
          </a:p>
          <a:p>
            <a:pPr marL="399967" indent="-399967" defTabSz="457106" eaLnBrk="1" fontAlgn="auto" hangingPunct="1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endParaRPr lang="es-ES" sz="2400" dirty="0">
              <a:latin typeface="Helvetica" pitchFamily="34" charset="0"/>
              <a:cs typeface="Helvetic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n 5" descr="Captura de pantalla 2012-04-30 a la(s) 12.25.13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8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9 CuadroTexto"/>
          <p:cNvSpPr txBox="1"/>
          <p:nvPr/>
        </p:nvSpPr>
        <p:spPr>
          <a:xfrm>
            <a:off x="0" y="388938"/>
            <a:ext cx="9144000" cy="7478712"/>
          </a:xfrm>
          <a:prstGeom prst="rect">
            <a:avLst/>
          </a:prstGeom>
          <a:noFill/>
        </p:spPr>
        <p:txBody>
          <a:bodyPr lIns="91420" tIns="45711" rIns="91420" bIns="45711">
            <a:spAutoFit/>
          </a:bodyPr>
          <a:lstStyle/>
          <a:p>
            <a:pPr algn="ctr" defTabSz="45710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latin typeface="Helvetica" pitchFamily="34" charset="0"/>
                <a:cs typeface="Helvetica" pitchFamily="34" charset="0"/>
              </a:rPr>
              <a:t>    </a:t>
            </a:r>
            <a:r>
              <a:rPr lang="es-ES" sz="2400" b="1" dirty="0">
                <a:solidFill>
                  <a:srgbClr val="187CF4"/>
                </a:solidFill>
                <a:latin typeface="Helvetica" pitchFamily="34" charset="0"/>
                <a:cs typeface="Helvetica" pitchFamily="34" charset="0"/>
              </a:rPr>
              <a:t>Sinergias con otros procesos </a:t>
            </a:r>
          </a:p>
          <a:p>
            <a:pPr defTabSz="45710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solidFill>
                <a:srgbClr val="187CF4"/>
              </a:solidFill>
              <a:latin typeface="Helvetica" pitchFamily="34" charset="0"/>
              <a:cs typeface="Helvetica" pitchFamily="34" charset="0"/>
            </a:endParaRPr>
          </a:p>
          <a:p>
            <a:pPr marL="399967" indent="-399967" defTabSz="457106" eaLnBrk="1" fontAlgn="auto" hangingPunct="1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es-ES" altLang="es-PE" sz="2400" b="1" i="1" dirty="0">
                <a:solidFill>
                  <a:srgbClr val="C00000"/>
                </a:solidFill>
                <a:latin typeface="Helvetica" pitchFamily="34" charset="0"/>
                <a:cs typeface="Helvetica" pitchFamily="34" charset="0"/>
              </a:rPr>
              <a:t>Redd+ Indígena: </a:t>
            </a:r>
          </a:p>
          <a:p>
            <a:pPr marL="342900" indent="-342900" defTabSz="457106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endParaRPr lang="es-ES" altLang="es-PE" sz="2400" dirty="0">
              <a:latin typeface="Helvetica" pitchFamily="34" charset="0"/>
              <a:cs typeface="Helvetica" pitchFamily="34" charset="0"/>
            </a:endParaRPr>
          </a:p>
          <a:p>
            <a:pPr marL="342900" indent="-342900" defTabSz="457106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es-ES" altLang="es-PE" sz="2400" dirty="0">
                <a:latin typeface="Helvetica" pitchFamily="34" charset="0"/>
                <a:cs typeface="Helvetica" pitchFamily="34" charset="0"/>
              </a:rPr>
              <a:t>FIP invierta en piloto RIA Reserva Comunal Amarakaire </a:t>
            </a:r>
          </a:p>
          <a:p>
            <a:pPr marL="342900" indent="-342900" defTabSz="457106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endParaRPr lang="es-ES" altLang="es-PE" sz="2400" dirty="0">
              <a:latin typeface="Helvetica" pitchFamily="34" charset="0"/>
              <a:cs typeface="Helvetica" pitchFamily="34" charset="0"/>
            </a:endParaRPr>
          </a:p>
          <a:p>
            <a:pPr marL="342900" indent="-342900" defTabSz="457106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es-ES" altLang="es-PE" sz="2400" dirty="0">
                <a:latin typeface="Helvetica" pitchFamily="34" charset="0"/>
                <a:cs typeface="Helvetica" pitchFamily="34" charset="0"/>
              </a:rPr>
              <a:t>Potenciar </a:t>
            </a:r>
            <a:r>
              <a:rPr lang="es-ES" altLang="es-PE" sz="2400" u="sng" dirty="0">
                <a:latin typeface="Helvetica" pitchFamily="34" charset="0"/>
                <a:cs typeface="Helvetica" pitchFamily="34" charset="0"/>
              </a:rPr>
              <a:t>Mecanismo </a:t>
            </a:r>
            <a:r>
              <a:rPr lang="es-ES" altLang="es-PE" sz="2400" u="sng" dirty="0">
                <a:latin typeface="Helvetica" pitchFamily="34" charset="0"/>
                <a:cs typeface="Helvetica" pitchFamily="34" charset="0"/>
              </a:rPr>
              <a:t>Dedicado </a:t>
            </a:r>
            <a:r>
              <a:rPr lang="es-ES" altLang="es-PE" sz="2400" dirty="0">
                <a:latin typeface="Helvetica" pitchFamily="34" charset="0"/>
                <a:cs typeface="Helvetica" pitchFamily="34" charset="0"/>
              </a:rPr>
              <a:t>para PPII-FIP (MDE) </a:t>
            </a:r>
            <a:r>
              <a:rPr lang="es-ES" altLang="es-PE" sz="2400" dirty="0">
                <a:latin typeface="Helvetica" pitchFamily="34" charset="0"/>
                <a:cs typeface="Helvetica" pitchFamily="34" charset="0"/>
              </a:rPr>
              <a:t>dedicado a T</a:t>
            </a:r>
            <a:r>
              <a:rPr lang="es-ES" altLang="es-PE" sz="2400" dirty="0">
                <a:solidFill>
                  <a:prstClr val="black"/>
                </a:solidFill>
                <a:latin typeface="Helvetica" pitchFamily="34" charset="0"/>
                <a:cs typeface="Helvetica" pitchFamily="34" charset="0"/>
              </a:rPr>
              <a:t>erritorio</a:t>
            </a:r>
            <a:r>
              <a:rPr lang="es-ES" altLang="es-PE" sz="2400" dirty="0">
                <a:solidFill>
                  <a:prstClr val="black"/>
                </a:solidFill>
                <a:latin typeface="Helvetica" pitchFamily="34" charset="0"/>
                <a:cs typeface="Helvetica" pitchFamily="34" charset="0"/>
              </a:rPr>
              <a:t>, Manejo y Gobernanza </a:t>
            </a:r>
            <a:endParaRPr lang="es-ES" altLang="es-PE" sz="2400" dirty="0">
              <a:solidFill>
                <a:prstClr val="black"/>
              </a:solidFill>
              <a:latin typeface="Helvetica" pitchFamily="34" charset="0"/>
              <a:cs typeface="Helvetica" pitchFamily="34" charset="0"/>
            </a:endParaRPr>
          </a:p>
          <a:p>
            <a:pPr marL="399967" indent="-399967" defTabSz="457106" eaLnBrk="1" fontAlgn="auto" hangingPunct="1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endParaRPr lang="es-ES" sz="2400" b="1" i="1" dirty="0">
              <a:solidFill>
                <a:srgbClr val="C00000"/>
              </a:solidFill>
              <a:latin typeface="Helvetica" pitchFamily="34" charset="0"/>
              <a:cs typeface="Helvetica" pitchFamily="34" charset="0"/>
            </a:endParaRPr>
          </a:p>
          <a:p>
            <a:pPr marL="399967" indent="-399967" defTabSz="457106" eaLnBrk="1" fontAlgn="auto" hangingPunct="1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endParaRPr lang="es-ES" sz="2400" b="1" i="1" dirty="0">
              <a:solidFill>
                <a:srgbClr val="C00000"/>
              </a:solidFill>
              <a:latin typeface="Helvetica" pitchFamily="34" charset="0"/>
              <a:cs typeface="Helvetica" pitchFamily="34" charset="0"/>
            </a:endParaRPr>
          </a:p>
          <a:p>
            <a:pPr marL="399967" indent="-399967" defTabSz="457106" eaLnBrk="1" fontAlgn="auto" hangingPunct="1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es-ES" sz="2400" b="1" i="1" dirty="0">
                <a:solidFill>
                  <a:srgbClr val="C00000"/>
                </a:solidFill>
                <a:latin typeface="Helvetica" pitchFamily="34" charset="0"/>
                <a:cs typeface="Helvetica" pitchFamily="34" charset="0"/>
              </a:rPr>
              <a:t>COP 20: </a:t>
            </a:r>
          </a:p>
          <a:p>
            <a:pPr marL="342900" indent="-342900" defTabSz="457106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es-ES" sz="2400" dirty="0">
                <a:latin typeface="Helvetica" pitchFamily="34" charset="0"/>
                <a:cs typeface="Helvetica" pitchFamily="34" charset="0"/>
              </a:rPr>
              <a:t>Cuestionar driver de deforestación de </a:t>
            </a:r>
            <a:r>
              <a:rPr lang="es-ES" sz="2400" u="sng" dirty="0">
                <a:latin typeface="Helvetica" pitchFamily="34" charset="0"/>
                <a:cs typeface="Helvetica" pitchFamily="34" charset="0"/>
              </a:rPr>
              <a:t>palma aceitera </a:t>
            </a:r>
          </a:p>
          <a:p>
            <a:pPr marL="342900" indent="-342900" defTabSz="457106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es-ES" sz="2400" dirty="0">
                <a:latin typeface="Helvetica" pitchFamily="34" charset="0"/>
                <a:cs typeface="Helvetica" pitchFamily="34" charset="0"/>
              </a:rPr>
              <a:t>Acuerdo que Redd+ en PPII se </a:t>
            </a:r>
            <a:r>
              <a:rPr lang="es-ES" sz="2400" u="sng" dirty="0">
                <a:latin typeface="Helvetica" pitchFamily="34" charset="0"/>
                <a:cs typeface="Helvetica" pitchFamily="34" charset="0"/>
              </a:rPr>
              <a:t>adecuará </a:t>
            </a:r>
            <a:r>
              <a:rPr lang="es-ES" sz="2400" dirty="0">
                <a:latin typeface="Helvetica" pitchFamily="34" charset="0"/>
                <a:cs typeface="Helvetica" pitchFamily="34" charset="0"/>
              </a:rPr>
              <a:t>a sus derechos</a:t>
            </a:r>
          </a:p>
          <a:p>
            <a:pPr marL="342900" indent="-342900" defTabSz="457106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endParaRPr lang="es-ES" sz="2400" dirty="0">
              <a:latin typeface="Helvetica" pitchFamily="34" charset="0"/>
              <a:cs typeface="Helvetica" pitchFamily="34" charset="0"/>
            </a:endParaRPr>
          </a:p>
          <a:p>
            <a:pPr marL="342900" indent="-342900" defTabSz="457106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es-ES" sz="2400" dirty="0">
                <a:latin typeface="Helvetica" pitchFamily="34" charset="0"/>
                <a:cs typeface="Helvetica" pitchFamily="34" charset="0"/>
              </a:rPr>
              <a:t>Fondo Amazonía Indígena de $210 mills : </a:t>
            </a:r>
            <a:r>
              <a:rPr lang="es-ES" sz="2400" u="sng" dirty="0">
                <a:latin typeface="Helvetica" pitchFamily="34" charset="0"/>
                <a:cs typeface="Helvetica" pitchFamily="34" charset="0"/>
              </a:rPr>
              <a:t>$1 por ha. para el Manejo de las 210 mills has de propiedad indígena</a:t>
            </a:r>
            <a:endParaRPr lang="es-ES" sz="2400" b="1" u="sng" dirty="0">
              <a:solidFill>
                <a:srgbClr val="0070C0"/>
              </a:solidFill>
              <a:latin typeface="Helvetica" pitchFamily="34" charset="0"/>
              <a:cs typeface="Helvetica" pitchFamily="34" charset="0"/>
            </a:endParaRPr>
          </a:p>
          <a:p>
            <a:pPr marL="399967" indent="-399967" defTabSz="457106" eaLnBrk="1" fontAlgn="auto" hangingPunct="1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endParaRPr lang="es-ES" sz="2400" b="1" dirty="0">
              <a:solidFill>
                <a:srgbClr val="0070C0"/>
              </a:solidFill>
              <a:latin typeface="Helvetica" pitchFamily="34" charset="0"/>
              <a:cs typeface="Helvetica" pitchFamily="34" charset="0"/>
            </a:endParaRPr>
          </a:p>
          <a:p>
            <a:pPr marL="399967" indent="-399967" defTabSz="457106" eaLnBrk="1" fontAlgn="auto" hangingPunct="1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endParaRPr lang="es-ES" sz="2400" b="1" dirty="0">
              <a:solidFill>
                <a:srgbClr val="0070C0"/>
              </a:solidFill>
              <a:latin typeface="Helvetica" pitchFamily="34" charset="0"/>
              <a:cs typeface="Helvetica" pitchFamily="34" charset="0"/>
            </a:endParaRPr>
          </a:p>
          <a:p>
            <a:pPr marL="399967" indent="-399967" defTabSz="457106" eaLnBrk="1" fontAlgn="auto" hangingPunct="1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endParaRPr lang="es-ES" sz="2400" b="1" dirty="0">
              <a:solidFill>
                <a:srgbClr val="0070C0"/>
              </a:solidFill>
              <a:latin typeface="Helvetica" pitchFamily="34" charset="0"/>
              <a:cs typeface="Helvetica" pitchFamily="34" charset="0"/>
            </a:endParaRPr>
          </a:p>
          <a:p>
            <a:pPr marL="399967" indent="-399967" defTabSz="457106" eaLnBrk="1" fontAlgn="auto" hangingPunct="1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endParaRPr lang="es-ES" sz="2400" dirty="0">
              <a:latin typeface="Helvetica" pitchFamily="34" charset="0"/>
              <a:cs typeface="Helvetic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CuadroTexto 8"/>
          <p:cNvSpPr txBox="1">
            <a:spLocks noChangeArrowheads="1"/>
          </p:cNvSpPr>
          <p:nvPr/>
        </p:nvSpPr>
        <p:spPr bwMode="auto">
          <a:xfrm>
            <a:off x="4643438" y="0"/>
            <a:ext cx="44259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80" tIns="45692" rIns="91380" bIns="45692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s-PE" sz="3600" b="1" i="1">
                <a:solidFill>
                  <a:schemeClr val="tx2"/>
                </a:solidFill>
                <a:latin typeface="Cooper Black" pitchFamily="18" charset="0"/>
              </a:rPr>
              <a:t>Pueblos y Selvas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s-PE" sz="3600" b="1" i="1">
                <a:solidFill>
                  <a:schemeClr val="tx2"/>
                </a:solidFill>
                <a:latin typeface="Cooper Black" pitchFamily="18" charset="0"/>
              </a:rPr>
              <a:t>somos Uno Solo</a:t>
            </a:r>
            <a:endParaRPr lang="en-US" altLang="es-PE" sz="1800" b="1" i="1">
              <a:solidFill>
                <a:schemeClr val="tx2"/>
              </a:solidFill>
              <a:latin typeface="Cooper Black" pitchFamily="18" charset="0"/>
            </a:endParaRPr>
          </a:p>
        </p:txBody>
      </p:sp>
      <p:pic>
        <p:nvPicPr>
          <p:cNvPr id="37891" name="4 Imagen" descr="http://www.ingenieros.es/files/noticias/la_amazon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095375"/>
            <a:ext cx="4425950" cy="413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2" name="Picture 35" descr="2 AIDESE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3" y="115888"/>
            <a:ext cx="4643437" cy="353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3" name="CuadroTexto 8"/>
          <p:cNvSpPr txBox="1">
            <a:spLocks noChangeArrowheads="1"/>
          </p:cNvSpPr>
          <p:nvPr/>
        </p:nvSpPr>
        <p:spPr bwMode="auto">
          <a:xfrm>
            <a:off x="180975" y="3648075"/>
            <a:ext cx="4391025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80" tIns="45692" rIns="91380" bIns="45692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s-PE" sz="3600" b="1" i="1">
                <a:solidFill>
                  <a:schemeClr val="tx2"/>
                </a:solidFill>
                <a:latin typeface="Cooper Black" pitchFamily="18" charset="0"/>
              </a:rPr>
              <a:t>Territorios Indígenas  Frenan crisis climática</a:t>
            </a:r>
            <a:endParaRPr lang="en-US" altLang="es-PE" sz="1800" b="1" i="1">
              <a:solidFill>
                <a:schemeClr val="tx2"/>
              </a:solidFill>
              <a:latin typeface="Cooper Black" pitchFamily="18" charset="0"/>
            </a:endParaRPr>
          </a:p>
        </p:txBody>
      </p:sp>
      <p:sp>
        <p:nvSpPr>
          <p:cNvPr id="37894" name="Rectangle 6"/>
          <p:cNvSpPr>
            <a:spLocks noChangeArrowheads="1"/>
          </p:cNvSpPr>
          <p:nvPr/>
        </p:nvSpPr>
        <p:spPr bwMode="auto">
          <a:xfrm>
            <a:off x="719138" y="5676900"/>
            <a:ext cx="7489825" cy="990600"/>
          </a:xfrm>
          <a:prstGeom prst="rect">
            <a:avLst/>
          </a:prstGeom>
          <a:noFill/>
          <a:ln w="9525">
            <a:solidFill>
              <a:srgbClr val="00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8426" tIns="49213" rIns="98426" bIns="49213" anchor="ctr">
            <a:spAutoFit/>
          </a:bodyPr>
          <a:lstStyle>
            <a:lvl1pPr marL="342900" indent="-342900" defTabSz="985838">
              <a:spcBef>
                <a:spcPct val="20000"/>
              </a:spcBef>
              <a:buFont typeface="Arial" charset="0"/>
              <a:buChar char="•"/>
              <a:tabLst>
                <a:tab pos="246063" algn="l"/>
              </a:tabLst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985838">
              <a:spcBef>
                <a:spcPct val="20000"/>
              </a:spcBef>
              <a:buFont typeface="Arial" charset="0"/>
              <a:buChar char="–"/>
              <a:tabLst>
                <a:tab pos="246063" algn="l"/>
              </a:tabLst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985838">
              <a:spcBef>
                <a:spcPct val="20000"/>
              </a:spcBef>
              <a:buFont typeface="Arial" charset="0"/>
              <a:buChar char="•"/>
              <a:tabLst>
                <a:tab pos="246063" algn="l"/>
              </a:tabLst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985838">
              <a:spcBef>
                <a:spcPct val="20000"/>
              </a:spcBef>
              <a:buFont typeface="Arial" charset="0"/>
              <a:buChar char="–"/>
              <a:tabLst>
                <a:tab pos="246063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985838">
              <a:spcBef>
                <a:spcPct val="20000"/>
              </a:spcBef>
              <a:buFont typeface="Arial" charset="0"/>
              <a:buChar char="»"/>
              <a:tabLst>
                <a:tab pos="246063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85838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tabLst>
                <a:tab pos="246063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85838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tabLst>
                <a:tab pos="246063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85838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tabLst>
                <a:tab pos="246063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85838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tabLst>
                <a:tab pos="246063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es-PE" sz="2400" b="1" i="1">
                <a:solidFill>
                  <a:srgbClr val="C00000"/>
                </a:solidFill>
                <a:latin typeface="Rockwell" pitchFamily="18" charset="0"/>
              </a:rPr>
              <a:t>Alberto Pizango,  </a:t>
            </a:r>
            <a:r>
              <a:rPr lang="es-ES" altLang="es-PE" sz="2000" b="1" i="1">
                <a:solidFill>
                  <a:srgbClr val="C00000"/>
                </a:solidFill>
                <a:latin typeface="Rockwell" pitchFamily="18" charset="0"/>
              </a:rPr>
              <a:t>Presidente de AIDESEP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es-PE" sz="2000" b="1" i="1">
                <a:solidFill>
                  <a:srgbClr val="C00000"/>
                </a:solidFill>
                <a:latin typeface="Rockwell" pitchFamily="18" charset="0"/>
              </a:rPr>
              <a:t>Roberto Espinoza, Técnico Clima y COP20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s-ES" altLang="es-PE" sz="1400" b="1" i="1">
              <a:solidFill>
                <a:srgbClr val="009900"/>
              </a:solidFill>
              <a:latin typeface="Rockwell" pitchFamily="18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mbre">
  <a:themeElements>
    <a:clrScheme name="Cumbre 5">
      <a:dk1>
        <a:srgbClr val="463416"/>
      </a:dk1>
      <a:lt1>
        <a:srgbClr val="FFFFFF"/>
      </a:lt1>
      <a:dk2>
        <a:srgbClr val="003399"/>
      </a:dk2>
      <a:lt2>
        <a:srgbClr val="E3E3FF"/>
      </a:lt2>
      <a:accent1>
        <a:srgbClr val="3399FF"/>
      </a:accent1>
      <a:accent2>
        <a:srgbClr val="33CCCC"/>
      </a:accent2>
      <a:accent3>
        <a:srgbClr val="AAADCA"/>
      </a:accent3>
      <a:accent4>
        <a:srgbClr val="DADADA"/>
      </a:accent4>
      <a:accent5>
        <a:srgbClr val="ADCAFF"/>
      </a:accent5>
      <a:accent6>
        <a:srgbClr val="2DB9B9"/>
      </a:accent6>
      <a:hlink>
        <a:srgbClr val="00FFCC"/>
      </a:hlink>
      <a:folHlink>
        <a:srgbClr val="808000"/>
      </a:folHlink>
    </a:clrScheme>
    <a:fontScheme name="Cumbr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umbre 1">
        <a:dk1>
          <a:srgbClr val="4C3A1C"/>
        </a:dk1>
        <a:lt1>
          <a:srgbClr val="FFFFFF"/>
        </a:lt1>
        <a:dk2>
          <a:srgbClr val="993300"/>
        </a:dk2>
        <a:lt2>
          <a:srgbClr val="CCAA00"/>
        </a:lt2>
        <a:accent1>
          <a:srgbClr val="FF3300"/>
        </a:accent1>
        <a:accent2>
          <a:srgbClr val="9E6600"/>
        </a:accent2>
        <a:accent3>
          <a:srgbClr val="CAADAA"/>
        </a:accent3>
        <a:accent4>
          <a:srgbClr val="DADADA"/>
        </a:accent4>
        <a:accent5>
          <a:srgbClr val="FFADAA"/>
        </a:accent5>
        <a:accent6>
          <a:srgbClr val="8F5C00"/>
        </a:accent6>
        <a:hlink>
          <a:srgbClr val="FFCC00"/>
        </a:hlink>
        <a:folHlink>
          <a:srgbClr val="F7DC9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bre 2">
        <a:dk1>
          <a:srgbClr val="3D0058"/>
        </a:dk1>
        <a:lt1>
          <a:srgbClr val="FFFFFF"/>
        </a:lt1>
        <a:dk2>
          <a:srgbClr val="9188B0"/>
        </a:dk2>
        <a:lt2>
          <a:srgbClr val="DDE0DC"/>
        </a:lt2>
        <a:accent1>
          <a:srgbClr val="FFCC00"/>
        </a:accent1>
        <a:accent2>
          <a:srgbClr val="4C3D78"/>
        </a:accent2>
        <a:accent3>
          <a:srgbClr val="C7C3D4"/>
        </a:accent3>
        <a:accent4>
          <a:srgbClr val="DADADA"/>
        </a:accent4>
        <a:accent5>
          <a:srgbClr val="FFE2AA"/>
        </a:accent5>
        <a:accent6>
          <a:srgbClr val="44366C"/>
        </a:accent6>
        <a:hlink>
          <a:srgbClr val="743D78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bre 3">
        <a:dk1>
          <a:srgbClr val="10104C"/>
        </a:dk1>
        <a:lt1>
          <a:srgbClr val="FFFFFF"/>
        </a:lt1>
        <a:dk2>
          <a:srgbClr val="003366"/>
        </a:dk2>
        <a:lt2>
          <a:srgbClr val="C6CCD4"/>
        </a:lt2>
        <a:accent1>
          <a:srgbClr val="33CCFF"/>
        </a:accent1>
        <a:accent2>
          <a:srgbClr val="5B5B8D"/>
        </a:accent2>
        <a:accent3>
          <a:srgbClr val="AAADB8"/>
        </a:accent3>
        <a:accent4>
          <a:srgbClr val="DADADA"/>
        </a:accent4>
        <a:accent5>
          <a:srgbClr val="ADE2FF"/>
        </a:accent5>
        <a:accent6>
          <a:srgbClr val="52527F"/>
        </a:accent6>
        <a:hlink>
          <a:srgbClr val="4529AB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bre 4">
        <a:dk1>
          <a:srgbClr val="B0C8CA"/>
        </a:dk1>
        <a:lt1>
          <a:srgbClr val="FFFFFF"/>
        </a:lt1>
        <a:dk2>
          <a:srgbClr val="000099"/>
        </a:dk2>
        <a:lt2>
          <a:srgbClr val="FFFFFF"/>
        </a:lt2>
        <a:accent1>
          <a:srgbClr val="89C4FF"/>
        </a:accent1>
        <a:accent2>
          <a:srgbClr val="00008C"/>
        </a:accent2>
        <a:accent3>
          <a:srgbClr val="AAAACA"/>
        </a:accent3>
        <a:accent4>
          <a:srgbClr val="DADADA"/>
        </a:accent4>
        <a:accent5>
          <a:srgbClr val="C4DEFF"/>
        </a:accent5>
        <a:accent6>
          <a:srgbClr val="00007E"/>
        </a:accent6>
        <a:hlink>
          <a:srgbClr val="6666FF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bre 5">
        <a:dk1>
          <a:srgbClr val="463416"/>
        </a:dk1>
        <a:lt1>
          <a:srgbClr val="FFFFFF"/>
        </a:lt1>
        <a:dk2>
          <a:srgbClr val="003399"/>
        </a:dk2>
        <a:lt2>
          <a:srgbClr val="E3E3FF"/>
        </a:lt2>
        <a:accent1>
          <a:srgbClr val="3399FF"/>
        </a:accent1>
        <a:accent2>
          <a:srgbClr val="33CCCC"/>
        </a:accent2>
        <a:accent3>
          <a:srgbClr val="AAADCA"/>
        </a:accent3>
        <a:accent4>
          <a:srgbClr val="DADADA"/>
        </a:accent4>
        <a:accent5>
          <a:srgbClr val="ADCAFF"/>
        </a:accent5>
        <a:accent6>
          <a:srgbClr val="2DB9B9"/>
        </a:accent6>
        <a:hlink>
          <a:srgbClr val="00FFCC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bre 6">
        <a:dk1>
          <a:srgbClr val="809296"/>
        </a:dk1>
        <a:lt1>
          <a:srgbClr val="FFFFFF"/>
        </a:lt1>
        <a:dk2>
          <a:srgbClr val="6699FF"/>
        </a:dk2>
        <a:lt2>
          <a:srgbClr val="B3EDFF"/>
        </a:lt2>
        <a:accent1>
          <a:srgbClr val="FF9933"/>
        </a:accent1>
        <a:accent2>
          <a:srgbClr val="FFAA99"/>
        </a:accent2>
        <a:accent3>
          <a:srgbClr val="B8CAFF"/>
        </a:accent3>
        <a:accent4>
          <a:srgbClr val="DADADA"/>
        </a:accent4>
        <a:accent5>
          <a:srgbClr val="FFCAAD"/>
        </a:accent5>
        <a:accent6>
          <a:srgbClr val="E79A8A"/>
        </a:accent6>
        <a:hlink>
          <a:srgbClr val="FFCFA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bre 7">
        <a:dk1>
          <a:srgbClr val="006666"/>
        </a:dk1>
        <a:lt1>
          <a:srgbClr val="FFFFFF"/>
        </a:lt1>
        <a:dk2>
          <a:srgbClr val="85D1E3"/>
        </a:dk2>
        <a:lt2>
          <a:srgbClr val="CCFFFF"/>
        </a:lt2>
        <a:accent1>
          <a:srgbClr val="FFCC00"/>
        </a:accent1>
        <a:accent2>
          <a:srgbClr val="00CC99"/>
        </a:accent2>
        <a:accent3>
          <a:srgbClr val="C2E5EF"/>
        </a:accent3>
        <a:accent4>
          <a:srgbClr val="DADADA"/>
        </a:accent4>
        <a:accent5>
          <a:srgbClr val="FFE2AA"/>
        </a:accent5>
        <a:accent6>
          <a:srgbClr val="00B98A"/>
        </a:accent6>
        <a:hlink>
          <a:srgbClr val="0099FF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bre 8">
        <a:dk1>
          <a:srgbClr val="404B3D"/>
        </a:dk1>
        <a:lt1>
          <a:srgbClr val="FFFFFF"/>
        </a:lt1>
        <a:dk2>
          <a:srgbClr val="A7A491"/>
        </a:dk2>
        <a:lt2>
          <a:srgbClr val="CCD0CA"/>
        </a:lt2>
        <a:accent1>
          <a:srgbClr val="33CCCC"/>
        </a:accent1>
        <a:accent2>
          <a:srgbClr val="004E4C"/>
        </a:accent2>
        <a:accent3>
          <a:srgbClr val="D0CFC7"/>
        </a:accent3>
        <a:accent4>
          <a:srgbClr val="DADADA"/>
        </a:accent4>
        <a:accent5>
          <a:srgbClr val="ADE2E2"/>
        </a:accent5>
        <a:accent6>
          <a:srgbClr val="004644"/>
        </a:accent6>
        <a:hlink>
          <a:srgbClr val="477781"/>
        </a:hlink>
        <a:folHlink>
          <a:srgbClr val="85CC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bre 9">
        <a:dk1>
          <a:srgbClr val="000000"/>
        </a:dk1>
        <a:lt1>
          <a:srgbClr val="FFFFFF"/>
        </a:lt1>
        <a:dk2>
          <a:srgbClr val="FFFFAF"/>
        </a:dk2>
        <a:lt2>
          <a:srgbClr val="676597"/>
        </a:lt2>
        <a:accent1>
          <a:srgbClr val="66CCFF"/>
        </a:accent1>
        <a:accent2>
          <a:srgbClr val="CCEC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B9D6E7"/>
        </a:accent6>
        <a:hlink>
          <a:srgbClr val="6600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9497</TotalTime>
  <Words>858</Words>
  <Application>Microsoft Office PowerPoint</Application>
  <PresentationFormat>On-screen Show (4:3)</PresentationFormat>
  <Paragraphs>227</Paragraphs>
  <Slides>10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10</vt:i4>
      </vt:variant>
    </vt:vector>
  </HeadingPairs>
  <TitlesOfParts>
    <vt:vector size="27" baseType="lpstr">
      <vt:lpstr>Tahoma</vt:lpstr>
      <vt:lpstr>Arial</vt:lpstr>
      <vt:lpstr>Calibri</vt:lpstr>
      <vt:lpstr>Rockwell</vt:lpstr>
      <vt:lpstr>Helvetica</vt:lpstr>
      <vt:lpstr>Wingdings</vt:lpstr>
      <vt:lpstr>Times New Roman</vt:lpstr>
      <vt:lpstr>Arial Black</vt:lpstr>
      <vt:lpstr>Arial Narrow</vt:lpstr>
      <vt:lpstr>Adobe Heiti Std R</vt:lpstr>
      <vt:lpstr>Courier New</vt:lpstr>
      <vt:lpstr>Cooper Black</vt:lpstr>
      <vt:lpstr>Arial Unicode MS</vt:lpstr>
      <vt:lpstr>Tema de Office</vt:lpstr>
      <vt:lpstr>Cumbre</vt:lpstr>
      <vt:lpstr>3_Tema de Office</vt:lpstr>
      <vt:lpstr>1_Tema de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COICA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COICA</dc:title>
  <dc:creator>Auxiliar Contable</dc:creator>
  <cp:lastModifiedBy>Linda Mumoki</cp:lastModifiedBy>
  <cp:revision>961</cp:revision>
  <dcterms:created xsi:type="dcterms:W3CDTF">2008-11-27T15:48:09Z</dcterms:created>
  <dcterms:modified xsi:type="dcterms:W3CDTF">2014-07-09T12:54:48Z</dcterms:modified>
</cp:coreProperties>
</file>