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2"/>
  </p:notesMasterIdLst>
  <p:sldIdLst>
    <p:sldId id="312" r:id="rId3"/>
    <p:sldId id="318" r:id="rId4"/>
    <p:sldId id="297" r:id="rId5"/>
    <p:sldId id="298" r:id="rId6"/>
    <p:sldId id="313" r:id="rId7"/>
    <p:sldId id="314" r:id="rId8"/>
    <p:sldId id="315" r:id="rId9"/>
    <p:sldId id="317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312"/>
            <p14:sldId id="318"/>
            <p14:sldId id="297"/>
            <p14:sldId id="298"/>
            <p14:sldId id="313"/>
            <p14:sldId id="314"/>
            <p14:sldId id="315"/>
            <p14:sldId id="317"/>
            <p14:sldId id="31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78022" autoAdjust="0"/>
  </p:normalViewPr>
  <p:slideViewPr>
    <p:cSldViewPr showGuides="1">
      <p:cViewPr>
        <p:scale>
          <a:sx n="50" d="100"/>
          <a:sy n="50" d="100"/>
        </p:scale>
        <p:origin x="-1404" y="-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332C7-F4A0-4EBA-96D8-E5B03F59B273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fr-CH"/>
        </a:p>
      </dgm:t>
    </dgm:pt>
    <dgm:pt modelId="{80370C03-B5E0-43BF-BE65-877B19012339}">
      <dgm:prSet custT="1"/>
      <dgm:spPr/>
      <dgm:t>
        <a:bodyPr/>
        <a:lstStyle/>
        <a:p>
          <a:pPr rtl="0"/>
          <a:r>
            <a:rPr lang="en-CA" sz="1700" b="1" i="1" dirty="0" smtClean="0">
              <a:solidFill>
                <a:schemeClr val="accent6"/>
              </a:solidFill>
            </a:rPr>
            <a:t>Information on national circumstances relevant to addressing and respecting the safeguards </a:t>
          </a:r>
          <a:endParaRPr lang="en-US" sz="1700" b="1" i="1" u="none" strike="noStrike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8B4EE948-706C-43A3-9527-85E61AA133CA}" type="parTrans" cxnId="{27AF56D5-D1E1-43BB-B4DF-FF2CCFE4AE29}">
      <dgm:prSet/>
      <dgm:spPr/>
      <dgm:t>
        <a:bodyPr/>
        <a:lstStyle/>
        <a:p>
          <a:endParaRPr lang="fr-CH"/>
        </a:p>
      </dgm:t>
    </dgm:pt>
    <dgm:pt modelId="{1015263E-EEE6-4E78-BFE7-5D8A1CF2ACAC}" type="sibTrans" cxnId="{27AF56D5-D1E1-43BB-B4DF-FF2CCFE4AE29}">
      <dgm:prSet/>
      <dgm:spPr/>
      <dgm:t>
        <a:bodyPr/>
        <a:lstStyle/>
        <a:p>
          <a:endParaRPr lang="fr-CH"/>
        </a:p>
      </dgm:t>
    </dgm:pt>
    <dgm:pt modelId="{A88BECAE-C345-4DEA-A2E4-B9F0ADCE5DAD}">
      <dgm:prSet custT="1"/>
      <dgm:spPr/>
      <dgm:t>
        <a:bodyPr/>
        <a:lstStyle/>
        <a:p>
          <a:pPr rtl="0"/>
          <a:r>
            <a:rPr lang="en-CA" sz="1700" b="1" i="1" dirty="0" smtClean="0">
              <a:solidFill>
                <a:schemeClr val="accent6"/>
              </a:solidFill>
            </a:rPr>
            <a:t>Description of each safeguard in accordance with national circumstances</a:t>
          </a:r>
          <a:endParaRPr lang="en-US" sz="1700" b="1" i="1" u="none" strike="noStrike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4D73B20E-737C-4E64-8484-D90781D290C9}" type="parTrans" cxnId="{069AD8ED-FD6D-4AB6-822E-F2628CF258C5}">
      <dgm:prSet/>
      <dgm:spPr/>
      <dgm:t>
        <a:bodyPr/>
        <a:lstStyle/>
        <a:p>
          <a:endParaRPr lang="fr-CH"/>
        </a:p>
      </dgm:t>
    </dgm:pt>
    <dgm:pt modelId="{39519CA8-3AF4-4807-8264-4075FDD8E32E}" type="sibTrans" cxnId="{069AD8ED-FD6D-4AB6-822E-F2628CF258C5}">
      <dgm:prSet/>
      <dgm:spPr/>
      <dgm:t>
        <a:bodyPr/>
        <a:lstStyle/>
        <a:p>
          <a:endParaRPr lang="fr-CH"/>
        </a:p>
      </dgm:t>
    </dgm:pt>
    <dgm:pt modelId="{DD130416-F69A-48C2-BE54-574E65710456}">
      <dgm:prSet custT="1"/>
      <dgm:spPr/>
      <dgm:t>
        <a:bodyPr/>
        <a:lstStyle/>
        <a:p>
          <a:pPr rtl="0"/>
          <a:r>
            <a:rPr lang="en-CA" sz="1700" b="1" i="1" dirty="0" smtClean="0">
              <a:solidFill>
                <a:schemeClr val="accent6"/>
              </a:solidFill>
            </a:rPr>
            <a:t>Description of existing systems and processes relevant to addressing and respecting safeguards </a:t>
          </a:r>
          <a:endParaRPr lang="en-US" sz="1700" b="1" i="1" u="none" strike="noStrike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29E61F1-ABE8-46D3-9A2A-1B5BF0E94A36}" type="parTrans" cxnId="{D3C2DDDA-B747-4319-9AF8-841084EE5B68}">
      <dgm:prSet/>
      <dgm:spPr/>
      <dgm:t>
        <a:bodyPr/>
        <a:lstStyle/>
        <a:p>
          <a:endParaRPr lang="fr-CH"/>
        </a:p>
      </dgm:t>
    </dgm:pt>
    <dgm:pt modelId="{136FB7BD-8DC9-4632-A4B6-DA016BA7020A}" type="sibTrans" cxnId="{D3C2DDDA-B747-4319-9AF8-841084EE5B68}">
      <dgm:prSet/>
      <dgm:spPr/>
      <dgm:t>
        <a:bodyPr/>
        <a:lstStyle/>
        <a:p>
          <a:endParaRPr lang="fr-CH"/>
        </a:p>
      </dgm:t>
    </dgm:pt>
    <dgm:pt modelId="{13ECDB7B-D1D6-4C6C-BDC2-2AA1DD638DA7}">
      <dgm:prSet custT="1"/>
      <dgm:spPr/>
      <dgm:t>
        <a:bodyPr/>
        <a:lstStyle/>
        <a:p>
          <a:pPr rtl="0"/>
          <a:r>
            <a:rPr lang="en-CA" sz="1700" b="1" i="1" dirty="0" smtClean="0">
              <a:solidFill>
                <a:schemeClr val="accent6"/>
              </a:solidFill>
            </a:rPr>
            <a:t>Information on how each of the safeguards has been addressed and respected </a:t>
          </a:r>
          <a:endParaRPr lang="en-US" sz="1700" b="1" i="1" u="none" strike="noStrike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CC340991-0D9E-4BA5-BC13-9127BC54CDF5}" type="parTrans" cxnId="{9F195D5F-F7F1-4A94-BCCE-33C6FA8C9850}">
      <dgm:prSet/>
      <dgm:spPr/>
      <dgm:t>
        <a:bodyPr/>
        <a:lstStyle/>
        <a:p>
          <a:endParaRPr lang="fr-CH"/>
        </a:p>
      </dgm:t>
    </dgm:pt>
    <dgm:pt modelId="{489926C3-F2DD-433E-B42B-8F6CED165596}" type="sibTrans" cxnId="{9F195D5F-F7F1-4A94-BCCE-33C6FA8C9850}">
      <dgm:prSet/>
      <dgm:spPr/>
      <dgm:t>
        <a:bodyPr/>
        <a:lstStyle/>
        <a:p>
          <a:endParaRPr lang="fr-CH"/>
        </a:p>
      </dgm:t>
    </dgm:pt>
    <dgm:pt modelId="{1C00450A-77D4-4DA8-8CD3-F32A829514B2}">
      <dgm:prSet custT="1"/>
      <dgm:spPr/>
      <dgm:t>
        <a:bodyPr/>
        <a:lstStyle/>
        <a:p>
          <a:pPr rtl="0"/>
          <a:r>
            <a:rPr lang="en-CA" sz="1700" b="1" i="1" dirty="0" smtClean="0">
              <a:solidFill>
                <a:srgbClr val="00B050"/>
              </a:solidFill>
            </a:rPr>
            <a:t>Any other relevant information </a:t>
          </a:r>
          <a:endParaRPr lang="en-US" sz="1700" b="1" i="1" u="none" strike="noStrike" cap="none" baseline="0" dirty="0">
            <a:solidFill>
              <a:srgbClr val="00B050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FFF11CFC-68A8-4AF2-B6CF-DE9000ECFE25}" type="parTrans" cxnId="{1F685509-5237-44B1-A273-F1C03CFCE16F}">
      <dgm:prSet/>
      <dgm:spPr/>
      <dgm:t>
        <a:bodyPr/>
        <a:lstStyle/>
        <a:p>
          <a:endParaRPr lang="fr-CH"/>
        </a:p>
      </dgm:t>
    </dgm:pt>
    <dgm:pt modelId="{78554436-C90A-41CF-85DA-04155FB44F13}" type="sibTrans" cxnId="{1F685509-5237-44B1-A273-F1C03CFCE16F}">
      <dgm:prSet/>
      <dgm:spPr/>
      <dgm:t>
        <a:bodyPr/>
        <a:lstStyle/>
        <a:p>
          <a:endParaRPr lang="fr-CH"/>
        </a:p>
      </dgm:t>
    </dgm:pt>
    <dgm:pt modelId="{9B84E8B0-9F3F-4C9D-AC4F-C46C059910F6}">
      <dgm:prSet phldrT="[Text]" custT="1"/>
      <dgm:spPr/>
      <dgm:t>
        <a:bodyPr/>
        <a:lstStyle/>
        <a:p>
          <a:r>
            <a:rPr lang="en-CA" sz="1700" b="1" i="1" dirty="0" smtClean="0">
              <a:solidFill>
                <a:srgbClr val="FF0000"/>
              </a:solidFill>
            </a:rPr>
            <a:t>Information on which REDD+ activities are included in the summary of information</a:t>
          </a:r>
          <a:endParaRPr lang="fr-CH" sz="1700" b="1" i="1" dirty="0">
            <a:solidFill>
              <a:srgbClr val="FF0000"/>
            </a:solidFill>
            <a:latin typeface="+mn-lt"/>
          </a:endParaRPr>
        </a:p>
      </dgm:t>
    </dgm:pt>
    <dgm:pt modelId="{1012FC4C-29D0-4AC2-B08B-CFEF4A1637BF}" type="parTrans" cxnId="{8E253631-72C3-466D-8E10-D0647D403EFC}">
      <dgm:prSet/>
      <dgm:spPr/>
      <dgm:t>
        <a:bodyPr/>
        <a:lstStyle/>
        <a:p>
          <a:endParaRPr lang="fr-CH"/>
        </a:p>
      </dgm:t>
    </dgm:pt>
    <dgm:pt modelId="{1F526604-D9FB-4473-B540-BA5D04E2349F}" type="sibTrans" cxnId="{8E253631-72C3-466D-8E10-D0647D403EFC}">
      <dgm:prSet/>
      <dgm:spPr/>
      <dgm:t>
        <a:bodyPr/>
        <a:lstStyle/>
        <a:p>
          <a:endParaRPr lang="fr-CH"/>
        </a:p>
      </dgm:t>
    </dgm:pt>
    <dgm:pt modelId="{1B3241FB-7E30-4CFF-8501-4F4ECAD2491E}">
      <dgm:prSet custT="1"/>
      <dgm:spPr/>
      <dgm:t>
        <a:bodyPr/>
        <a:lstStyle/>
        <a:p>
          <a:pPr rtl="0"/>
          <a:r>
            <a:rPr lang="en-CA" sz="1700" b="1" i="1" dirty="0" smtClean="0">
              <a:solidFill>
                <a:srgbClr val="00B050"/>
              </a:solidFill>
            </a:rPr>
            <a:t>Improving information taking into account a stepwise approach </a:t>
          </a:r>
          <a:endParaRPr lang="en-US" sz="1700" b="1" i="1" u="none" strike="noStrike" cap="none" baseline="0" dirty="0">
            <a:solidFill>
              <a:srgbClr val="00B050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4DC4FBF9-D6BD-406A-96E0-7490766C191C}" type="parTrans" cxnId="{6D16DCE7-1973-4684-8ACF-CBC6ADF6FF5E}">
      <dgm:prSet/>
      <dgm:spPr/>
      <dgm:t>
        <a:bodyPr/>
        <a:lstStyle/>
        <a:p>
          <a:endParaRPr lang="fr-CH"/>
        </a:p>
      </dgm:t>
    </dgm:pt>
    <dgm:pt modelId="{7BF4FD82-317D-4F7B-9DDD-2D18269B755A}" type="sibTrans" cxnId="{6D16DCE7-1973-4684-8ACF-CBC6ADF6FF5E}">
      <dgm:prSet/>
      <dgm:spPr/>
      <dgm:t>
        <a:bodyPr/>
        <a:lstStyle/>
        <a:p>
          <a:endParaRPr lang="fr-CH"/>
        </a:p>
      </dgm:t>
    </dgm:pt>
    <dgm:pt modelId="{6F3554A3-2913-4134-A2A3-5CE0BD3FEB7E}" type="pres">
      <dgm:prSet presAssocID="{925332C7-F4A0-4EBA-96D8-E5B03F59B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CH"/>
        </a:p>
      </dgm:t>
    </dgm:pt>
    <dgm:pt modelId="{A11376F7-0C49-46F9-90BD-FAE335866571}" type="pres">
      <dgm:prSet presAssocID="{925332C7-F4A0-4EBA-96D8-E5B03F59B273}" presName="Name1" presStyleCnt="0"/>
      <dgm:spPr/>
      <dgm:t>
        <a:bodyPr/>
        <a:lstStyle/>
        <a:p>
          <a:endParaRPr lang="fr-CH"/>
        </a:p>
      </dgm:t>
    </dgm:pt>
    <dgm:pt modelId="{12E6B389-4578-457E-88CC-B73098BA01B2}" type="pres">
      <dgm:prSet presAssocID="{925332C7-F4A0-4EBA-96D8-E5B03F59B273}" presName="cycle" presStyleCnt="0"/>
      <dgm:spPr/>
      <dgm:t>
        <a:bodyPr/>
        <a:lstStyle/>
        <a:p>
          <a:endParaRPr lang="fr-CH"/>
        </a:p>
      </dgm:t>
    </dgm:pt>
    <dgm:pt modelId="{F8AA4E41-4ADF-40A7-81E9-0DC4FDA82017}" type="pres">
      <dgm:prSet presAssocID="{925332C7-F4A0-4EBA-96D8-E5B03F59B273}" presName="srcNode" presStyleLbl="node1" presStyleIdx="0" presStyleCnt="7"/>
      <dgm:spPr/>
      <dgm:t>
        <a:bodyPr/>
        <a:lstStyle/>
        <a:p>
          <a:endParaRPr lang="fr-CH"/>
        </a:p>
      </dgm:t>
    </dgm:pt>
    <dgm:pt modelId="{42057C86-E46B-4853-98D9-799E0DF40734}" type="pres">
      <dgm:prSet presAssocID="{925332C7-F4A0-4EBA-96D8-E5B03F59B273}" presName="conn" presStyleLbl="parChTrans1D2" presStyleIdx="0" presStyleCnt="1"/>
      <dgm:spPr/>
      <dgm:t>
        <a:bodyPr/>
        <a:lstStyle/>
        <a:p>
          <a:endParaRPr lang="fr-CH"/>
        </a:p>
      </dgm:t>
    </dgm:pt>
    <dgm:pt modelId="{56938307-AA5F-4C89-A573-B8E522B4D237}" type="pres">
      <dgm:prSet presAssocID="{925332C7-F4A0-4EBA-96D8-E5B03F59B273}" presName="extraNode" presStyleLbl="node1" presStyleIdx="0" presStyleCnt="7"/>
      <dgm:spPr/>
      <dgm:t>
        <a:bodyPr/>
        <a:lstStyle/>
        <a:p>
          <a:endParaRPr lang="fr-CH"/>
        </a:p>
      </dgm:t>
    </dgm:pt>
    <dgm:pt modelId="{55B5C8D7-8117-46BD-BBA4-29FBFC8706E8}" type="pres">
      <dgm:prSet presAssocID="{925332C7-F4A0-4EBA-96D8-E5B03F59B273}" presName="dstNode" presStyleLbl="node1" presStyleIdx="0" presStyleCnt="7"/>
      <dgm:spPr/>
      <dgm:t>
        <a:bodyPr/>
        <a:lstStyle/>
        <a:p>
          <a:endParaRPr lang="fr-CH"/>
        </a:p>
      </dgm:t>
    </dgm:pt>
    <dgm:pt modelId="{ACBC4B66-62E6-4678-A145-F455653F4BC7}" type="pres">
      <dgm:prSet presAssocID="{9B84E8B0-9F3F-4C9D-AC4F-C46C059910F6}" presName="text_1" presStyleLbl="node1" presStyleIdx="0" presStyleCnt="7" custLinFactNeighborX="-26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86C1741-191C-4710-897C-12964DAEF30C}" type="pres">
      <dgm:prSet presAssocID="{9B84E8B0-9F3F-4C9D-AC4F-C46C059910F6}" presName="accent_1" presStyleCnt="0"/>
      <dgm:spPr/>
      <dgm:t>
        <a:bodyPr/>
        <a:lstStyle/>
        <a:p>
          <a:endParaRPr lang="fr-CH"/>
        </a:p>
      </dgm:t>
    </dgm:pt>
    <dgm:pt modelId="{76494143-9028-40A9-AC49-508DC975D176}" type="pres">
      <dgm:prSet presAssocID="{9B84E8B0-9F3F-4C9D-AC4F-C46C059910F6}" presName="accentRepeatNode" presStyleLbl="solidFgAcc1" presStyleIdx="0" presStyleCnt="7"/>
      <dgm:spPr/>
      <dgm:t>
        <a:bodyPr/>
        <a:lstStyle/>
        <a:p>
          <a:endParaRPr lang="fr-CH"/>
        </a:p>
      </dgm:t>
    </dgm:pt>
    <dgm:pt modelId="{3996B10A-446E-4003-8520-F96AB25618D3}" type="pres">
      <dgm:prSet presAssocID="{80370C03-B5E0-43BF-BE65-877B1901233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EFD35A7-30DE-448B-9C58-4ADF383F49DD}" type="pres">
      <dgm:prSet presAssocID="{80370C03-B5E0-43BF-BE65-877B19012339}" presName="accent_2" presStyleCnt="0"/>
      <dgm:spPr/>
      <dgm:t>
        <a:bodyPr/>
        <a:lstStyle/>
        <a:p>
          <a:endParaRPr lang="fr-CH"/>
        </a:p>
      </dgm:t>
    </dgm:pt>
    <dgm:pt modelId="{F4A399DF-769C-42EE-9E34-29305757C9CA}" type="pres">
      <dgm:prSet presAssocID="{80370C03-B5E0-43BF-BE65-877B19012339}" presName="accentRepeatNode" presStyleLbl="solidFgAcc1" presStyleIdx="1" presStyleCnt="7"/>
      <dgm:spPr/>
      <dgm:t>
        <a:bodyPr/>
        <a:lstStyle/>
        <a:p>
          <a:endParaRPr lang="fr-CH"/>
        </a:p>
      </dgm:t>
    </dgm:pt>
    <dgm:pt modelId="{15B31FEE-E831-4350-AD18-3E1D851D3520}" type="pres">
      <dgm:prSet presAssocID="{A88BECAE-C345-4DEA-A2E4-B9F0ADCE5D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F3C0BB6-5832-4FD3-9B37-1E404B419113}" type="pres">
      <dgm:prSet presAssocID="{A88BECAE-C345-4DEA-A2E4-B9F0ADCE5DAD}" presName="accent_3" presStyleCnt="0"/>
      <dgm:spPr/>
      <dgm:t>
        <a:bodyPr/>
        <a:lstStyle/>
        <a:p>
          <a:endParaRPr lang="fr-CH"/>
        </a:p>
      </dgm:t>
    </dgm:pt>
    <dgm:pt modelId="{B5AE8B20-FC43-40B0-9F2A-4071500FCFFC}" type="pres">
      <dgm:prSet presAssocID="{A88BECAE-C345-4DEA-A2E4-B9F0ADCE5DAD}" presName="accentRepeatNode" presStyleLbl="solidFgAcc1" presStyleIdx="2" presStyleCnt="7"/>
      <dgm:spPr/>
      <dgm:t>
        <a:bodyPr/>
        <a:lstStyle/>
        <a:p>
          <a:endParaRPr lang="fr-CH"/>
        </a:p>
      </dgm:t>
    </dgm:pt>
    <dgm:pt modelId="{6F031C0B-B2F7-48E1-A28B-24294047FADE}" type="pres">
      <dgm:prSet presAssocID="{DD130416-F69A-48C2-BE54-574E6571045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08D9BCF-0559-4E94-B0DB-400BE4246DBC}" type="pres">
      <dgm:prSet presAssocID="{DD130416-F69A-48C2-BE54-574E65710456}" presName="accent_4" presStyleCnt="0"/>
      <dgm:spPr/>
      <dgm:t>
        <a:bodyPr/>
        <a:lstStyle/>
        <a:p>
          <a:endParaRPr lang="fr-CH"/>
        </a:p>
      </dgm:t>
    </dgm:pt>
    <dgm:pt modelId="{D2E35FE0-94D2-4AFE-8AB5-7B677E7F920C}" type="pres">
      <dgm:prSet presAssocID="{DD130416-F69A-48C2-BE54-574E65710456}" presName="accentRepeatNode" presStyleLbl="solidFgAcc1" presStyleIdx="3" presStyleCnt="7"/>
      <dgm:spPr/>
      <dgm:t>
        <a:bodyPr/>
        <a:lstStyle/>
        <a:p>
          <a:endParaRPr lang="fr-CH"/>
        </a:p>
      </dgm:t>
    </dgm:pt>
    <dgm:pt modelId="{0BB1368C-7840-44AF-861A-C5F405A2DBBD}" type="pres">
      <dgm:prSet presAssocID="{13ECDB7B-D1D6-4C6C-BDC2-2AA1DD638DA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2132388-877A-42E6-BBBA-510B40B75749}" type="pres">
      <dgm:prSet presAssocID="{13ECDB7B-D1D6-4C6C-BDC2-2AA1DD638DA7}" presName="accent_5" presStyleCnt="0"/>
      <dgm:spPr/>
      <dgm:t>
        <a:bodyPr/>
        <a:lstStyle/>
        <a:p>
          <a:endParaRPr lang="fr-CH"/>
        </a:p>
      </dgm:t>
    </dgm:pt>
    <dgm:pt modelId="{E65FFDF4-6AE2-4923-9536-954EF58A76FF}" type="pres">
      <dgm:prSet presAssocID="{13ECDB7B-D1D6-4C6C-BDC2-2AA1DD638DA7}" presName="accentRepeatNode" presStyleLbl="solidFgAcc1" presStyleIdx="4" presStyleCnt="7"/>
      <dgm:spPr/>
      <dgm:t>
        <a:bodyPr/>
        <a:lstStyle/>
        <a:p>
          <a:endParaRPr lang="fr-CH"/>
        </a:p>
      </dgm:t>
    </dgm:pt>
    <dgm:pt modelId="{2D74BC1D-6D76-490B-9451-5F2ECD20064E}" type="pres">
      <dgm:prSet presAssocID="{1C00450A-77D4-4DA8-8CD3-F32A829514B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FF464CD-2E7B-4163-83B3-3B2C9E6529F7}" type="pres">
      <dgm:prSet presAssocID="{1C00450A-77D4-4DA8-8CD3-F32A829514B2}" presName="accent_6" presStyleCnt="0"/>
      <dgm:spPr/>
      <dgm:t>
        <a:bodyPr/>
        <a:lstStyle/>
        <a:p>
          <a:endParaRPr lang="fr-CH"/>
        </a:p>
      </dgm:t>
    </dgm:pt>
    <dgm:pt modelId="{5877658E-ED6B-4949-ADF8-315E91F8CF3A}" type="pres">
      <dgm:prSet presAssocID="{1C00450A-77D4-4DA8-8CD3-F32A829514B2}" presName="accentRepeatNode" presStyleLbl="solidFgAcc1" presStyleIdx="5" presStyleCnt="7"/>
      <dgm:spPr/>
      <dgm:t>
        <a:bodyPr/>
        <a:lstStyle/>
        <a:p>
          <a:endParaRPr lang="fr-CH"/>
        </a:p>
      </dgm:t>
    </dgm:pt>
    <dgm:pt modelId="{ED79527D-AF24-47C7-923A-017F5FBE4E7A}" type="pres">
      <dgm:prSet presAssocID="{1B3241FB-7E30-4CFF-8501-4F4ECAD2491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D4E251B-B839-4DAF-9C66-F7D79D143D5E}" type="pres">
      <dgm:prSet presAssocID="{1B3241FB-7E30-4CFF-8501-4F4ECAD2491E}" presName="accent_7" presStyleCnt="0"/>
      <dgm:spPr/>
    </dgm:pt>
    <dgm:pt modelId="{E9B69653-C1B3-4190-9F83-E0546400353D}" type="pres">
      <dgm:prSet presAssocID="{1B3241FB-7E30-4CFF-8501-4F4ECAD2491E}" presName="accentRepeatNode" presStyleLbl="solidFgAcc1" presStyleIdx="6" presStyleCnt="7"/>
      <dgm:spPr/>
    </dgm:pt>
  </dgm:ptLst>
  <dgm:cxnLst>
    <dgm:cxn modelId="{D3C2DDDA-B747-4319-9AF8-841084EE5B68}" srcId="{925332C7-F4A0-4EBA-96D8-E5B03F59B273}" destId="{DD130416-F69A-48C2-BE54-574E65710456}" srcOrd="3" destOrd="0" parTransId="{229E61F1-ABE8-46D3-9A2A-1B5BF0E94A36}" sibTransId="{136FB7BD-8DC9-4632-A4B6-DA016BA7020A}"/>
    <dgm:cxn modelId="{6D16DCE7-1973-4684-8ACF-CBC6ADF6FF5E}" srcId="{925332C7-F4A0-4EBA-96D8-E5B03F59B273}" destId="{1B3241FB-7E30-4CFF-8501-4F4ECAD2491E}" srcOrd="6" destOrd="0" parTransId="{4DC4FBF9-D6BD-406A-96E0-7490766C191C}" sibTransId="{7BF4FD82-317D-4F7B-9DDD-2D18269B755A}"/>
    <dgm:cxn modelId="{27AF56D5-D1E1-43BB-B4DF-FF2CCFE4AE29}" srcId="{925332C7-F4A0-4EBA-96D8-E5B03F59B273}" destId="{80370C03-B5E0-43BF-BE65-877B19012339}" srcOrd="1" destOrd="0" parTransId="{8B4EE948-706C-43A3-9527-85E61AA133CA}" sibTransId="{1015263E-EEE6-4E78-BFE7-5D8A1CF2ACAC}"/>
    <dgm:cxn modelId="{1F685509-5237-44B1-A273-F1C03CFCE16F}" srcId="{925332C7-F4A0-4EBA-96D8-E5B03F59B273}" destId="{1C00450A-77D4-4DA8-8CD3-F32A829514B2}" srcOrd="5" destOrd="0" parTransId="{FFF11CFC-68A8-4AF2-B6CF-DE9000ECFE25}" sibTransId="{78554436-C90A-41CF-85DA-04155FB44F13}"/>
    <dgm:cxn modelId="{85D169CE-3D9A-406D-82AF-389C4287C4EC}" type="presOf" srcId="{925332C7-F4A0-4EBA-96D8-E5B03F59B273}" destId="{6F3554A3-2913-4134-A2A3-5CE0BD3FEB7E}" srcOrd="0" destOrd="0" presId="urn:microsoft.com/office/officeart/2008/layout/VerticalCurvedList"/>
    <dgm:cxn modelId="{A83F5F71-EA69-41C7-B47F-8BD4C7079AD4}" type="presOf" srcId="{9B84E8B0-9F3F-4C9D-AC4F-C46C059910F6}" destId="{ACBC4B66-62E6-4678-A145-F455653F4BC7}" srcOrd="0" destOrd="0" presId="urn:microsoft.com/office/officeart/2008/layout/VerticalCurvedList"/>
    <dgm:cxn modelId="{B5644320-6EC3-4491-A25A-C04507BFB467}" type="presOf" srcId="{1C00450A-77D4-4DA8-8CD3-F32A829514B2}" destId="{2D74BC1D-6D76-490B-9451-5F2ECD20064E}" srcOrd="0" destOrd="0" presId="urn:microsoft.com/office/officeart/2008/layout/VerticalCurvedList"/>
    <dgm:cxn modelId="{D47517E2-FEE9-4906-9F19-CAB0EA4DD239}" type="presOf" srcId="{A88BECAE-C345-4DEA-A2E4-B9F0ADCE5DAD}" destId="{15B31FEE-E831-4350-AD18-3E1D851D3520}" srcOrd="0" destOrd="0" presId="urn:microsoft.com/office/officeart/2008/layout/VerticalCurvedList"/>
    <dgm:cxn modelId="{8E253631-72C3-466D-8E10-D0647D403EFC}" srcId="{925332C7-F4A0-4EBA-96D8-E5B03F59B273}" destId="{9B84E8B0-9F3F-4C9D-AC4F-C46C059910F6}" srcOrd="0" destOrd="0" parTransId="{1012FC4C-29D0-4AC2-B08B-CFEF4A1637BF}" sibTransId="{1F526604-D9FB-4473-B540-BA5D04E2349F}"/>
    <dgm:cxn modelId="{069AD8ED-FD6D-4AB6-822E-F2628CF258C5}" srcId="{925332C7-F4A0-4EBA-96D8-E5B03F59B273}" destId="{A88BECAE-C345-4DEA-A2E4-B9F0ADCE5DAD}" srcOrd="2" destOrd="0" parTransId="{4D73B20E-737C-4E64-8484-D90781D290C9}" sibTransId="{39519CA8-3AF4-4807-8264-4075FDD8E32E}"/>
    <dgm:cxn modelId="{9F195D5F-F7F1-4A94-BCCE-33C6FA8C9850}" srcId="{925332C7-F4A0-4EBA-96D8-E5B03F59B273}" destId="{13ECDB7B-D1D6-4C6C-BDC2-2AA1DD638DA7}" srcOrd="4" destOrd="0" parTransId="{CC340991-0D9E-4BA5-BC13-9127BC54CDF5}" sibTransId="{489926C3-F2DD-433E-B42B-8F6CED165596}"/>
    <dgm:cxn modelId="{AA54CA1B-A296-4B47-83CB-D4390327AF99}" type="presOf" srcId="{13ECDB7B-D1D6-4C6C-BDC2-2AA1DD638DA7}" destId="{0BB1368C-7840-44AF-861A-C5F405A2DBBD}" srcOrd="0" destOrd="0" presId="urn:microsoft.com/office/officeart/2008/layout/VerticalCurvedList"/>
    <dgm:cxn modelId="{DBC76FC5-B7AA-4DAB-B465-8279E4D349E0}" type="presOf" srcId="{DD130416-F69A-48C2-BE54-574E65710456}" destId="{6F031C0B-B2F7-48E1-A28B-24294047FADE}" srcOrd="0" destOrd="0" presId="urn:microsoft.com/office/officeart/2008/layout/VerticalCurvedList"/>
    <dgm:cxn modelId="{8B116395-9BDA-476F-8AD5-49A1302191E4}" type="presOf" srcId="{1B3241FB-7E30-4CFF-8501-4F4ECAD2491E}" destId="{ED79527D-AF24-47C7-923A-017F5FBE4E7A}" srcOrd="0" destOrd="0" presId="urn:microsoft.com/office/officeart/2008/layout/VerticalCurvedList"/>
    <dgm:cxn modelId="{039B6A28-13C9-4EE3-8B1B-0E592A0A1CD6}" type="presOf" srcId="{80370C03-B5E0-43BF-BE65-877B19012339}" destId="{3996B10A-446E-4003-8520-F96AB25618D3}" srcOrd="0" destOrd="0" presId="urn:microsoft.com/office/officeart/2008/layout/VerticalCurvedList"/>
    <dgm:cxn modelId="{7DC7002F-10BD-4BBD-8346-BFBB4BB7F813}" type="presOf" srcId="{1F526604-D9FB-4473-B540-BA5D04E2349F}" destId="{42057C86-E46B-4853-98D9-799E0DF40734}" srcOrd="0" destOrd="0" presId="urn:microsoft.com/office/officeart/2008/layout/VerticalCurvedList"/>
    <dgm:cxn modelId="{FB3F4601-7BAF-4591-9629-30A250BFBE4C}" type="presParOf" srcId="{6F3554A3-2913-4134-A2A3-5CE0BD3FEB7E}" destId="{A11376F7-0C49-46F9-90BD-FAE335866571}" srcOrd="0" destOrd="0" presId="urn:microsoft.com/office/officeart/2008/layout/VerticalCurvedList"/>
    <dgm:cxn modelId="{D0877713-63D2-431B-9A7F-2BB412A77E2E}" type="presParOf" srcId="{A11376F7-0C49-46F9-90BD-FAE335866571}" destId="{12E6B389-4578-457E-88CC-B73098BA01B2}" srcOrd="0" destOrd="0" presId="urn:microsoft.com/office/officeart/2008/layout/VerticalCurvedList"/>
    <dgm:cxn modelId="{6CC16041-B502-4E61-A0E2-38D7E9092C61}" type="presParOf" srcId="{12E6B389-4578-457E-88CC-B73098BA01B2}" destId="{F8AA4E41-4ADF-40A7-81E9-0DC4FDA82017}" srcOrd="0" destOrd="0" presId="urn:microsoft.com/office/officeart/2008/layout/VerticalCurvedList"/>
    <dgm:cxn modelId="{52018CB7-2DCE-41FD-9327-F775B1C9B249}" type="presParOf" srcId="{12E6B389-4578-457E-88CC-B73098BA01B2}" destId="{42057C86-E46B-4853-98D9-799E0DF40734}" srcOrd="1" destOrd="0" presId="urn:microsoft.com/office/officeart/2008/layout/VerticalCurvedList"/>
    <dgm:cxn modelId="{BFF9706D-F982-41BD-90EC-2831DAB96701}" type="presParOf" srcId="{12E6B389-4578-457E-88CC-B73098BA01B2}" destId="{56938307-AA5F-4C89-A573-B8E522B4D237}" srcOrd="2" destOrd="0" presId="urn:microsoft.com/office/officeart/2008/layout/VerticalCurvedList"/>
    <dgm:cxn modelId="{12FC1418-4E2F-4CC8-9E5D-BAE2CBCB5C2B}" type="presParOf" srcId="{12E6B389-4578-457E-88CC-B73098BA01B2}" destId="{55B5C8D7-8117-46BD-BBA4-29FBFC8706E8}" srcOrd="3" destOrd="0" presId="urn:microsoft.com/office/officeart/2008/layout/VerticalCurvedList"/>
    <dgm:cxn modelId="{4B6C3C3B-931A-475D-8CB8-85DD8A182C31}" type="presParOf" srcId="{A11376F7-0C49-46F9-90BD-FAE335866571}" destId="{ACBC4B66-62E6-4678-A145-F455653F4BC7}" srcOrd="1" destOrd="0" presId="urn:microsoft.com/office/officeart/2008/layout/VerticalCurvedList"/>
    <dgm:cxn modelId="{80274B33-C496-4134-A1B3-CE9CB463287E}" type="presParOf" srcId="{A11376F7-0C49-46F9-90BD-FAE335866571}" destId="{086C1741-191C-4710-897C-12964DAEF30C}" srcOrd="2" destOrd="0" presId="urn:microsoft.com/office/officeart/2008/layout/VerticalCurvedList"/>
    <dgm:cxn modelId="{50CD11BE-9A87-4FE1-A933-B90EB4ABF82B}" type="presParOf" srcId="{086C1741-191C-4710-897C-12964DAEF30C}" destId="{76494143-9028-40A9-AC49-508DC975D176}" srcOrd="0" destOrd="0" presId="urn:microsoft.com/office/officeart/2008/layout/VerticalCurvedList"/>
    <dgm:cxn modelId="{26C8FD2F-D613-4BFF-9760-F7A0F60E20BE}" type="presParOf" srcId="{A11376F7-0C49-46F9-90BD-FAE335866571}" destId="{3996B10A-446E-4003-8520-F96AB25618D3}" srcOrd="3" destOrd="0" presId="urn:microsoft.com/office/officeart/2008/layout/VerticalCurvedList"/>
    <dgm:cxn modelId="{512C8A11-F10F-42D2-9697-5A551464555E}" type="presParOf" srcId="{A11376F7-0C49-46F9-90BD-FAE335866571}" destId="{9EFD35A7-30DE-448B-9C58-4ADF383F49DD}" srcOrd="4" destOrd="0" presId="urn:microsoft.com/office/officeart/2008/layout/VerticalCurvedList"/>
    <dgm:cxn modelId="{64C71D80-6AFF-474D-A25D-B15B7A6803FF}" type="presParOf" srcId="{9EFD35A7-30DE-448B-9C58-4ADF383F49DD}" destId="{F4A399DF-769C-42EE-9E34-29305757C9CA}" srcOrd="0" destOrd="0" presId="urn:microsoft.com/office/officeart/2008/layout/VerticalCurvedList"/>
    <dgm:cxn modelId="{3D9F2D12-8531-4E9B-A7E6-1948BE4E9830}" type="presParOf" srcId="{A11376F7-0C49-46F9-90BD-FAE335866571}" destId="{15B31FEE-E831-4350-AD18-3E1D851D3520}" srcOrd="5" destOrd="0" presId="urn:microsoft.com/office/officeart/2008/layout/VerticalCurvedList"/>
    <dgm:cxn modelId="{A6C14D2B-8B3B-418D-A3E9-A1CEC61770F5}" type="presParOf" srcId="{A11376F7-0C49-46F9-90BD-FAE335866571}" destId="{3F3C0BB6-5832-4FD3-9B37-1E404B419113}" srcOrd="6" destOrd="0" presId="urn:microsoft.com/office/officeart/2008/layout/VerticalCurvedList"/>
    <dgm:cxn modelId="{9027631F-E752-4AB4-A480-799A572AECA7}" type="presParOf" srcId="{3F3C0BB6-5832-4FD3-9B37-1E404B419113}" destId="{B5AE8B20-FC43-40B0-9F2A-4071500FCFFC}" srcOrd="0" destOrd="0" presId="urn:microsoft.com/office/officeart/2008/layout/VerticalCurvedList"/>
    <dgm:cxn modelId="{2A4E041C-2334-41EF-87A4-AE2445DA73FD}" type="presParOf" srcId="{A11376F7-0C49-46F9-90BD-FAE335866571}" destId="{6F031C0B-B2F7-48E1-A28B-24294047FADE}" srcOrd="7" destOrd="0" presId="urn:microsoft.com/office/officeart/2008/layout/VerticalCurvedList"/>
    <dgm:cxn modelId="{4D84D2CD-16A8-405A-AB87-E1327F325161}" type="presParOf" srcId="{A11376F7-0C49-46F9-90BD-FAE335866571}" destId="{308D9BCF-0559-4E94-B0DB-400BE4246DBC}" srcOrd="8" destOrd="0" presId="urn:microsoft.com/office/officeart/2008/layout/VerticalCurvedList"/>
    <dgm:cxn modelId="{E78C6E3C-547C-472C-A3A6-4A66B1D5F561}" type="presParOf" srcId="{308D9BCF-0559-4E94-B0DB-400BE4246DBC}" destId="{D2E35FE0-94D2-4AFE-8AB5-7B677E7F920C}" srcOrd="0" destOrd="0" presId="urn:microsoft.com/office/officeart/2008/layout/VerticalCurvedList"/>
    <dgm:cxn modelId="{0D22BCDC-9C3B-4B49-B67E-DBAC04DAA06E}" type="presParOf" srcId="{A11376F7-0C49-46F9-90BD-FAE335866571}" destId="{0BB1368C-7840-44AF-861A-C5F405A2DBBD}" srcOrd="9" destOrd="0" presId="urn:microsoft.com/office/officeart/2008/layout/VerticalCurvedList"/>
    <dgm:cxn modelId="{0DE3526C-BACA-4F89-B929-87A0B7DEDF92}" type="presParOf" srcId="{A11376F7-0C49-46F9-90BD-FAE335866571}" destId="{82132388-877A-42E6-BBBA-510B40B75749}" srcOrd="10" destOrd="0" presId="urn:microsoft.com/office/officeart/2008/layout/VerticalCurvedList"/>
    <dgm:cxn modelId="{BF6F152C-7E4F-49FA-96A8-3FE4B5F2500B}" type="presParOf" srcId="{82132388-877A-42E6-BBBA-510B40B75749}" destId="{E65FFDF4-6AE2-4923-9536-954EF58A76FF}" srcOrd="0" destOrd="0" presId="urn:microsoft.com/office/officeart/2008/layout/VerticalCurvedList"/>
    <dgm:cxn modelId="{DC7C16D8-9A0B-4DCA-9536-8A80BE588DCD}" type="presParOf" srcId="{A11376F7-0C49-46F9-90BD-FAE335866571}" destId="{2D74BC1D-6D76-490B-9451-5F2ECD20064E}" srcOrd="11" destOrd="0" presId="urn:microsoft.com/office/officeart/2008/layout/VerticalCurvedList"/>
    <dgm:cxn modelId="{2A742134-F357-4309-8552-6FD13F254C22}" type="presParOf" srcId="{A11376F7-0C49-46F9-90BD-FAE335866571}" destId="{BFF464CD-2E7B-4163-83B3-3B2C9E6529F7}" srcOrd="12" destOrd="0" presId="urn:microsoft.com/office/officeart/2008/layout/VerticalCurvedList"/>
    <dgm:cxn modelId="{E9C1CC4B-A2E3-47AB-9B5E-15F5184FBDB8}" type="presParOf" srcId="{BFF464CD-2E7B-4163-83B3-3B2C9E6529F7}" destId="{5877658E-ED6B-4949-ADF8-315E91F8CF3A}" srcOrd="0" destOrd="0" presId="urn:microsoft.com/office/officeart/2008/layout/VerticalCurvedList"/>
    <dgm:cxn modelId="{6D045769-3271-428A-883E-384D45892430}" type="presParOf" srcId="{A11376F7-0C49-46F9-90BD-FAE335866571}" destId="{ED79527D-AF24-47C7-923A-017F5FBE4E7A}" srcOrd="13" destOrd="0" presId="urn:microsoft.com/office/officeart/2008/layout/VerticalCurvedList"/>
    <dgm:cxn modelId="{C2B2C190-5794-4D2A-B5A6-F71FB9A799E8}" type="presParOf" srcId="{A11376F7-0C49-46F9-90BD-FAE335866571}" destId="{0D4E251B-B839-4DAF-9C66-F7D79D143D5E}" srcOrd="14" destOrd="0" presId="urn:microsoft.com/office/officeart/2008/layout/VerticalCurvedList"/>
    <dgm:cxn modelId="{C10B7968-CB0F-4881-B99D-52A73745E2DB}" type="presParOf" srcId="{0D4E251B-B839-4DAF-9C66-F7D79D143D5E}" destId="{E9B69653-C1B3-4190-9F83-E054640035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FB2B2-3687-48F3-9DCA-A1678F2A66E5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55E2AB8-FA55-461E-9C57-EB328F89E8BB}">
      <dgm:prSet/>
      <dgm:spPr/>
      <dgm:t>
        <a:bodyPr/>
        <a:lstStyle/>
        <a:p>
          <a:pPr rtl="0"/>
          <a:r>
            <a:rPr lang="en-US" b="1" u="none" dirty="0" smtClean="0"/>
            <a:t>SIS </a:t>
          </a:r>
          <a:r>
            <a:rPr lang="en-US" b="1" dirty="0" smtClean="0"/>
            <a:t>developed </a:t>
          </a:r>
          <a:endParaRPr lang="en-GB" b="1" dirty="0"/>
        </a:p>
      </dgm:t>
    </dgm:pt>
    <dgm:pt modelId="{86E38EC4-1652-4B49-81B7-A11EC3CF7DE4}" type="parTrans" cxnId="{7D43B82D-5218-4ED1-96EE-AA7B4B18B01D}">
      <dgm:prSet/>
      <dgm:spPr/>
      <dgm:t>
        <a:bodyPr/>
        <a:lstStyle/>
        <a:p>
          <a:endParaRPr lang="en-GB"/>
        </a:p>
      </dgm:t>
    </dgm:pt>
    <dgm:pt modelId="{D7C736D2-DFB3-46C3-A05F-1A63CA153688}" type="sibTrans" cxnId="{7D43B82D-5218-4ED1-96EE-AA7B4B18B01D}">
      <dgm:prSet/>
      <dgm:spPr/>
      <dgm:t>
        <a:bodyPr/>
        <a:lstStyle/>
        <a:p>
          <a:endParaRPr lang="en-GB"/>
        </a:p>
      </dgm:t>
    </dgm:pt>
    <dgm:pt modelId="{32AEB418-39FE-4327-8E00-D077EADF9AA8}">
      <dgm:prSet/>
      <dgm:spPr/>
      <dgm:t>
        <a:bodyPr/>
        <a:lstStyle/>
        <a:p>
          <a:pPr rtl="0"/>
          <a:r>
            <a:rPr lang="en-US" dirty="0" smtClean="0"/>
            <a:t>designed?</a:t>
          </a:r>
          <a:endParaRPr lang="en-GB" dirty="0"/>
        </a:p>
      </dgm:t>
    </dgm:pt>
    <dgm:pt modelId="{D6A14156-A0D2-404B-8588-2A528BDBD59D}" type="parTrans" cxnId="{1E390B31-5EC2-44A0-82AF-C64457393CC8}">
      <dgm:prSet/>
      <dgm:spPr/>
      <dgm:t>
        <a:bodyPr/>
        <a:lstStyle/>
        <a:p>
          <a:endParaRPr lang="en-GB"/>
        </a:p>
      </dgm:t>
    </dgm:pt>
    <dgm:pt modelId="{72C7CD65-BF39-4A03-885F-19FB8824E007}" type="sibTrans" cxnId="{1E390B31-5EC2-44A0-82AF-C64457393CC8}">
      <dgm:prSet/>
      <dgm:spPr/>
      <dgm:t>
        <a:bodyPr/>
        <a:lstStyle/>
        <a:p>
          <a:endParaRPr lang="en-GB"/>
        </a:p>
      </dgm:t>
    </dgm:pt>
    <dgm:pt modelId="{E146ACE5-9DEB-4E64-8366-C0411B5B40E0}">
      <dgm:prSet/>
      <dgm:spPr/>
      <dgm:t>
        <a:bodyPr/>
        <a:lstStyle/>
        <a:p>
          <a:pPr rtl="0"/>
          <a:r>
            <a:rPr lang="en-US" b="1" u="none" dirty="0" smtClean="0"/>
            <a:t>Most recent summary of information</a:t>
          </a:r>
          <a:endParaRPr lang="en-GB" b="1" u="none" dirty="0"/>
        </a:p>
      </dgm:t>
    </dgm:pt>
    <dgm:pt modelId="{E82AF4BF-B1D7-4D46-8A57-121D232E0829}" type="parTrans" cxnId="{D82CEF34-D27B-4F42-B9F4-501DAF7FED3F}">
      <dgm:prSet/>
      <dgm:spPr/>
      <dgm:t>
        <a:bodyPr/>
        <a:lstStyle/>
        <a:p>
          <a:endParaRPr lang="en-GB"/>
        </a:p>
      </dgm:t>
    </dgm:pt>
    <dgm:pt modelId="{61C95EDF-2A50-4D7C-AEF6-C0254DA8510F}" type="sibTrans" cxnId="{D82CEF34-D27B-4F42-B9F4-501DAF7FED3F}">
      <dgm:prSet/>
      <dgm:spPr/>
      <dgm:t>
        <a:bodyPr/>
        <a:lstStyle/>
        <a:p>
          <a:endParaRPr lang="en-GB"/>
        </a:p>
      </dgm:t>
    </dgm:pt>
    <dgm:pt modelId="{F9F453D9-AA26-488F-8FA6-CFBF84BD2939}">
      <dgm:prSet/>
      <dgm:spPr/>
      <dgm:t>
        <a:bodyPr/>
        <a:lstStyle/>
        <a:p>
          <a:pPr rtl="0"/>
          <a:r>
            <a:rPr lang="en-US" dirty="0" smtClean="0"/>
            <a:t>demonstrating safeguards </a:t>
          </a:r>
          <a:r>
            <a:rPr lang="en-US" i="1" dirty="0" smtClean="0"/>
            <a:t>addressed </a:t>
          </a:r>
          <a:r>
            <a:rPr lang="en-US" dirty="0" smtClean="0"/>
            <a:t>and </a:t>
          </a:r>
          <a:r>
            <a:rPr lang="en-US" i="1" dirty="0" smtClean="0"/>
            <a:t>respected</a:t>
          </a:r>
          <a:r>
            <a:rPr lang="en-US" dirty="0" smtClean="0"/>
            <a:t>…throughout REDD+ implementation…</a:t>
          </a:r>
          <a:endParaRPr lang="en-GB" dirty="0"/>
        </a:p>
      </dgm:t>
    </dgm:pt>
    <dgm:pt modelId="{0EE58A58-6C88-44E6-BB64-CA1B2834F276}" type="parTrans" cxnId="{3BF052AF-D6C9-45DC-9E57-0309FA3F762B}">
      <dgm:prSet/>
      <dgm:spPr/>
      <dgm:t>
        <a:bodyPr/>
        <a:lstStyle/>
        <a:p>
          <a:endParaRPr lang="en-GB"/>
        </a:p>
      </dgm:t>
    </dgm:pt>
    <dgm:pt modelId="{2A9CA2A0-98E9-47AC-8DB1-498FF89272E3}" type="sibTrans" cxnId="{3BF052AF-D6C9-45DC-9E57-0309FA3F762B}">
      <dgm:prSet/>
      <dgm:spPr/>
      <dgm:t>
        <a:bodyPr/>
        <a:lstStyle/>
        <a:p>
          <a:endParaRPr lang="en-GB"/>
        </a:p>
      </dgm:t>
    </dgm:pt>
    <dgm:pt modelId="{E4F7DBCF-09C3-4786-B4B9-A1F24446CCC5}">
      <dgm:prSet/>
      <dgm:spPr/>
      <dgm:t>
        <a:bodyPr/>
        <a:lstStyle/>
        <a:p>
          <a:pPr rtl="0"/>
          <a:r>
            <a:rPr lang="en-US" dirty="0" smtClean="0"/>
            <a:t>operational?</a:t>
          </a:r>
          <a:endParaRPr lang="en-GB" dirty="0"/>
        </a:p>
      </dgm:t>
    </dgm:pt>
    <dgm:pt modelId="{48C0B66E-D8E6-4817-988F-A9BDD14106E0}" type="parTrans" cxnId="{23A18122-BBEB-44EB-AF12-CB6E3E787673}">
      <dgm:prSet/>
      <dgm:spPr/>
      <dgm:t>
        <a:bodyPr/>
        <a:lstStyle/>
        <a:p>
          <a:endParaRPr lang="en-GB"/>
        </a:p>
      </dgm:t>
    </dgm:pt>
    <dgm:pt modelId="{D7D6CD28-B70B-4F3E-A6B6-DB64C891B235}" type="sibTrans" cxnId="{23A18122-BBEB-44EB-AF12-CB6E3E787673}">
      <dgm:prSet/>
      <dgm:spPr/>
      <dgm:t>
        <a:bodyPr/>
        <a:lstStyle/>
        <a:p>
          <a:endParaRPr lang="en-GB"/>
        </a:p>
      </dgm:t>
    </dgm:pt>
    <dgm:pt modelId="{22200253-A406-4532-90E2-34186F5E2C76}" type="pres">
      <dgm:prSet presAssocID="{6A9FB2B2-3687-48F3-9DCA-A1678F2A6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B3D9F5-B372-4361-A4C0-59ED81B26CEC}" type="pres">
      <dgm:prSet presAssocID="{C55E2AB8-FA55-461E-9C57-EB328F89E8B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2D0D0-A9AE-49AE-8533-B935D0EF0E9C}" type="pres">
      <dgm:prSet presAssocID="{D7C736D2-DFB3-46C3-A05F-1A63CA153688}" presName="sibTrans" presStyleCnt="0"/>
      <dgm:spPr/>
    </dgm:pt>
    <dgm:pt modelId="{C6580AD0-A9BD-418A-9705-27DFB24D1663}" type="pres">
      <dgm:prSet presAssocID="{E146ACE5-9DEB-4E64-8366-C0411B5B40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A1850D-7194-41D0-A90E-B27DB89C8F9C}" type="presOf" srcId="{C55E2AB8-FA55-461E-9C57-EB328F89E8BB}" destId="{1FB3D9F5-B372-4361-A4C0-59ED81B26CEC}" srcOrd="0" destOrd="0" presId="urn:microsoft.com/office/officeart/2005/8/layout/hList6"/>
    <dgm:cxn modelId="{40116E7F-4835-4787-B46A-E8B6C814A3D4}" type="presOf" srcId="{6A9FB2B2-3687-48F3-9DCA-A1678F2A66E5}" destId="{22200253-A406-4532-90E2-34186F5E2C76}" srcOrd="0" destOrd="0" presId="urn:microsoft.com/office/officeart/2005/8/layout/hList6"/>
    <dgm:cxn modelId="{D82CEF34-D27B-4F42-B9F4-501DAF7FED3F}" srcId="{6A9FB2B2-3687-48F3-9DCA-A1678F2A66E5}" destId="{E146ACE5-9DEB-4E64-8366-C0411B5B40E0}" srcOrd="1" destOrd="0" parTransId="{E82AF4BF-B1D7-4D46-8A57-121D232E0829}" sibTransId="{61C95EDF-2A50-4D7C-AEF6-C0254DA8510F}"/>
    <dgm:cxn modelId="{3BF052AF-D6C9-45DC-9E57-0309FA3F762B}" srcId="{E146ACE5-9DEB-4E64-8366-C0411B5B40E0}" destId="{F9F453D9-AA26-488F-8FA6-CFBF84BD2939}" srcOrd="0" destOrd="0" parTransId="{0EE58A58-6C88-44E6-BB64-CA1B2834F276}" sibTransId="{2A9CA2A0-98E9-47AC-8DB1-498FF89272E3}"/>
    <dgm:cxn modelId="{DEC70FA1-9AD5-4589-8AF8-8403EFEABF9A}" type="presOf" srcId="{F9F453D9-AA26-488F-8FA6-CFBF84BD2939}" destId="{C6580AD0-A9BD-418A-9705-27DFB24D1663}" srcOrd="0" destOrd="1" presId="urn:microsoft.com/office/officeart/2005/8/layout/hList6"/>
    <dgm:cxn modelId="{1E390B31-5EC2-44A0-82AF-C64457393CC8}" srcId="{C55E2AB8-FA55-461E-9C57-EB328F89E8BB}" destId="{32AEB418-39FE-4327-8E00-D077EADF9AA8}" srcOrd="0" destOrd="0" parTransId="{D6A14156-A0D2-404B-8588-2A528BDBD59D}" sibTransId="{72C7CD65-BF39-4A03-885F-19FB8824E007}"/>
    <dgm:cxn modelId="{A9938712-5588-4E17-8A95-F20CBB4AC3CE}" type="presOf" srcId="{E146ACE5-9DEB-4E64-8366-C0411B5B40E0}" destId="{C6580AD0-A9BD-418A-9705-27DFB24D1663}" srcOrd="0" destOrd="0" presId="urn:microsoft.com/office/officeart/2005/8/layout/hList6"/>
    <dgm:cxn modelId="{7D43B82D-5218-4ED1-96EE-AA7B4B18B01D}" srcId="{6A9FB2B2-3687-48F3-9DCA-A1678F2A66E5}" destId="{C55E2AB8-FA55-461E-9C57-EB328F89E8BB}" srcOrd="0" destOrd="0" parTransId="{86E38EC4-1652-4B49-81B7-A11EC3CF7DE4}" sibTransId="{D7C736D2-DFB3-46C3-A05F-1A63CA153688}"/>
    <dgm:cxn modelId="{FB10C093-11D3-4354-BAF8-5389AA507D3F}" type="presOf" srcId="{E4F7DBCF-09C3-4786-B4B9-A1F24446CCC5}" destId="{1FB3D9F5-B372-4361-A4C0-59ED81B26CEC}" srcOrd="0" destOrd="2" presId="urn:microsoft.com/office/officeart/2005/8/layout/hList6"/>
    <dgm:cxn modelId="{23A18122-BBEB-44EB-AF12-CB6E3E787673}" srcId="{C55E2AB8-FA55-461E-9C57-EB328F89E8BB}" destId="{E4F7DBCF-09C3-4786-B4B9-A1F24446CCC5}" srcOrd="1" destOrd="0" parTransId="{48C0B66E-D8E6-4817-988F-A9BDD14106E0}" sibTransId="{D7D6CD28-B70B-4F3E-A6B6-DB64C891B235}"/>
    <dgm:cxn modelId="{531B1A18-36CE-4F92-93FE-70661EBDBE0C}" type="presOf" srcId="{32AEB418-39FE-4327-8E00-D077EADF9AA8}" destId="{1FB3D9F5-B372-4361-A4C0-59ED81B26CEC}" srcOrd="0" destOrd="1" presId="urn:microsoft.com/office/officeart/2005/8/layout/hList6"/>
    <dgm:cxn modelId="{2BA7C0C8-05AB-4F7E-9724-22FB038FC717}" type="presParOf" srcId="{22200253-A406-4532-90E2-34186F5E2C76}" destId="{1FB3D9F5-B372-4361-A4C0-59ED81B26CEC}" srcOrd="0" destOrd="0" presId="urn:microsoft.com/office/officeart/2005/8/layout/hList6"/>
    <dgm:cxn modelId="{C66BC4B8-2E67-48D8-BAFA-8ED1E59A277F}" type="presParOf" srcId="{22200253-A406-4532-90E2-34186F5E2C76}" destId="{FCE2D0D0-A9AE-49AE-8533-B935D0EF0E9C}" srcOrd="1" destOrd="0" presId="urn:microsoft.com/office/officeart/2005/8/layout/hList6"/>
    <dgm:cxn modelId="{E2369342-D6C3-4DE0-9751-DB905B8C9F68}" type="presParOf" srcId="{22200253-A406-4532-90E2-34186F5E2C76}" destId="{C6580AD0-A9BD-418A-9705-27DFB24D166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51C8B-B50D-4CA3-89F4-5369BED1EBC9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D1ED54-ECCC-4394-B186-AD9454C891E5}">
      <dgm:prSet custT="1"/>
      <dgm:spPr/>
      <dgm:t>
        <a:bodyPr/>
        <a:lstStyle/>
        <a:p>
          <a:pPr rtl="0"/>
          <a:r>
            <a:rPr lang="en-GB" sz="2000" b="1" dirty="0" smtClean="0"/>
            <a:t>Eligibility criteria</a:t>
          </a:r>
          <a:endParaRPr lang="en-GB" sz="2000" b="1" dirty="0"/>
        </a:p>
      </dgm:t>
    </dgm:pt>
    <dgm:pt modelId="{6F216D71-B3EB-426E-BA40-A065AEE01B76}" type="parTrans" cxnId="{975477A0-A12F-4AD6-B87D-EE73D05D1F3E}">
      <dgm:prSet/>
      <dgm:spPr/>
      <dgm:t>
        <a:bodyPr/>
        <a:lstStyle/>
        <a:p>
          <a:endParaRPr lang="en-GB"/>
        </a:p>
      </dgm:t>
    </dgm:pt>
    <dgm:pt modelId="{50395556-98BD-46C3-99B2-27600F785525}" type="sibTrans" cxnId="{975477A0-A12F-4AD6-B87D-EE73D05D1F3E}">
      <dgm:prSet/>
      <dgm:spPr/>
      <dgm:t>
        <a:bodyPr/>
        <a:lstStyle/>
        <a:p>
          <a:endParaRPr lang="en-GB"/>
        </a:p>
      </dgm:t>
    </dgm:pt>
    <dgm:pt modelId="{667C225B-69B3-4059-92DF-C7552960C475}">
      <dgm:prSet custT="1"/>
      <dgm:spPr/>
      <dgm:t>
        <a:bodyPr/>
        <a:lstStyle/>
        <a:p>
          <a:pPr rtl="0"/>
          <a:r>
            <a:rPr lang="en-GB" sz="1800" dirty="0" smtClean="0"/>
            <a:t>SIS and summary of information</a:t>
          </a:r>
          <a:endParaRPr lang="en-GB" sz="1800" dirty="0"/>
        </a:p>
      </dgm:t>
    </dgm:pt>
    <dgm:pt modelId="{07E0D809-1285-43D9-887D-223F2640BCAF}" type="parTrans" cxnId="{FC72CFF9-DBAE-4B4A-98B3-42ED3270E627}">
      <dgm:prSet/>
      <dgm:spPr/>
      <dgm:t>
        <a:bodyPr/>
        <a:lstStyle/>
        <a:p>
          <a:endParaRPr lang="en-GB"/>
        </a:p>
      </dgm:t>
    </dgm:pt>
    <dgm:pt modelId="{52ACB494-ED60-40B7-A96A-530D189DEFF3}" type="sibTrans" cxnId="{FC72CFF9-DBAE-4B4A-98B3-42ED3270E627}">
      <dgm:prSet/>
      <dgm:spPr/>
      <dgm:t>
        <a:bodyPr/>
        <a:lstStyle/>
        <a:p>
          <a:endParaRPr lang="en-GB"/>
        </a:p>
      </dgm:t>
    </dgm:pt>
    <dgm:pt modelId="{6BFECB3E-9FFE-4038-979D-05E5096A250C}">
      <dgm:prSet custT="1"/>
      <dgm:spPr/>
      <dgm:t>
        <a:bodyPr/>
        <a:lstStyle/>
        <a:p>
          <a:pPr rtl="0"/>
          <a:r>
            <a:rPr lang="en-GB" sz="2000" b="1" dirty="0" smtClean="0"/>
            <a:t>Categories</a:t>
          </a:r>
          <a:endParaRPr lang="en-GB" sz="2000" b="1" dirty="0"/>
        </a:p>
      </dgm:t>
    </dgm:pt>
    <dgm:pt modelId="{BDFD49E0-0022-40E7-8B41-93B4342FA53D}" type="parTrans" cxnId="{61276AB3-F93D-4C2F-93A2-030268E95295}">
      <dgm:prSet/>
      <dgm:spPr/>
      <dgm:t>
        <a:bodyPr/>
        <a:lstStyle/>
        <a:p>
          <a:endParaRPr lang="en-GB"/>
        </a:p>
      </dgm:t>
    </dgm:pt>
    <dgm:pt modelId="{F5328997-27FD-4E82-866D-1B8BA16A346F}" type="sibTrans" cxnId="{61276AB3-F93D-4C2F-93A2-030268E95295}">
      <dgm:prSet/>
      <dgm:spPr/>
      <dgm:t>
        <a:bodyPr/>
        <a:lstStyle/>
        <a:p>
          <a:endParaRPr lang="en-GB"/>
        </a:p>
      </dgm:t>
    </dgm:pt>
    <dgm:pt modelId="{752B045F-5D7D-4368-8AB2-229A5DE54D2B}">
      <dgm:prSet custT="1"/>
      <dgm:spPr/>
      <dgm:t>
        <a:bodyPr/>
        <a:lstStyle/>
        <a:p>
          <a:pPr rtl="0"/>
          <a:r>
            <a:rPr lang="en-GB" sz="1800" dirty="0" smtClean="0"/>
            <a:t>RBP proposals categorized to determine type of assessment report</a:t>
          </a:r>
          <a:endParaRPr lang="en-GB" sz="1800" dirty="0"/>
        </a:p>
      </dgm:t>
    </dgm:pt>
    <dgm:pt modelId="{87AB8199-7FA6-4F23-8E03-90F1A5C60FFE}" type="parTrans" cxnId="{479D73AB-DDE6-486D-925A-2E131688FD4A}">
      <dgm:prSet/>
      <dgm:spPr/>
      <dgm:t>
        <a:bodyPr/>
        <a:lstStyle/>
        <a:p>
          <a:endParaRPr lang="en-GB"/>
        </a:p>
      </dgm:t>
    </dgm:pt>
    <dgm:pt modelId="{0D1F9961-72D3-4EFA-99A3-C4F4BE6C88EB}" type="sibTrans" cxnId="{479D73AB-DDE6-486D-925A-2E131688FD4A}">
      <dgm:prSet/>
      <dgm:spPr/>
      <dgm:t>
        <a:bodyPr/>
        <a:lstStyle/>
        <a:p>
          <a:endParaRPr lang="en-GB"/>
        </a:p>
      </dgm:t>
    </dgm:pt>
    <dgm:pt modelId="{2850AD5D-7213-45EC-A898-64C3E321C3A8}">
      <dgm:prSet custT="1"/>
      <dgm:spPr/>
      <dgm:t>
        <a:bodyPr/>
        <a:lstStyle/>
        <a:p>
          <a:pPr rtl="0"/>
          <a:r>
            <a:rPr lang="en-GB" sz="2000" b="1" dirty="0" smtClean="0"/>
            <a:t>Information disclosure</a:t>
          </a:r>
          <a:endParaRPr lang="en-GB" sz="2000" b="1" dirty="0"/>
        </a:p>
      </dgm:t>
    </dgm:pt>
    <dgm:pt modelId="{F68F622B-DD59-4E3E-B09F-82C3D4F34AB1}" type="parTrans" cxnId="{F7CC524C-AE22-4112-98A9-ADBA6F0ADEA4}">
      <dgm:prSet/>
      <dgm:spPr/>
      <dgm:t>
        <a:bodyPr/>
        <a:lstStyle/>
        <a:p>
          <a:endParaRPr lang="en-GB"/>
        </a:p>
      </dgm:t>
    </dgm:pt>
    <dgm:pt modelId="{AEEB0388-4406-4BE3-B5D0-49389D65E8FA}" type="sibTrans" cxnId="{F7CC524C-AE22-4112-98A9-ADBA6F0ADEA4}">
      <dgm:prSet/>
      <dgm:spPr/>
      <dgm:t>
        <a:bodyPr/>
        <a:lstStyle/>
        <a:p>
          <a:endParaRPr lang="en-GB"/>
        </a:p>
      </dgm:t>
    </dgm:pt>
    <dgm:pt modelId="{50839CCB-E631-4A87-8F65-32B7431D9BE6}">
      <dgm:prSet custT="1"/>
      <dgm:spPr/>
      <dgm:t>
        <a:bodyPr/>
        <a:lstStyle/>
        <a:p>
          <a:pPr rtl="0"/>
          <a:r>
            <a:rPr lang="en-GB" sz="1800" dirty="0" smtClean="0"/>
            <a:t>summary of information provided by countries </a:t>
          </a:r>
          <a:endParaRPr lang="en-GB" sz="1800" dirty="0"/>
        </a:p>
      </dgm:t>
    </dgm:pt>
    <dgm:pt modelId="{F35D97C5-BA10-4DAA-A758-121DC553D85E}" type="parTrans" cxnId="{E60F38DA-FBDC-4B0C-99A3-5AEC8C8740F0}">
      <dgm:prSet/>
      <dgm:spPr/>
      <dgm:t>
        <a:bodyPr/>
        <a:lstStyle/>
        <a:p>
          <a:endParaRPr lang="en-GB"/>
        </a:p>
      </dgm:t>
    </dgm:pt>
    <dgm:pt modelId="{12F69F91-FB86-485B-949F-1D67FFE82122}" type="sibTrans" cxnId="{E60F38DA-FBDC-4B0C-99A3-5AEC8C8740F0}">
      <dgm:prSet/>
      <dgm:spPr/>
      <dgm:t>
        <a:bodyPr/>
        <a:lstStyle/>
        <a:p>
          <a:endParaRPr lang="en-GB"/>
        </a:p>
      </dgm:t>
    </dgm:pt>
    <dgm:pt modelId="{11E43B4D-51EB-45CF-8784-1DB9B01BE46E}">
      <dgm:prSet custT="1"/>
      <dgm:spPr/>
      <dgm:t>
        <a:bodyPr/>
        <a:lstStyle/>
        <a:p>
          <a:pPr rtl="0"/>
          <a:r>
            <a:rPr lang="en-GB" sz="1800" dirty="0" err="1" smtClean="0"/>
            <a:t>env</a:t>
          </a:r>
          <a:r>
            <a:rPr lang="en-GB" sz="1800" dirty="0" smtClean="0"/>
            <a:t>. and </a:t>
          </a:r>
          <a:r>
            <a:rPr lang="en-GB" sz="1800" dirty="0" err="1" smtClean="0"/>
            <a:t>soc.</a:t>
          </a:r>
          <a:r>
            <a:rPr lang="en-GB" sz="1800" dirty="0" smtClean="0"/>
            <a:t> assessment provided by accredited entities</a:t>
          </a:r>
          <a:endParaRPr lang="en-GB" sz="1800" dirty="0"/>
        </a:p>
      </dgm:t>
    </dgm:pt>
    <dgm:pt modelId="{77860122-3AD0-499B-8251-2842EFEBC75D}" type="parTrans" cxnId="{80BA85A1-C92B-409C-B5F1-89953306E42D}">
      <dgm:prSet/>
      <dgm:spPr/>
      <dgm:t>
        <a:bodyPr/>
        <a:lstStyle/>
        <a:p>
          <a:endParaRPr lang="en-GB"/>
        </a:p>
      </dgm:t>
    </dgm:pt>
    <dgm:pt modelId="{F510B58D-FA1C-4810-BD3D-F8F26B18E070}" type="sibTrans" cxnId="{80BA85A1-C92B-409C-B5F1-89953306E42D}">
      <dgm:prSet/>
      <dgm:spPr/>
      <dgm:t>
        <a:bodyPr/>
        <a:lstStyle/>
        <a:p>
          <a:endParaRPr lang="en-GB"/>
        </a:p>
      </dgm:t>
    </dgm:pt>
    <dgm:pt modelId="{40FB2405-49FA-47A3-963B-87984D055F3D}">
      <dgm:prSet custT="1"/>
      <dgm:spPr/>
      <dgm:t>
        <a:bodyPr/>
        <a:lstStyle/>
        <a:p>
          <a:pPr rtl="0"/>
          <a:r>
            <a:rPr lang="en-GB" sz="2000" b="1" dirty="0" smtClean="0"/>
            <a:t>Assessment</a:t>
          </a:r>
          <a:endParaRPr lang="en-GB" sz="2000" b="1" dirty="0"/>
        </a:p>
      </dgm:t>
    </dgm:pt>
    <dgm:pt modelId="{B8E1E051-C3FF-465E-95B5-561A54646CA3}" type="parTrans" cxnId="{0ABE3FF0-50E3-4396-941C-2477CC8FC4AE}">
      <dgm:prSet/>
      <dgm:spPr/>
      <dgm:t>
        <a:bodyPr/>
        <a:lstStyle/>
        <a:p>
          <a:endParaRPr lang="en-GB"/>
        </a:p>
      </dgm:t>
    </dgm:pt>
    <dgm:pt modelId="{B305DD5D-EF87-42C8-9715-FDEBEAC08E42}" type="sibTrans" cxnId="{0ABE3FF0-50E3-4396-941C-2477CC8FC4AE}">
      <dgm:prSet/>
      <dgm:spPr/>
      <dgm:t>
        <a:bodyPr/>
        <a:lstStyle/>
        <a:p>
          <a:endParaRPr lang="en-GB"/>
        </a:p>
      </dgm:t>
    </dgm:pt>
    <dgm:pt modelId="{436DBF6C-1E13-4999-A38B-2E12DE742C1E}">
      <dgm:prSet custT="1"/>
      <dgm:spPr/>
      <dgm:t>
        <a:bodyPr/>
        <a:lstStyle/>
        <a:p>
          <a:pPr rtl="0"/>
          <a:r>
            <a:rPr lang="en-GB" sz="1800" dirty="0" smtClean="0"/>
            <a:t>scorecard for summary of information (following 17/CP.21)</a:t>
          </a:r>
          <a:endParaRPr lang="en-GB" sz="1800" dirty="0"/>
        </a:p>
      </dgm:t>
    </dgm:pt>
    <dgm:pt modelId="{CCDECBA1-F6A2-4C57-8E90-FDEC244727DE}" type="parTrans" cxnId="{4107F067-B129-48CF-BBC7-A9801BFCAF48}">
      <dgm:prSet/>
      <dgm:spPr/>
      <dgm:t>
        <a:bodyPr/>
        <a:lstStyle/>
        <a:p>
          <a:endParaRPr lang="en-GB"/>
        </a:p>
      </dgm:t>
    </dgm:pt>
    <dgm:pt modelId="{52D440CC-4446-489C-9AD4-1A99B45D47BF}" type="sibTrans" cxnId="{4107F067-B129-48CF-BBC7-A9801BFCAF48}">
      <dgm:prSet/>
      <dgm:spPr/>
      <dgm:t>
        <a:bodyPr/>
        <a:lstStyle/>
        <a:p>
          <a:endParaRPr lang="en-GB"/>
        </a:p>
      </dgm:t>
    </dgm:pt>
    <dgm:pt modelId="{150E3069-260F-4719-9DB3-5B38A96767DC}">
      <dgm:prSet custT="1"/>
      <dgm:spPr/>
      <dgm:t>
        <a:bodyPr/>
        <a:lstStyle/>
        <a:p>
          <a:pPr rtl="0"/>
          <a:r>
            <a:rPr lang="en-GB" sz="1800" dirty="0" smtClean="0"/>
            <a:t>Scorecard for RBP proposal (how RBAs comply with ESS)</a:t>
          </a:r>
          <a:endParaRPr lang="en-GB" sz="1800" dirty="0"/>
        </a:p>
      </dgm:t>
    </dgm:pt>
    <dgm:pt modelId="{72BB473B-1ACE-42FC-90D0-E2A6ACD1DC41}" type="parTrans" cxnId="{0A2A2C70-5A18-46E3-8F1D-62E003A175C2}">
      <dgm:prSet/>
      <dgm:spPr/>
      <dgm:t>
        <a:bodyPr/>
        <a:lstStyle/>
        <a:p>
          <a:endParaRPr lang="en-GB"/>
        </a:p>
      </dgm:t>
    </dgm:pt>
    <dgm:pt modelId="{CFC3C0E5-060D-492C-99FF-CDF066604405}" type="sibTrans" cxnId="{0A2A2C70-5A18-46E3-8F1D-62E003A175C2}">
      <dgm:prSet/>
      <dgm:spPr/>
      <dgm:t>
        <a:bodyPr/>
        <a:lstStyle/>
        <a:p>
          <a:endParaRPr lang="en-GB"/>
        </a:p>
      </dgm:t>
    </dgm:pt>
    <dgm:pt modelId="{246BDAF7-CC41-4285-AC35-A3EA95574B88}">
      <dgm:prSet custT="1"/>
      <dgm:spPr/>
      <dgm:t>
        <a:bodyPr/>
        <a:lstStyle/>
        <a:p>
          <a:pPr rtl="0"/>
          <a:r>
            <a:rPr lang="en-GB" sz="2000" b="1" dirty="0" smtClean="0"/>
            <a:t>Use of proceeds</a:t>
          </a:r>
          <a:endParaRPr lang="en-GB" sz="2000" b="1" dirty="0"/>
        </a:p>
      </dgm:t>
    </dgm:pt>
    <dgm:pt modelId="{82A65E03-8EF2-4063-AA0E-359F8D18C725}" type="parTrans" cxnId="{0C47CFFB-6456-4B8C-8EAD-099563E71534}">
      <dgm:prSet/>
      <dgm:spPr/>
      <dgm:t>
        <a:bodyPr/>
        <a:lstStyle/>
        <a:p>
          <a:endParaRPr lang="en-GB"/>
        </a:p>
      </dgm:t>
    </dgm:pt>
    <dgm:pt modelId="{20CFA816-EE91-454C-9B8E-90F01A6E5734}" type="sibTrans" cxnId="{0C47CFFB-6456-4B8C-8EAD-099563E71534}">
      <dgm:prSet/>
      <dgm:spPr/>
      <dgm:t>
        <a:bodyPr/>
        <a:lstStyle/>
        <a:p>
          <a:endParaRPr lang="en-GB"/>
        </a:p>
      </dgm:t>
    </dgm:pt>
    <dgm:pt modelId="{5C45A403-345B-40A5-B74C-3F19CD495286}">
      <dgm:prSet custT="1"/>
      <dgm:spPr/>
      <dgm:t>
        <a:bodyPr/>
        <a:lstStyle/>
        <a:p>
          <a:pPr rtl="0"/>
          <a:r>
            <a:rPr lang="en-GB" sz="1800" dirty="0" smtClean="0"/>
            <a:t>RBPs should be reinvested in line with, </a:t>
          </a:r>
          <a:r>
            <a:rPr lang="en-GB" sz="1800" i="1" dirty="0" smtClean="0"/>
            <a:t>inter alia</a:t>
          </a:r>
          <a:r>
            <a:rPr lang="en-GB" sz="1800" dirty="0" smtClean="0"/>
            <a:t>, GCF ESS</a:t>
          </a:r>
          <a:endParaRPr lang="en-GB" sz="1800" dirty="0"/>
        </a:p>
      </dgm:t>
    </dgm:pt>
    <dgm:pt modelId="{EE8C503A-00C9-4B7A-852B-6C93E4305B38}" type="parTrans" cxnId="{D947AAAB-6DC9-47CA-9215-9B139B1FBD32}">
      <dgm:prSet/>
      <dgm:spPr/>
      <dgm:t>
        <a:bodyPr/>
        <a:lstStyle/>
        <a:p>
          <a:endParaRPr lang="en-GB"/>
        </a:p>
      </dgm:t>
    </dgm:pt>
    <dgm:pt modelId="{4DAA7377-307D-4D70-93F5-22FA68905A3B}" type="sibTrans" cxnId="{D947AAAB-6DC9-47CA-9215-9B139B1FBD32}">
      <dgm:prSet/>
      <dgm:spPr/>
      <dgm:t>
        <a:bodyPr/>
        <a:lstStyle/>
        <a:p>
          <a:endParaRPr lang="en-GB"/>
        </a:p>
      </dgm:t>
    </dgm:pt>
    <dgm:pt modelId="{E896ED5A-5CF6-4BA9-AB4D-B6108B5FEFC2}">
      <dgm:prSet custT="1"/>
      <dgm:spPr/>
      <dgm:t>
        <a:bodyPr/>
        <a:lstStyle/>
        <a:p>
          <a:pPr rtl="0"/>
          <a:r>
            <a:rPr lang="en-GB" sz="1800" dirty="0" smtClean="0"/>
            <a:t>countries must provide a plan to reinvest the proceeds</a:t>
          </a:r>
          <a:endParaRPr lang="en-GB" sz="1800" dirty="0"/>
        </a:p>
      </dgm:t>
    </dgm:pt>
    <dgm:pt modelId="{34D1F1BE-ED09-42EA-874D-499124C8AF50}" type="parTrans" cxnId="{E4D7DC1A-F49A-47E5-9F30-AAB97A6D437A}">
      <dgm:prSet/>
      <dgm:spPr/>
      <dgm:t>
        <a:bodyPr/>
        <a:lstStyle/>
        <a:p>
          <a:endParaRPr lang="en-GB"/>
        </a:p>
      </dgm:t>
    </dgm:pt>
    <dgm:pt modelId="{44F12145-BEC3-4CE3-A863-2406203F6EFF}" type="sibTrans" cxnId="{E4D7DC1A-F49A-47E5-9F30-AAB97A6D437A}">
      <dgm:prSet/>
      <dgm:spPr/>
      <dgm:t>
        <a:bodyPr/>
        <a:lstStyle/>
        <a:p>
          <a:endParaRPr lang="en-GB"/>
        </a:p>
      </dgm:t>
    </dgm:pt>
    <dgm:pt modelId="{BC3443A9-4F61-45C6-AAB5-F1E7A38C6EEC}" type="pres">
      <dgm:prSet presAssocID="{F1851C8B-B50D-4CA3-89F4-5369BED1EB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912FEB-1518-4472-9B0D-E31B7561E6D2}" type="pres">
      <dgm:prSet presAssocID="{31D1ED54-ECCC-4394-B186-AD9454C891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83EAC0-3194-4159-8E4B-826D2DB8EF2E}" type="pres">
      <dgm:prSet presAssocID="{50395556-98BD-46C3-99B2-27600F785525}" presName="sibTrans" presStyleCnt="0"/>
      <dgm:spPr/>
    </dgm:pt>
    <dgm:pt modelId="{E2CA1EAB-84FB-403F-B996-0C4899193A9D}" type="pres">
      <dgm:prSet presAssocID="{6BFECB3E-9FFE-4038-979D-05E5096A25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EA79EF-BFF0-4651-8B0C-7F686EF02713}" type="pres">
      <dgm:prSet presAssocID="{F5328997-27FD-4E82-866D-1B8BA16A346F}" presName="sibTrans" presStyleCnt="0"/>
      <dgm:spPr/>
    </dgm:pt>
    <dgm:pt modelId="{50067569-5E01-4B12-AF7D-65387F890DA1}" type="pres">
      <dgm:prSet presAssocID="{2850AD5D-7213-45EC-A898-64C3E321C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3A113-56CD-4486-BBA7-78B9D9968025}" type="pres">
      <dgm:prSet presAssocID="{AEEB0388-4406-4BE3-B5D0-49389D65E8FA}" presName="sibTrans" presStyleCnt="0"/>
      <dgm:spPr/>
    </dgm:pt>
    <dgm:pt modelId="{B372ADC9-781F-4D98-9B96-A4F957874D94}" type="pres">
      <dgm:prSet presAssocID="{40FB2405-49FA-47A3-963B-87984D055F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6DCF8D-2003-4E29-A733-C1A860A9CD02}" type="pres">
      <dgm:prSet presAssocID="{B305DD5D-EF87-42C8-9715-FDEBEAC08E42}" presName="sibTrans" presStyleCnt="0"/>
      <dgm:spPr/>
    </dgm:pt>
    <dgm:pt modelId="{03988743-4261-4C2A-B3D9-E5309A6AB7B4}" type="pres">
      <dgm:prSet presAssocID="{246BDAF7-CC41-4285-AC35-A3EA95574B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90E79F-1C91-4423-94DE-D981B8EC5093}" type="presOf" srcId="{5C45A403-345B-40A5-B74C-3F19CD495286}" destId="{03988743-4261-4C2A-B3D9-E5309A6AB7B4}" srcOrd="0" destOrd="1" presId="urn:microsoft.com/office/officeart/2005/8/layout/hList6"/>
    <dgm:cxn modelId="{479D73AB-DDE6-486D-925A-2E131688FD4A}" srcId="{6BFECB3E-9FFE-4038-979D-05E5096A250C}" destId="{752B045F-5D7D-4368-8AB2-229A5DE54D2B}" srcOrd="0" destOrd="0" parTransId="{87AB8199-7FA6-4F23-8E03-90F1A5C60FFE}" sibTransId="{0D1F9961-72D3-4EFA-99A3-C4F4BE6C88EB}"/>
    <dgm:cxn modelId="{80BA85A1-C92B-409C-B5F1-89953306E42D}" srcId="{2850AD5D-7213-45EC-A898-64C3E321C3A8}" destId="{11E43B4D-51EB-45CF-8784-1DB9B01BE46E}" srcOrd="1" destOrd="0" parTransId="{77860122-3AD0-499B-8251-2842EFEBC75D}" sibTransId="{F510B58D-FA1C-4810-BD3D-F8F26B18E070}"/>
    <dgm:cxn modelId="{E60F38DA-FBDC-4B0C-99A3-5AEC8C8740F0}" srcId="{2850AD5D-7213-45EC-A898-64C3E321C3A8}" destId="{50839CCB-E631-4A87-8F65-32B7431D9BE6}" srcOrd="0" destOrd="0" parTransId="{F35D97C5-BA10-4DAA-A758-121DC553D85E}" sibTransId="{12F69F91-FB86-485B-949F-1D67FFE82122}"/>
    <dgm:cxn modelId="{D7F9249B-8CD4-4F22-AADF-1DB6B6AF57DA}" type="presOf" srcId="{E896ED5A-5CF6-4BA9-AB4D-B6108B5FEFC2}" destId="{03988743-4261-4C2A-B3D9-E5309A6AB7B4}" srcOrd="0" destOrd="2" presId="urn:microsoft.com/office/officeart/2005/8/layout/hList6"/>
    <dgm:cxn modelId="{523213C5-6E58-4C32-AFF6-2D729C175585}" type="presOf" srcId="{246BDAF7-CC41-4285-AC35-A3EA95574B88}" destId="{03988743-4261-4C2A-B3D9-E5309A6AB7B4}" srcOrd="0" destOrd="0" presId="urn:microsoft.com/office/officeart/2005/8/layout/hList6"/>
    <dgm:cxn modelId="{8D1D6D24-0BC6-42F0-BB6D-F4A4C3BEAF16}" type="presOf" srcId="{11E43B4D-51EB-45CF-8784-1DB9B01BE46E}" destId="{50067569-5E01-4B12-AF7D-65387F890DA1}" srcOrd="0" destOrd="2" presId="urn:microsoft.com/office/officeart/2005/8/layout/hList6"/>
    <dgm:cxn modelId="{02A3B903-2C1C-4ABE-8F06-766D1F03CD5F}" type="presOf" srcId="{40FB2405-49FA-47A3-963B-87984D055F3D}" destId="{B372ADC9-781F-4D98-9B96-A4F957874D94}" srcOrd="0" destOrd="0" presId="urn:microsoft.com/office/officeart/2005/8/layout/hList6"/>
    <dgm:cxn modelId="{D947AAAB-6DC9-47CA-9215-9B139B1FBD32}" srcId="{246BDAF7-CC41-4285-AC35-A3EA95574B88}" destId="{5C45A403-345B-40A5-B74C-3F19CD495286}" srcOrd="0" destOrd="0" parTransId="{EE8C503A-00C9-4B7A-852B-6C93E4305B38}" sibTransId="{4DAA7377-307D-4D70-93F5-22FA68905A3B}"/>
    <dgm:cxn modelId="{0ABE3FF0-50E3-4396-941C-2477CC8FC4AE}" srcId="{F1851C8B-B50D-4CA3-89F4-5369BED1EBC9}" destId="{40FB2405-49FA-47A3-963B-87984D055F3D}" srcOrd="3" destOrd="0" parTransId="{B8E1E051-C3FF-465E-95B5-561A54646CA3}" sibTransId="{B305DD5D-EF87-42C8-9715-FDEBEAC08E42}"/>
    <dgm:cxn modelId="{D6FA8102-75DF-4700-93F0-D8E16BC3C7B9}" type="presOf" srcId="{752B045F-5D7D-4368-8AB2-229A5DE54D2B}" destId="{E2CA1EAB-84FB-403F-B996-0C4899193A9D}" srcOrd="0" destOrd="1" presId="urn:microsoft.com/office/officeart/2005/8/layout/hList6"/>
    <dgm:cxn modelId="{FDF4890A-BDAC-4B2E-AFDF-C1F4BE564364}" type="presOf" srcId="{50839CCB-E631-4A87-8F65-32B7431D9BE6}" destId="{50067569-5E01-4B12-AF7D-65387F890DA1}" srcOrd="0" destOrd="1" presId="urn:microsoft.com/office/officeart/2005/8/layout/hList6"/>
    <dgm:cxn modelId="{0C47CFFB-6456-4B8C-8EAD-099563E71534}" srcId="{F1851C8B-B50D-4CA3-89F4-5369BED1EBC9}" destId="{246BDAF7-CC41-4285-AC35-A3EA95574B88}" srcOrd="4" destOrd="0" parTransId="{82A65E03-8EF2-4063-AA0E-359F8D18C725}" sibTransId="{20CFA816-EE91-454C-9B8E-90F01A6E5734}"/>
    <dgm:cxn modelId="{0A2A2C70-5A18-46E3-8F1D-62E003A175C2}" srcId="{40FB2405-49FA-47A3-963B-87984D055F3D}" destId="{150E3069-260F-4719-9DB3-5B38A96767DC}" srcOrd="1" destOrd="0" parTransId="{72BB473B-1ACE-42FC-90D0-E2A6ACD1DC41}" sibTransId="{CFC3C0E5-060D-492C-99FF-CDF066604405}"/>
    <dgm:cxn modelId="{C486A538-DDD9-447E-8C42-1196E68C782E}" type="presOf" srcId="{F1851C8B-B50D-4CA3-89F4-5369BED1EBC9}" destId="{BC3443A9-4F61-45C6-AAB5-F1E7A38C6EEC}" srcOrd="0" destOrd="0" presId="urn:microsoft.com/office/officeart/2005/8/layout/hList6"/>
    <dgm:cxn modelId="{06FE71E9-7CB2-45ED-8FCE-B7A59AA3ED4B}" type="presOf" srcId="{2850AD5D-7213-45EC-A898-64C3E321C3A8}" destId="{50067569-5E01-4B12-AF7D-65387F890DA1}" srcOrd="0" destOrd="0" presId="urn:microsoft.com/office/officeart/2005/8/layout/hList6"/>
    <dgm:cxn modelId="{BE265415-DFD6-4D3A-895B-473D4E05D30C}" type="presOf" srcId="{436DBF6C-1E13-4999-A38B-2E12DE742C1E}" destId="{B372ADC9-781F-4D98-9B96-A4F957874D94}" srcOrd="0" destOrd="1" presId="urn:microsoft.com/office/officeart/2005/8/layout/hList6"/>
    <dgm:cxn modelId="{4107F067-B129-48CF-BBC7-A9801BFCAF48}" srcId="{40FB2405-49FA-47A3-963B-87984D055F3D}" destId="{436DBF6C-1E13-4999-A38B-2E12DE742C1E}" srcOrd="0" destOrd="0" parTransId="{CCDECBA1-F6A2-4C57-8E90-FDEC244727DE}" sibTransId="{52D440CC-4446-489C-9AD4-1A99B45D47BF}"/>
    <dgm:cxn modelId="{3F6BE993-EAE8-41CC-A6D8-CDBA51ABA413}" type="presOf" srcId="{150E3069-260F-4719-9DB3-5B38A96767DC}" destId="{B372ADC9-781F-4D98-9B96-A4F957874D94}" srcOrd="0" destOrd="2" presId="urn:microsoft.com/office/officeart/2005/8/layout/hList6"/>
    <dgm:cxn modelId="{61276AB3-F93D-4C2F-93A2-030268E95295}" srcId="{F1851C8B-B50D-4CA3-89F4-5369BED1EBC9}" destId="{6BFECB3E-9FFE-4038-979D-05E5096A250C}" srcOrd="1" destOrd="0" parTransId="{BDFD49E0-0022-40E7-8B41-93B4342FA53D}" sibTransId="{F5328997-27FD-4E82-866D-1B8BA16A346F}"/>
    <dgm:cxn modelId="{E858D06A-031D-4CA7-B85C-32BD7BA491E3}" type="presOf" srcId="{31D1ED54-ECCC-4394-B186-AD9454C891E5}" destId="{60912FEB-1518-4472-9B0D-E31B7561E6D2}" srcOrd="0" destOrd="0" presId="urn:microsoft.com/office/officeart/2005/8/layout/hList6"/>
    <dgm:cxn modelId="{70BEA16B-81DD-4E58-9A62-C34AA5057411}" type="presOf" srcId="{667C225B-69B3-4059-92DF-C7552960C475}" destId="{60912FEB-1518-4472-9B0D-E31B7561E6D2}" srcOrd="0" destOrd="1" presId="urn:microsoft.com/office/officeart/2005/8/layout/hList6"/>
    <dgm:cxn modelId="{FC72CFF9-DBAE-4B4A-98B3-42ED3270E627}" srcId="{31D1ED54-ECCC-4394-B186-AD9454C891E5}" destId="{667C225B-69B3-4059-92DF-C7552960C475}" srcOrd="0" destOrd="0" parTransId="{07E0D809-1285-43D9-887D-223F2640BCAF}" sibTransId="{52ACB494-ED60-40B7-A96A-530D189DEFF3}"/>
    <dgm:cxn modelId="{975477A0-A12F-4AD6-B87D-EE73D05D1F3E}" srcId="{F1851C8B-B50D-4CA3-89F4-5369BED1EBC9}" destId="{31D1ED54-ECCC-4394-B186-AD9454C891E5}" srcOrd="0" destOrd="0" parTransId="{6F216D71-B3EB-426E-BA40-A065AEE01B76}" sibTransId="{50395556-98BD-46C3-99B2-27600F785525}"/>
    <dgm:cxn modelId="{E03ABFDB-3DC4-401D-A257-B7321D0CFA76}" type="presOf" srcId="{6BFECB3E-9FFE-4038-979D-05E5096A250C}" destId="{E2CA1EAB-84FB-403F-B996-0C4899193A9D}" srcOrd="0" destOrd="0" presId="urn:microsoft.com/office/officeart/2005/8/layout/hList6"/>
    <dgm:cxn modelId="{E4D7DC1A-F49A-47E5-9F30-AAB97A6D437A}" srcId="{246BDAF7-CC41-4285-AC35-A3EA95574B88}" destId="{E896ED5A-5CF6-4BA9-AB4D-B6108B5FEFC2}" srcOrd="1" destOrd="0" parTransId="{34D1F1BE-ED09-42EA-874D-499124C8AF50}" sibTransId="{44F12145-BEC3-4CE3-A863-2406203F6EFF}"/>
    <dgm:cxn modelId="{F7CC524C-AE22-4112-98A9-ADBA6F0ADEA4}" srcId="{F1851C8B-B50D-4CA3-89F4-5369BED1EBC9}" destId="{2850AD5D-7213-45EC-A898-64C3E321C3A8}" srcOrd="2" destOrd="0" parTransId="{F68F622B-DD59-4E3E-B09F-82C3D4F34AB1}" sibTransId="{AEEB0388-4406-4BE3-B5D0-49389D65E8FA}"/>
    <dgm:cxn modelId="{830F0129-2F69-4CB7-B0D4-FE99589AF157}" type="presParOf" srcId="{BC3443A9-4F61-45C6-AAB5-F1E7A38C6EEC}" destId="{60912FEB-1518-4472-9B0D-E31B7561E6D2}" srcOrd="0" destOrd="0" presId="urn:microsoft.com/office/officeart/2005/8/layout/hList6"/>
    <dgm:cxn modelId="{2587EEDB-91D5-4E0D-982D-417C6A76E980}" type="presParOf" srcId="{BC3443A9-4F61-45C6-AAB5-F1E7A38C6EEC}" destId="{8A83EAC0-3194-4159-8E4B-826D2DB8EF2E}" srcOrd="1" destOrd="0" presId="urn:microsoft.com/office/officeart/2005/8/layout/hList6"/>
    <dgm:cxn modelId="{6A074177-8CAB-409D-9128-DC5909CD67D8}" type="presParOf" srcId="{BC3443A9-4F61-45C6-AAB5-F1E7A38C6EEC}" destId="{E2CA1EAB-84FB-403F-B996-0C4899193A9D}" srcOrd="2" destOrd="0" presId="urn:microsoft.com/office/officeart/2005/8/layout/hList6"/>
    <dgm:cxn modelId="{EEA0E0FA-17B4-4BC4-B83E-26E1679D086B}" type="presParOf" srcId="{BC3443A9-4F61-45C6-AAB5-F1E7A38C6EEC}" destId="{D9EA79EF-BFF0-4651-8B0C-7F686EF02713}" srcOrd="3" destOrd="0" presId="urn:microsoft.com/office/officeart/2005/8/layout/hList6"/>
    <dgm:cxn modelId="{F3D6E49C-422F-4583-A4C1-0E4B07F11C8A}" type="presParOf" srcId="{BC3443A9-4F61-45C6-AAB5-F1E7A38C6EEC}" destId="{50067569-5E01-4B12-AF7D-65387F890DA1}" srcOrd="4" destOrd="0" presId="urn:microsoft.com/office/officeart/2005/8/layout/hList6"/>
    <dgm:cxn modelId="{35D7F93B-39CD-40D5-B1FE-6E977C7B6271}" type="presParOf" srcId="{BC3443A9-4F61-45C6-AAB5-F1E7A38C6EEC}" destId="{0773A113-56CD-4486-BBA7-78B9D9968025}" srcOrd="5" destOrd="0" presId="urn:microsoft.com/office/officeart/2005/8/layout/hList6"/>
    <dgm:cxn modelId="{DA679F04-7FCF-4447-B943-ECB553643CDA}" type="presParOf" srcId="{BC3443A9-4F61-45C6-AAB5-F1E7A38C6EEC}" destId="{B372ADC9-781F-4D98-9B96-A4F957874D94}" srcOrd="6" destOrd="0" presId="urn:microsoft.com/office/officeart/2005/8/layout/hList6"/>
    <dgm:cxn modelId="{47590839-DA4F-4FC8-BC41-1E44D9CBA0B9}" type="presParOf" srcId="{BC3443A9-4F61-45C6-AAB5-F1E7A38C6EEC}" destId="{E96DCF8D-2003-4E29-A733-C1A860A9CD02}" srcOrd="7" destOrd="0" presId="urn:microsoft.com/office/officeart/2005/8/layout/hList6"/>
    <dgm:cxn modelId="{E847099F-E6E3-4820-97F6-1034B9B152D3}" type="presParOf" srcId="{BC3443A9-4F61-45C6-AAB5-F1E7A38C6EEC}" destId="{03988743-4261-4C2A-B3D9-E5309A6AB7B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7C86-E46B-4853-98D9-799E0DF40734}">
      <dsp:nvSpPr>
        <dsp:cNvPr id="0" name=""/>
        <dsp:cNvSpPr/>
      </dsp:nvSpPr>
      <dsp:spPr>
        <a:xfrm>
          <a:off x="-6877573" y="-1052414"/>
          <a:ext cx="8192119" cy="8192119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C4B66-62E6-4678-A145-F455653F4BC7}">
      <dsp:nvSpPr>
        <dsp:cNvPr id="0" name=""/>
        <dsp:cNvSpPr/>
      </dsp:nvSpPr>
      <dsp:spPr>
        <a:xfrm>
          <a:off x="409113" y="276728"/>
          <a:ext cx="6682813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rgbClr val="FF0000"/>
              </a:solidFill>
            </a:rPr>
            <a:t>Information on which REDD+ activities are included in the summary of information</a:t>
          </a:r>
          <a:endParaRPr lang="fr-CH" sz="1700" b="1" i="1" kern="1200" dirty="0">
            <a:solidFill>
              <a:srgbClr val="FF0000"/>
            </a:solidFill>
            <a:latin typeface="+mn-lt"/>
          </a:endParaRPr>
        </a:p>
      </dsp:txBody>
      <dsp:txXfrm>
        <a:off x="409113" y="276728"/>
        <a:ext cx="6682813" cy="553213"/>
      </dsp:txXfrm>
    </dsp:sp>
    <dsp:sp modelId="{76494143-9028-40A9-AC49-508DC975D176}">
      <dsp:nvSpPr>
        <dsp:cNvPr id="0" name=""/>
        <dsp:cNvSpPr/>
      </dsp:nvSpPr>
      <dsp:spPr>
        <a:xfrm>
          <a:off x="81265" y="207576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6B10A-446E-4003-8520-F96AB25618D3}">
      <dsp:nvSpPr>
        <dsp:cNvPr id="0" name=""/>
        <dsp:cNvSpPr/>
      </dsp:nvSpPr>
      <dsp:spPr>
        <a:xfrm>
          <a:off x="928007" y="1107034"/>
          <a:ext cx="6181829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chemeClr val="accent6"/>
              </a:solidFill>
            </a:rPr>
            <a:t>Information on national circumstances relevant to addressing and respecting the safeguards </a:t>
          </a:r>
          <a:endParaRPr lang="en-US" sz="1700" b="1" i="1" u="none" strike="noStrike" kern="1200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928007" y="1107034"/>
        <a:ext cx="6181829" cy="553213"/>
      </dsp:txXfrm>
    </dsp:sp>
    <dsp:sp modelId="{F4A399DF-769C-42EE-9E34-29305757C9CA}">
      <dsp:nvSpPr>
        <dsp:cNvPr id="0" name=""/>
        <dsp:cNvSpPr/>
      </dsp:nvSpPr>
      <dsp:spPr>
        <a:xfrm>
          <a:off x="582249" y="1037883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1FEE-E831-4350-AD18-3E1D851D3520}">
      <dsp:nvSpPr>
        <dsp:cNvPr id="0" name=""/>
        <dsp:cNvSpPr/>
      </dsp:nvSpPr>
      <dsp:spPr>
        <a:xfrm>
          <a:off x="1202544" y="1936732"/>
          <a:ext cx="5907292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chemeClr val="accent6"/>
              </a:solidFill>
            </a:rPr>
            <a:t>Description of each safeguard in accordance with national circumstances</a:t>
          </a:r>
          <a:endParaRPr lang="en-US" sz="1700" b="1" i="1" u="none" strike="noStrike" kern="1200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02544" y="1936732"/>
        <a:ext cx="5907292" cy="553213"/>
      </dsp:txXfrm>
    </dsp:sp>
    <dsp:sp modelId="{B5AE8B20-FC43-40B0-9F2A-4071500FCFFC}">
      <dsp:nvSpPr>
        <dsp:cNvPr id="0" name=""/>
        <dsp:cNvSpPr/>
      </dsp:nvSpPr>
      <dsp:spPr>
        <a:xfrm>
          <a:off x="856786" y="1867580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31C0B-B2F7-48E1-A28B-24294047FADE}">
      <dsp:nvSpPr>
        <dsp:cNvPr id="0" name=""/>
        <dsp:cNvSpPr/>
      </dsp:nvSpPr>
      <dsp:spPr>
        <a:xfrm>
          <a:off x="1290201" y="2767038"/>
          <a:ext cx="5819635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chemeClr val="accent6"/>
              </a:solidFill>
            </a:rPr>
            <a:t>Description of existing systems and processes relevant to addressing and respecting safeguards </a:t>
          </a:r>
          <a:endParaRPr lang="en-US" sz="1700" b="1" i="1" u="none" strike="noStrike" kern="1200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90201" y="2767038"/>
        <a:ext cx="5819635" cy="553213"/>
      </dsp:txXfrm>
    </dsp:sp>
    <dsp:sp modelId="{D2E35FE0-94D2-4AFE-8AB5-7B677E7F920C}">
      <dsp:nvSpPr>
        <dsp:cNvPr id="0" name=""/>
        <dsp:cNvSpPr/>
      </dsp:nvSpPr>
      <dsp:spPr>
        <a:xfrm>
          <a:off x="944443" y="2697887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1368C-7840-44AF-861A-C5F405A2DBBD}">
      <dsp:nvSpPr>
        <dsp:cNvPr id="0" name=""/>
        <dsp:cNvSpPr/>
      </dsp:nvSpPr>
      <dsp:spPr>
        <a:xfrm>
          <a:off x="1202544" y="3597345"/>
          <a:ext cx="5907292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chemeClr val="accent6"/>
              </a:solidFill>
            </a:rPr>
            <a:t>Information on how each of the safeguards has been addressed and respected </a:t>
          </a:r>
          <a:endParaRPr lang="en-US" sz="1700" b="1" i="1" u="none" strike="noStrike" kern="1200" cap="none" baseline="0" dirty="0">
            <a:solidFill>
              <a:schemeClr val="accent6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02544" y="3597345"/>
        <a:ext cx="5907292" cy="553213"/>
      </dsp:txXfrm>
    </dsp:sp>
    <dsp:sp modelId="{E65FFDF4-6AE2-4923-9536-954EF58A76FF}">
      <dsp:nvSpPr>
        <dsp:cNvPr id="0" name=""/>
        <dsp:cNvSpPr/>
      </dsp:nvSpPr>
      <dsp:spPr>
        <a:xfrm>
          <a:off x="856786" y="3528193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4BC1D-6D76-490B-9451-5F2ECD20064E}">
      <dsp:nvSpPr>
        <dsp:cNvPr id="0" name=""/>
        <dsp:cNvSpPr/>
      </dsp:nvSpPr>
      <dsp:spPr>
        <a:xfrm>
          <a:off x="928007" y="4427043"/>
          <a:ext cx="6181829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rgbClr val="00B050"/>
              </a:solidFill>
            </a:rPr>
            <a:t>Any other relevant information </a:t>
          </a:r>
          <a:endParaRPr lang="en-US" sz="1700" b="1" i="1" u="none" strike="noStrike" kern="1200" cap="none" baseline="0" dirty="0">
            <a:solidFill>
              <a:srgbClr val="00B050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928007" y="4427043"/>
        <a:ext cx="6181829" cy="553213"/>
      </dsp:txXfrm>
    </dsp:sp>
    <dsp:sp modelId="{5877658E-ED6B-4949-ADF8-315E91F8CF3A}">
      <dsp:nvSpPr>
        <dsp:cNvPr id="0" name=""/>
        <dsp:cNvSpPr/>
      </dsp:nvSpPr>
      <dsp:spPr>
        <a:xfrm>
          <a:off x="582249" y="4357891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9527D-AF24-47C7-923A-017F5FBE4E7A}">
      <dsp:nvSpPr>
        <dsp:cNvPr id="0" name=""/>
        <dsp:cNvSpPr/>
      </dsp:nvSpPr>
      <dsp:spPr>
        <a:xfrm>
          <a:off x="427023" y="5257349"/>
          <a:ext cx="6682813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i="1" kern="1200" dirty="0" smtClean="0">
              <a:solidFill>
                <a:srgbClr val="00B050"/>
              </a:solidFill>
            </a:rPr>
            <a:t>Improving information taking into account a stepwise approach </a:t>
          </a:r>
          <a:endParaRPr lang="en-US" sz="1700" b="1" i="1" u="none" strike="noStrike" kern="1200" cap="none" baseline="0" dirty="0">
            <a:solidFill>
              <a:srgbClr val="00B050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27023" y="5257349"/>
        <a:ext cx="6682813" cy="553213"/>
      </dsp:txXfrm>
    </dsp:sp>
    <dsp:sp modelId="{E9B69653-C1B3-4190-9F83-E0546400353D}">
      <dsp:nvSpPr>
        <dsp:cNvPr id="0" name=""/>
        <dsp:cNvSpPr/>
      </dsp:nvSpPr>
      <dsp:spPr>
        <a:xfrm>
          <a:off x="81265" y="5188198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D9F5-B372-4361-A4C0-59ED81B26CEC}">
      <dsp:nvSpPr>
        <dsp:cNvPr id="0" name=""/>
        <dsp:cNvSpPr/>
      </dsp:nvSpPr>
      <dsp:spPr>
        <a:xfrm rot="16200000">
          <a:off x="-312660" y="316676"/>
          <a:ext cx="4495800" cy="3862447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801" bIns="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SIS </a:t>
          </a:r>
          <a:r>
            <a:rPr lang="en-US" sz="3000" b="1" kern="1200" dirty="0" smtClean="0"/>
            <a:t>developed </a:t>
          </a:r>
          <a:endParaRPr lang="en-GB" sz="3000" b="1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designed?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operational?</a:t>
          </a:r>
          <a:endParaRPr lang="en-GB" sz="2300" kern="1200" dirty="0"/>
        </a:p>
      </dsp:txBody>
      <dsp:txXfrm rot="5400000">
        <a:off x="4017" y="899159"/>
        <a:ext cx="3862447" cy="2697480"/>
      </dsp:txXfrm>
    </dsp:sp>
    <dsp:sp modelId="{C6580AD0-A9BD-418A-9705-27DFB24D1663}">
      <dsp:nvSpPr>
        <dsp:cNvPr id="0" name=""/>
        <dsp:cNvSpPr/>
      </dsp:nvSpPr>
      <dsp:spPr>
        <a:xfrm rot="16200000">
          <a:off x="3839470" y="316676"/>
          <a:ext cx="4495800" cy="3862447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801" bIns="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Most recent summary of information</a:t>
          </a:r>
          <a:endParaRPr lang="en-GB" sz="3000" b="1" u="none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demonstrating safeguards </a:t>
          </a:r>
          <a:r>
            <a:rPr lang="en-US" sz="2300" i="1" kern="1200" dirty="0" smtClean="0"/>
            <a:t>addressed </a:t>
          </a:r>
          <a:r>
            <a:rPr lang="en-US" sz="2300" kern="1200" dirty="0" smtClean="0"/>
            <a:t>and </a:t>
          </a:r>
          <a:r>
            <a:rPr lang="en-US" sz="2300" i="1" kern="1200" dirty="0" smtClean="0"/>
            <a:t>respected</a:t>
          </a:r>
          <a:r>
            <a:rPr lang="en-US" sz="2300" kern="1200" dirty="0" smtClean="0"/>
            <a:t>…throughout REDD+ implementation…</a:t>
          </a:r>
          <a:endParaRPr lang="en-GB" sz="2300" kern="1200" dirty="0"/>
        </a:p>
      </dsp:txBody>
      <dsp:txXfrm rot="5400000">
        <a:off x="4156147" y="899159"/>
        <a:ext cx="3862447" cy="269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2FEB-1518-4472-9B0D-E31B7561E6D2}">
      <dsp:nvSpPr>
        <dsp:cNvPr id="0" name=""/>
        <dsp:cNvSpPr/>
      </dsp:nvSpPr>
      <dsp:spPr>
        <a:xfrm rot="16200000">
          <a:off x="-1943700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Eligibility criteria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SIS and summary of information</a:t>
          </a:r>
          <a:endParaRPr lang="en-GB" sz="1800" kern="1200" dirty="0"/>
        </a:p>
      </dsp:txBody>
      <dsp:txXfrm rot="5400000">
        <a:off x="4596" y="1101840"/>
        <a:ext cx="1612607" cy="3305520"/>
      </dsp:txXfrm>
    </dsp:sp>
    <dsp:sp modelId="{E2CA1EAB-84FB-403F-B996-0C4899193A9D}">
      <dsp:nvSpPr>
        <dsp:cNvPr id="0" name=""/>
        <dsp:cNvSpPr/>
      </dsp:nvSpPr>
      <dsp:spPr>
        <a:xfrm rot="16200000">
          <a:off x="-210147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Categories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RBP proposals categorized to determine type of assessment report</a:t>
          </a:r>
          <a:endParaRPr lang="en-GB" sz="1800" kern="1200" dirty="0"/>
        </a:p>
      </dsp:txBody>
      <dsp:txXfrm rot="5400000">
        <a:off x="1738149" y="1101840"/>
        <a:ext cx="1612607" cy="3305520"/>
      </dsp:txXfrm>
    </dsp:sp>
    <dsp:sp modelId="{50067569-5E01-4B12-AF7D-65387F890DA1}">
      <dsp:nvSpPr>
        <dsp:cNvPr id="0" name=""/>
        <dsp:cNvSpPr/>
      </dsp:nvSpPr>
      <dsp:spPr>
        <a:xfrm rot="16200000">
          <a:off x="1523405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Information disclosure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summary of information provided by countries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env</a:t>
          </a:r>
          <a:r>
            <a:rPr lang="en-GB" sz="1800" kern="1200" dirty="0" smtClean="0"/>
            <a:t>. and </a:t>
          </a:r>
          <a:r>
            <a:rPr lang="en-GB" sz="1800" kern="1200" dirty="0" err="1" smtClean="0"/>
            <a:t>soc.</a:t>
          </a:r>
          <a:r>
            <a:rPr lang="en-GB" sz="1800" kern="1200" dirty="0" smtClean="0"/>
            <a:t> assessment provided by accredited entities</a:t>
          </a:r>
          <a:endParaRPr lang="en-GB" sz="1800" kern="1200" dirty="0"/>
        </a:p>
      </dsp:txBody>
      <dsp:txXfrm rot="5400000">
        <a:off x="3471701" y="1101840"/>
        <a:ext cx="1612607" cy="3305520"/>
      </dsp:txXfrm>
    </dsp:sp>
    <dsp:sp modelId="{B372ADC9-781F-4D98-9B96-A4F957874D94}">
      <dsp:nvSpPr>
        <dsp:cNvPr id="0" name=""/>
        <dsp:cNvSpPr/>
      </dsp:nvSpPr>
      <dsp:spPr>
        <a:xfrm rot="16200000">
          <a:off x="3256957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Assessment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scorecard for summary of information (following 17/CP.21)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Scorecard for RBP proposal (how RBAs comply with ESS)</a:t>
          </a:r>
          <a:endParaRPr lang="en-GB" sz="1800" kern="1200" dirty="0"/>
        </a:p>
      </dsp:txBody>
      <dsp:txXfrm rot="5400000">
        <a:off x="5205253" y="1101840"/>
        <a:ext cx="1612607" cy="3305520"/>
      </dsp:txXfrm>
    </dsp:sp>
    <dsp:sp modelId="{03988743-4261-4C2A-B3D9-E5309A6AB7B4}">
      <dsp:nvSpPr>
        <dsp:cNvPr id="0" name=""/>
        <dsp:cNvSpPr/>
      </dsp:nvSpPr>
      <dsp:spPr>
        <a:xfrm rot="16200000">
          <a:off x="4990510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Use of proceeds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RBPs should be reinvested in line with, </a:t>
          </a:r>
          <a:r>
            <a:rPr lang="en-GB" sz="1800" i="1" kern="1200" dirty="0" smtClean="0"/>
            <a:t>inter alia</a:t>
          </a:r>
          <a:r>
            <a:rPr lang="en-GB" sz="1800" kern="1200" dirty="0" smtClean="0"/>
            <a:t>, GCF ESS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countries must provide a plan to reinvest the proceeds</a:t>
          </a:r>
          <a:endParaRPr lang="en-GB" sz="1800" kern="1200" dirty="0"/>
        </a:p>
      </dsp:txBody>
      <dsp:txXfrm rot="5400000">
        <a:off x="6938806" y="1101840"/>
        <a:ext cx="1612607" cy="3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3200" indent="0" eaLnBrk="1" hangingPunct="1">
              <a:spcBef>
                <a:spcPts val="600"/>
              </a:spcBef>
              <a:buFont typeface="Arial"/>
              <a:buNone/>
              <a:defRPr/>
            </a:pPr>
            <a:r>
              <a:rPr lang="en-GB" altLang="en-US" dirty="0" smtClean="0"/>
              <a:t>STRUCTURE – options suggested by country, donor and civil society informants during stakeholder consultations for (2015) UN-REDD SIS paper: </a:t>
            </a:r>
            <a:r>
              <a:rPr lang="en-US" sz="2000" dirty="0" smtClean="0"/>
              <a:t>-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 narrative summary;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 summary of information by indicator;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 detailed principles, criteria and indicator framework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any combination of the above</a:t>
            </a:r>
            <a:endParaRPr lang="en-GB" sz="1800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LINKS TO SIS – as above</a:t>
            </a:r>
            <a:endParaRPr lang="fr-CH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4AA591-1441-4F9B-8AC7-E9654AD202CB}" type="slidenum">
              <a:rPr lang="fr-CH" altLang="en-US" smtClean="0"/>
              <a:pPr>
                <a:spcBef>
                  <a:spcPct val="0"/>
                </a:spcBef>
              </a:pPr>
              <a:t>2</a:t>
            </a:fld>
            <a:endParaRPr lang="fr-CH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3200" indent="0" eaLnBrk="1" hangingPunct="1">
              <a:spcBef>
                <a:spcPts val="600"/>
              </a:spcBef>
              <a:buFont typeface="Arial"/>
              <a:buNone/>
              <a:defRPr/>
            </a:pPr>
            <a:r>
              <a:rPr lang="en-GB" altLang="en-US" dirty="0" smtClean="0"/>
              <a:t>STRUCTURE – options suggested by country, donor and civil society informants during stakeholder consultations for (2015) UN-REDD SIS paper: </a:t>
            </a:r>
            <a:r>
              <a:rPr lang="en-US" sz="2000" dirty="0" smtClean="0"/>
              <a:t>-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 narrative summary;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 summary of information by indicator;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 detailed principles, criteria and indicator framework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smtClean="0"/>
              <a:t>any combination of the above</a:t>
            </a:r>
            <a:endParaRPr lang="en-GB" sz="1800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LINKS TO SIS – as above</a:t>
            </a:r>
            <a:endParaRPr lang="fr-CH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4AA591-1441-4F9B-8AC7-E9654AD202CB}" type="slidenum">
              <a:rPr lang="fr-CH" altLang="en-US" smtClean="0"/>
              <a:pPr>
                <a:spcBef>
                  <a:spcPct val="0"/>
                </a:spcBef>
              </a:pPr>
              <a:t>3</a:t>
            </a:fld>
            <a:endParaRPr lang="fr-CH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80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0188951F-B876-498B-A976-CCB8495B0A44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pPr>
                <a:spcBef>
                  <a:spcPct val="0"/>
                </a:spcBef>
                <a:buSzPct val="25000"/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6867" name="Shape 80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7763" y="687388"/>
            <a:ext cx="4568825" cy="3427412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45700" rIns="91425" bIns="45700" anchor="t" anchorCtr="0">
            <a:no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sz="9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Red -	Countries ‘</a:t>
            </a:r>
            <a:r>
              <a:rPr lang="en-GB" sz="9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should</a:t>
            </a:r>
            <a:r>
              <a:rPr lang="en-GB" sz="9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’’ provide this information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sz="9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Orange -	Countries are ‘</a:t>
            </a:r>
            <a:r>
              <a:rPr lang="en-GB" sz="9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strongly encouraged’ </a:t>
            </a:r>
            <a:r>
              <a:rPr lang="en-GB" sz="9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provide this information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sz="900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Green -	Countries are ‘</a:t>
            </a:r>
            <a:r>
              <a:rPr lang="en-GB" sz="900" i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encouraged</a:t>
            </a:r>
            <a:r>
              <a:rPr lang="en-GB" sz="900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’’ to provide this information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endParaRPr lang="en-GB" sz="900" dirty="0" smtClean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en-GB" sz="900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Colour coding used throughout in slide titles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dd.unfccc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wan@un-redd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8E499A-28E2-4684-A2F4-F4300D4F1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734" y="838200"/>
            <a:ext cx="4628866" cy="2136775"/>
          </a:xfrm>
        </p:spPr>
        <p:txBody>
          <a:bodyPr/>
          <a:lstStyle/>
          <a:p>
            <a:pPr algn="l"/>
            <a:r>
              <a:rPr lang="en-GB" sz="4000" b="1" dirty="0">
                <a:latin typeface="Myriad Pro" pitchFamily="34" charset="0"/>
              </a:rPr>
              <a:t>Summaries of </a:t>
            </a:r>
            <a:r>
              <a:rPr lang="en-GB" sz="4000" b="1" dirty="0" smtClean="0">
                <a:latin typeface="Myriad Pro" pitchFamily="34" charset="0"/>
              </a:rPr>
              <a:t>safeguards information:</a:t>
            </a:r>
            <a:br>
              <a:rPr lang="en-GB" sz="4000" b="1" dirty="0" smtClean="0">
                <a:latin typeface="Myriad Pro" pitchFamily="34" charset="0"/>
              </a:rPr>
            </a:br>
            <a:r>
              <a:rPr lang="en-GB" sz="4000" b="1" dirty="0" smtClean="0">
                <a:latin typeface="Myriad Pro" pitchFamily="34" charset="0"/>
              </a:rPr>
              <a:t/>
            </a:r>
            <a:br>
              <a:rPr lang="en-GB" sz="4000" b="1" dirty="0" smtClean="0">
                <a:latin typeface="Myriad Pro" pitchFamily="34" charset="0"/>
              </a:rPr>
            </a:br>
            <a:r>
              <a:rPr lang="en-GB" sz="3600" dirty="0">
                <a:solidFill>
                  <a:prstClr val="black"/>
                </a:solidFill>
                <a:latin typeface="Myriad Pro" pitchFamily="34" charset="0"/>
              </a:rPr>
              <a:t>Requirements, </a:t>
            </a:r>
            <a:br>
              <a:rPr lang="en-GB" sz="3600" dirty="0">
                <a:solidFill>
                  <a:prstClr val="black"/>
                </a:solidFill>
                <a:latin typeface="Myriad Pro" pitchFamily="34" charset="0"/>
              </a:rPr>
            </a:br>
            <a:r>
              <a:rPr lang="en-GB" sz="3600" dirty="0" smtClean="0">
                <a:solidFill>
                  <a:prstClr val="black"/>
                </a:solidFill>
                <a:latin typeface="Myriad Pro" pitchFamily="34" charset="0"/>
              </a:rPr>
              <a:t>key considerations </a:t>
            </a:r>
            <a:r>
              <a:rPr lang="en-GB" sz="3600" dirty="0">
                <a:solidFill>
                  <a:prstClr val="black"/>
                </a:solidFill>
                <a:latin typeface="Myriad Pro" pitchFamily="34" charset="0"/>
              </a:rPr>
              <a:t>and lessons so far</a:t>
            </a:r>
            <a:br>
              <a:rPr lang="en-GB" sz="3600" dirty="0">
                <a:solidFill>
                  <a:prstClr val="black"/>
                </a:solidFill>
                <a:latin typeface="Myriad Pro" pitchFamily="34" charset="0"/>
              </a:rPr>
            </a:br>
            <a:r>
              <a:rPr lang="en-US" sz="4000" dirty="0">
                <a:latin typeface="Myriad Pro" pitchFamily="34" charset="0"/>
              </a:rPr>
              <a:t/>
            </a:r>
            <a:br>
              <a:rPr lang="en-US" sz="4000" dirty="0">
                <a:latin typeface="Myriad Pro" pitchFamily="34" charset="0"/>
              </a:rPr>
            </a:b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019834" y="491443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yriad Pro" pitchFamily="34" charset="0"/>
              </a:rPr>
              <a:t>Steve Swan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26838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Myriad Pro" pitchFamily="34" charset="0"/>
              </a:rPr>
              <a:t>13 June 2018 </a:t>
            </a:r>
            <a:r>
              <a:rPr lang="en-GB" sz="1600" dirty="0">
                <a:latin typeface="Myriad Pro" pitchFamily="34" charset="0"/>
              </a:rPr>
              <a:t>| </a:t>
            </a:r>
            <a:r>
              <a:rPr lang="en-GB" sz="1600" dirty="0" smtClean="0">
                <a:latin typeface="Myriad Pro" pitchFamily="34" charset="0"/>
              </a:rPr>
              <a:t>Accra </a:t>
            </a:r>
            <a:endParaRPr lang="en-US" sz="1600" dirty="0">
              <a:latin typeface="Myriad Pro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5B6EDD-8995-41B2-AFF8-1EF629E7B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64" y="381000"/>
            <a:ext cx="3145536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2286000"/>
            <a:ext cx="8915400" cy="3840162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UNFCCC </a:t>
            </a:r>
            <a:r>
              <a:rPr lang="fr-CH" sz="2400" dirty="0" err="1">
                <a:cs typeface="Arial" pitchFamily="34" charset="0"/>
              </a:rPr>
              <a:t>requirements</a:t>
            </a:r>
            <a:endParaRPr lang="fr-CH" sz="2400" dirty="0">
              <a:cs typeface="Arial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endParaRPr lang="fr-CH" sz="2400" dirty="0">
              <a:cs typeface="Arial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GCF </a:t>
            </a:r>
            <a:r>
              <a:rPr lang="fr-CH" sz="2400" dirty="0" err="1">
                <a:cs typeface="Arial" pitchFamily="34" charset="0"/>
              </a:rPr>
              <a:t>requirements</a:t>
            </a:r>
            <a:r>
              <a:rPr lang="fr-CH" sz="2400" dirty="0">
                <a:cs typeface="Arial" pitchFamily="34" charset="0"/>
              </a:rPr>
              <a:t> </a:t>
            </a: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endParaRPr lang="fr-CH" sz="2400" dirty="0">
              <a:cs typeface="Arial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Progress and </a:t>
            </a:r>
            <a:r>
              <a:rPr lang="fr-CH" sz="2400" dirty="0" err="1">
                <a:cs typeface="Arial" pitchFamily="34" charset="0"/>
              </a:rPr>
              <a:t>lessons</a:t>
            </a:r>
            <a:endParaRPr lang="fr-CH" sz="2400" dirty="0">
              <a:cs typeface="Arial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endParaRPr lang="fr-CH" sz="2400" dirty="0">
              <a:cs typeface="Arial" pitchFamily="34" charset="0"/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381000" y="762000"/>
            <a:ext cx="7543800" cy="44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altLang="en-US" sz="3200" b="1" dirty="0" smtClean="0">
                <a:latin typeface="Myriad Pro" pitchFamily="34" charset="0"/>
                <a:ea typeface="+mn-ea"/>
                <a:cs typeface="+mn-cs"/>
              </a:rPr>
              <a:t>Contents</a:t>
            </a:r>
            <a:endParaRPr lang="fr-CH" altLang="en-US" sz="3200" b="1" dirty="0"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1341438"/>
            <a:ext cx="8915400" cy="3840162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GB" sz="2000" dirty="0" smtClean="0"/>
              <a:t>STRUCTURE?</a:t>
            </a:r>
            <a:r>
              <a:rPr lang="en-GB" sz="2000" b="1" dirty="0" smtClean="0"/>
              <a:t> 	</a:t>
            </a:r>
            <a:r>
              <a:rPr lang="en-GB" sz="2000" dirty="0" smtClean="0"/>
              <a:t>-</a:t>
            </a:r>
            <a:r>
              <a:rPr lang="en-GB" sz="2000" b="1" dirty="0" smtClean="0"/>
              <a:t>	</a:t>
            </a:r>
            <a:r>
              <a:rPr lang="en-US" sz="2000" dirty="0" smtClean="0"/>
              <a:t>no </a:t>
            </a:r>
            <a:r>
              <a:rPr lang="en-US" sz="2000" dirty="0"/>
              <a:t>UNFCCC-required structure </a:t>
            </a:r>
            <a:endParaRPr lang="en-US" sz="2000" dirty="0" smtClean="0"/>
          </a:p>
          <a:p>
            <a:pPr marL="203200" indent="0" eaLnBrk="1" hangingPunct="1">
              <a:spcBef>
                <a:spcPts val="600"/>
              </a:spcBef>
              <a:buFont typeface="Arial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GB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GB" sz="2000" dirty="0" smtClean="0"/>
              <a:t>CONTENT ?	-   	</a:t>
            </a:r>
            <a:r>
              <a:rPr lang="en-US" sz="2000" dirty="0" smtClean="0"/>
              <a:t>guidance recently </a:t>
            </a:r>
            <a:r>
              <a:rPr lang="en-US" sz="2000" dirty="0"/>
              <a:t>been adopted by </a:t>
            </a:r>
            <a:r>
              <a:rPr lang="en-US" sz="2000" dirty="0" smtClean="0"/>
              <a:t>CoP21 (next slide…)</a:t>
            </a:r>
            <a:endParaRPr lang="en-GB" sz="2000" dirty="0" smtClean="0"/>
          </a:p>
          <a:p>
            <a:pPr eaLnBrk="1" hangingPunct="1">
              <a:spcBef>
                <a:spcPts val="0"/>
              </a:spcBef>
              <a:defRPr/>
            </a:pPr>
            <a:endParaRPr lang="en-GB" sz="2000" dirty="0" smtClean="0"/>
          </a:p>
          <a:p>
            <a:pPr>
              <a:defRPr/>
            </a:pPr>
            <a:r>
              <a:rPr lang="en-CA" sz="2000" dirty="0"/>
              <a:t>WHEN? 	- 	summaries should be submitted with national 			</a:t>
            </a:r>
            <a:r>
              <a:rPr lang="en-CA" sz="2000" dirty="0" smtClean="0"/>
              <a:t>	communications </a:t>
            </a:r>
            <a:r>
              <a:rPr lang="en-CA" sz="2000" dirty="0"/>
              <a:t>(every </a:t>
            </a:r>
            <a:r>
              <a:rPr lang="en-CA" sz="2000" dirty="0" smtClean="0"/>
              <a:t>4 years</a:t>
            </a:r>
            <a:r>
              <a:rPr lang="en-CA" sz="2000" dirty="0"/>
              <a:t>)</a:t>
            </a:r>
          </a:p>
          <a:p>
            <a:pPr marL="203200" indent="0">
              <a:buNone/>
              <a:defRPr/>
            </a:pPr>
            <a:r>
              <a:rPr lang="en-CA" sz="2000" dirty="0"/>
              <a:t>		 - 	directly to the </a:t>
            </a:r>
            <a:r>
              <a:rPr lang="en-CA" sz="2000" dirty="0">
                <a:hlinkClick r:id="rId3"/>
              </a:rPr>
              <a:t>UNFCCC REDD+ web platform</a:t>
            </a:r>
            <a:r>
              <a:rPr lang="en-CA" sz="2000" dirty="0"/>
              <a:t> on 			</a:t>
            </a:r>
            <a:r>
              <a:rPr lang="en-CA" sz="2000" dirty="0" smtClean="0"/>
              <a:t>	a </a:t>
            </a:r>
            <a:r>
              <a:rPr lang="en-CA" sz="2000" dirty="0"/>
              <a:t>voluntary basis (whenever)</a:t>
            </a:r>
          </a:p>
          <a:p>
            <a:pPr marL="203200" indent="0">
              <a:buNone/>
              <a:defRPr/>
            </a:pPr>
            <a:r>
              <a:rPr lang="en-CA" sz="2000" dirty="0"/>
              <a:t>		 - 	commencing upon implementation of 				</a:t>
            </a:r>
            <a:r>
              <a:rPr lang="en-CA" sz="2000" dirty="0" smtClean="0"/>
              <a:t>	REDD</a:t>
            </a:r>
            <a:r>
              <a:rPr lang="en-CA" sz="2000" dirty="0"/>
              <a:t>+ actions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2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GB" sz="2000" dirty="0" smtClean="0"/>
              <a:t>LINKS TO SIS?	-	n</a:t>
            </a:r>
            <a:r>
              <a:rPr lang="en-US" sz="2000" dirty="0" smtClean="0"/>
              <a:t>o </a:t>
            </a:r>
            <a:r>
              <a:rPr lang="en-US" sz="2000" dirty="0"/>
              <a:t>explicit requirement for summaries of information </a:t>
            </a:r>
            <a:r>
              <a:rPr lang="en-US" sz="2000" dirty="0" smtClean="0"/>
              <a:t>			to </a:t>
            </a:r>
            <a:r>
              <a:rPr lang="en-US" sz="2000" dirty="0"/>
              <a:t>be outputs of the </a:t>
            </a:r>
            <a:r>
              <a:rPr lang="en-US" sz="2000" dirty="0" smtClean="0"/>
              <a:t>SIS</a:t>
            </a:r>
          </a:p>
          <a:p>
            <a:pPr marL="203200" indent="0" eaLnBrk="1" hangingPunct="1">
              <a:spcBef>
                <a:spcPts val="600"/>
              </a:spcBef>
              <a:buFont typeface="Arial"/>
              <a:buNone/>
              <a:defRPr/>
            </a:pPr>
            <a:r>
              <a:rPr lang="en-US" sz="2000" dirty="0" smtClean="0"/>
              <a:t>		-   	many countries stated that, once operational,  			    	</a:t>
            </a:r>
            <a:r>
              <a:rPr lang="en-US" sz="2000" i="1" dirty="0" smtClean="0"/>
              <a:t>national</a:t>
            </a:r>
            <a:r>
              <a:rPr lang="en-US" sz="2000" dirty="0" smtClean="0"/>
              <a:t>-level SIS </a:t>
            </a:r>
            <a:r>
              <a:rPr lang="en-US" sz="2000" dirty="0"/>
              <a:t>should </a:t>
            </a:r>
            <a:r>
              <a:rPr lang="en-US" sz="2000" dirty="0" smtClean="0"/>
              <a:t>inform summaries</a:t>
            </a:r>
            <a:endParaRPr lang="fr-CH" sz="2000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28600" y="166687"/>
            <a:ext cx="7543800" cy="44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altLang="en-US" sz="3200" b="1" dirty="0" smtClean="0">
                <a:latin typeface="Myriad Pro" pitchFamily="34" charset="0"/>
                <a:ea typeface="+mn-ea"/>
                <a:cs typeface="+mn-cs"/>
              </a:rPr>
              <a:t>UNFCCC guidance – overview</a:t>
            </a:r>
            <a:br>
              <a:rPr lang="en-US" altLang="en-US" sz="3200" b="1" dirty="0" smtClean="0">
                <a:latin typeface="Myriad Pro" pitchFamily="34" charset="0"/>
                <a:ea typeface="+mn-ea"/>
                <a:cs typeface="+mn-cs"/>
              </a:rPr>
            </a:br>
            <a:endParaRPr lang="fr-CH" altLang="en-US" sz="3200" b="1" dirty="0"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6913" y="3313113"/>
            <a:ext cx="21431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kern="0" dirty="0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295400"/>
            <a:ext cx="1747838" cy="4556125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en-GB" sz="3000" dirty="0" smtClean="0">
              <a:solidFill>
                <a:srgbClr val="3399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en-GB" sz="3000" dirty="0">
              <a:solidFill>
                <a:srgbClr val="3399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fr-CH" sz="3000" dirty="0">
              <a:solidFill>
                <a:srgbClr val="3399FF"/>
              </a:solidFill>
              <a:sym typeface="Arial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fr-CH" sz="2400" dirty="0">
                <a:solidFill>
                  <a:srgbClr val="0066FF"/>
                </a:solidFill>
                <a:latin typeface="Myriad Pro" pitchFamily="34" charset="0"/>
                <a:sym typeface="Arial"/>
              </a:rPr>
              <a:t>UNFCCC Guidance </a:t>
            </a:r>
            <a:r>
              <a:rPr lang="fr-CH" sz="2400" dirty="0" smtClean="0">
                <a:solidFill>
                  <a:srgbClr val="0066FF"/>
                </a:solidFill>
                <a:latin typeface="Myriad Pro" pitchFamily="34" charset="0"/>
                <a:sym typeface="Arial"/>
              </a:rPr>
              <a:t>on </a:t>
            </a:r>
            <a:r>
              <a:rPr lang="fr-CH" sz="2400" dirty="0" err="1" smtClean="0">
                <a:solidFill>
                  <a:srgbClr val="0066FF"/>
                </a:solidFill>
                <a:latin typeface="Myriad Pro" pitchFamily="34" charset="0"/>
                <a:sym typeface="Arial"/>
              </a:rPr>
              <a:t>summaries</a:t>
            </a:r>
            <a:r>
              <a:rPr lang="fr-CH" sz="2400" dirty="0" smtClean="0">
                <a:solidFill>
                  <a:srgbClr val="0066FF"/>
                </a:solidFill>
                <a:latin typeface="Myriad Pro" pitchFamily="34" charset="0"/>
                <a:sym typeface="Arial"/>
              </a:rPr>
              <a:t> </a:t>
            </a:r>
            <a:endParaRPr lang="fr-CH" sz="2400" dirty="0">
              <a:solidFill>
                <a:srgbClr val="0066FF"/>
              </a:solidFill>
              <a:latin typeface="Myriad Pro" pitchFamily="34" charset="0"/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fr-CH" sz="2100" dirty="0">
              <a:solidFill>
                <a:srgbClr val="0066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fr-CH" sz="2000" dirty="0" err="1">
                <a:solidFill>
                  <a:srgbClr val="0066FF"/>
                </a:solidFill>
                <a:sym typeface="Arial"/>
              </a:rPr>
              <a:t>Decision</a:t>
            </a:r>
            <a:r>
              <a:rPr lang="fr-CH" sz="2000" dirty="0">
                <a:solidFill>
                  <a:srgbClr val="0066FF"/>
                </a:solidFill>
                <a:sym typeface="Arial"/>
              </a:rPr>
              <a:t> </a:t>
            </a:r>
            <a:endParaRPr lang="fr-CH" sz="2000" dirty="0" smtClean="0">
              <a:solidFill>
                <a:srgbClr val="0066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fr-CH" sz="2000" dirty="0" smtClean="0">
                <a:solidFill>
                  <a:srgbClr val="0066FF"/>
                </a:solidFill>
                <a:sym typeface="Arial"/>
              </a:rPr>
              <a:t>17/CP.21 (Paris)</a:t>
            </a:r>
            <a:endParaRPr lang="fr-CH" sz="2000" dirty="0">
              <a:solidFill>
                <a:srgbClr val="0066FF"/>
              </a:solidFill>
              <a:sym typeface="Arial"/>
            </a:endParaRP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fr-CH" dirty="0">
              <a:solidFill>
                <a:srgbClr val="3399FF"/>
              </a:solidFill>
              <a:sym typeface="Arial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600200" y="523383"/>
          <a:ext cx="7191102" cy="608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905000" y="914400"/>
            <a:ext cx="54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4.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2319338" y="1743075"/>
            <a:ext cx="53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5.a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533650" y="2543175"/>
            <a:ext cx="598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5.b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624138" y="3367088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5.c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549525" y="4191000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5.d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1828800" y="58674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7.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pic>
        <p:nvPicPr>
          <p:cNvPr id="1332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0"/>
          <p:cNvSpPr txBox="1">
            <a:spLocks noChangeArrowheads="1"/>
          </p:cNvSpPr>
          <p:nvPr/>
        </p:nvSpPr>
        <p:spPr bwMode="auto">
          <a:xfrm>
            <a:off x="2330450" y="5029200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6.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536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15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Phase III - safeguards requirements </a:t>
            </a:r>
          </a:p>
          <a:p>
            <a:r>
              <a:rPr lang="en-GB" sz="3200" b="1" dirty="0" smtClean="0">
                <a:latin typeface="Myriad Pro" pitchFamily="34" charset="0"/>
              </a:rPr>
              <a:t>for results-based payments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7229281"/>
              </p:ext>
            </p:extLst>
          </p:nvPr>
        </p:nvGraphicFramePr>
        <p:xfrm>
          <a:off x="587990" y="1981200"/>
          <a:ext cx="802261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 descr="Image result for unfcc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unfcc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8" name="Picture 12" descr="Image result for unfccc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7696200" y="203880"/>
            <a:ext cx="1409700" cy="10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Phase III- safeguards requirements </a:t>
            </a:r>
          </a:p>
          <a:p>
            <a:r>
              <a:rPr lang="en-GB" sz="3200" b="1" dirty="0" smtClean="0">
                <a:latin typeface="Myriad Pro" pitchFamily="34" charset="0"/>
              </a:rPr>
              <a:t>for results-based payments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5403969"/>
              </p:ext>
            </p:extLst>
          </p:nvPr>
        </p:nvGraphicFramePr>
        <p:xfrm>
          <a:off x="408295" y="1348800"/>
          <a:ext cx="8556010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Image result for gcf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93287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054025"/>
            <a:ext cx="807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Myriad Pro" pitchFamily="34" charset="0"/>
              </a:rPr>
              <a:t>Progress on summaries of information</a:t>
            </a:r>
          </a:p>
        </p:txBody>
      </p:sp>
      <p:pic>
        <p:nvPicPr>
          <p:cNvPr id="2" name="Picture 2" descr="\\UNREDDCH001\Users\swan\Documents\UN-REDD\Hanoi\Safeguards\2017 regional event\Progress on summaries of 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83200" y="-6969125"/>
            <a:ext cx="41021000" cy="219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8413413" y="-7880350"/>
            <a:ext cx="41021000" cy="219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UNREDDCH001\Users\swan\Documents\UN-REDD\Geneva\Admin\Comms\Progress on summaries of information May 201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3" y="209550"/>
            <a:ext cx="9176657" cy="49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64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Focus on </a:t>
            </a:r>
            <a:r>
              <a:rPr lang="en-GB" sz="2000" b="1" dirty="0"/>
              <a:t>readiness </a:t>
            </a:r>
            <a:r>
              <a:rPr lang="en-GB" sz="2000" dirty="0" smtClean="0"/>
              <a:t>phase – original purpose of summaries of information is to demonstrate performance in implementation phase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Although the distinction made between addressing and respecting </a:t>
            </a:r>
            <a:r>
              <a:rPr lang="en-GB" sz="2000" b="1" dirty="0"/>
              <a:t>limited information on respecting </a:t>
            </a:r>
            <a:r>
              <a:rPr lang="en-GB" sz="2000" dirty="0"/>
              <a:t>(especially outcomes)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Action plans of </a:t>
            </a:r>
            <a:r>
              <a:rPr lang="en-GB" sz="2000" b="1" dirty="0"/>
              <a:t>gap-filling </a:t>
            </a:r>
            <a:r>
              <a:rPr lang="en-GB" sz="2000" dirty="0"/>
              <a:t>measures, on how the safeguards will be addressed/respected, often overlooked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SIS design descriptions weak </a:t>
            </a:r>
            <a:r>
              <a:rPr lang="en-GB" sz="2000" dirty="0"/>
              <a:t>in general, especially on links to NFMS, and how SIS will inform future summaries when it comes to implementation 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No mention of GCF </a:t>
            </a:r>
            <a:r>
              <a:rPr lang="en-GB" sz="2000" dirty="0"/>
              <a:t>in any summary submitted to UNFCCC thus far; no country anticipated requirements for results-based payments  </a:t>
            </a:r>
          </a:p>
        </p:txBody>
      </p:sp>
      <p:sp>
        <p:nvSpPr>
          <p:cNvPr id="3" name="Shape 123"/>
          <p:cNvSpPr txBox="1">
            <a:spLocks/>
          </p:cNvSpPr>
          <p:nvPr/>
        </p:nvSpPr>
        <p:spPr bwMode="auto">
          <a:xfrm>
            <a:off x="1219200" y="287338"/>
            <a:ext cx="68580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fr-FR" sz="3200" b="1" dirty="0" smtClean="0">
                <a:latin typeface="Calibri" pitchFamily="34" charset="0"/>
                <a:cs typeface="Arial" pitchFamily="34" charset="0"/>
                <a:sym typeface="Calibri" pitchFamily="34" charset="0"/>
              </a:rPr>
              <a:t>Lessons from ‘first generation’ </a:t>
            </a:r>
            <a:r>
              <a:rPr lang="en-US" altLang="fr-FR" sz="3200" b="1" dirty="0">
                <a:latin typeface="Calibri" pitchFamily="34" charset="0"/>
                <a:cs typeface="Arial" pitchFamily="34" charset="0"/>
                <a:sym typeface="Calibri" pitchFamily="34" charset="0"/>
              </a:rPr>
              <a:t>summaries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0535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30991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Myriad Pro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99801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Myriad Pro" pitchFamily="34" charset="0"/>
              </a:rPr>
              <a:t>Steve Swan | </a:t>
            </a:r>
            <a:r>
              <a:rPr lang="en-GB" sz="1200" i="1" dirty="0" smtClean="0">
                <a:latin typeface="Myriad Pro" pitchFamily="34" charset="0"/>
                <a:hlinkClick r:id="rId3"/>
              </a:rPr>
              <a:t>steven.swan@un-redd.org</a:t>
            </a:r>
            <a:r>
              <a:rPr lang="en-GB" sz="1200" i="1" dirty="0" smtClean="0">
                <a:latin typeface="Myriad Pro" pitchFamily="34" charset="0"/>
              </a:rPr>
              <a:t> </a:t>
            </a:r>
            <a:endParaRPr lang="en-US" sz="1200" i="1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038636"/>
            <a:ext cx="548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Myriad Pro" pitchFamily="34" charset="0"/>
              </a:rPr>
              <a:t>Connect with us online</a:t>
            </a:r>
            <a:r>
              <a:rPr lang="en-GB" sz="1100" dirty="0">
                <a:latin typeface="Myriad Pro" pitchFamily="34" charset="0"/>
              </a:rPr>
              <a:t>:</a:t>
            </a:r>
          </a:p>
          <a:p>
            <a:r>
              <a:rPr lang="en-GB" sz="1100" dirty="0">
                <a:latin typeface="Myriad Pro" pitchFamily="34" charset="0"/>
              </a:rPr>
              <a:t>www.un-redd.org</a:t>
            </a:r>
          </a:p>
          <a:p>
            <a:r>
              <a:rPr lang="en-GB" sz="1100" dirty="0">
                <a:latin typeface="Myriad Pro" pitchFamily="34" charset="0"/>
              </a:rPr>
              <a:t>www.unredd.net 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AE1B6F-FC72-4A46-9205-95E6F5C021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29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46977</TotalTime>
  <Words>469</Words>
  <Application>Microsoft Office PowerPoint</Application>
  <PresentationFormat>On-screen Show (4:3)</PresentationFormat>
  <Paragraphs>107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10_Custom Design</vt:lpstr>
      <vt:lpstr>Summaries of safeguards information:  Requirements,  key considerations and lessons so far  </vt:lpstr>
      <vt:lpstr>Contents</vt:lpstr>
      <vt:lpstr>UNFCCC guidance –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Steven SWAN</cp:lastModifiedBy>
  <cp:revision>193</cp:revision>
  <dcterms:created xsi:type="dcterms:W3CDTF">2012-09-11T07:20:24Z</dcterms:created>
  <dcterms:modified xsi:type="dcterms:W3CDTF">2018-05-23T07:22:26Z</dcterms:modified>
</cp:coreProperties>
</file>