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 id="2147483664" r:id="rId3"/>
  </p:sldMasterIdLst>
  <p:notesMasterIdLst>
    <p:notesMasterId r:id="rId12"/>
  </p:notesMasterIdLst>
  <p:handoutMasterIdLst>
    <p:handoutMasterId r:id="rId13"/>
  </p:handoutMasterIdLst>
  <p:sldIdLst>
    <p:sldId id="414" r:id="rId4"/>
    <p:sldId id="415" r:id="rId5"/>
    <p:sldId id="417" r:id="rId6"/>
    <p:sldId id="422" r:id="rId7"/>
    <p:sldId id="424" r:id="rId8"/>
    <p:sldId id="423" r:id="rId9"/>
    <p:sldId id="373" r:id="rId10"/>
    <p:sldId id="391" r:id="rId1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39"/>
    <a:srgbClr val="0000CC"/>
    <a:srgbClr val="99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90606" autoAdjust="0"/>
  </p:normalViewPr>
  <p:slideViewPr>
    <p:cSldViewPr snapToGrid="0" snapToObjects="1">
      <p:cViewPr varScale="1">
        <p:scale>
          <a:sx n="100" d="100"/>
          <a:sy n="100" d="100"/>
        </p:scale>
        <p:origin x="1776" y="16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6EBB9-94A0-48BE-96E3-13203BD4EF2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9FD7BD1-F157-4D75-8BDA-557297AF4A62}">
      <dgm:prSet phldrT="[Text]" custT="1">
        <dgm:style>
          <a:lnRef idx="1">
            <a:schemeClr val="accent1"/>
          </a:lnRef>
          <a:fillRef idx="2">
            <a:schemeClr val="accent1"/>
          </a:fillRef>
          <a:effectRef idx="1">
            <a:schemeClr val="accent1"/>
          </a:effectRef>
          <a:fontRef idx="minor">
            <a:schemeClr val="dk1"/>
          </a:fontRef>
        </dgm:style>
      </dgm:prSet>
      <dgm:spPr>
        <a:solidFill>
          <a:srgbClr val="92D050"/>
        </a:solidFill>
      </dgm:spPr>
      <dgm:t>
        <a:bodyPr anchor="ctr"/>
        <a:lstStyle/>
        <a:p>
          <a:pPr marL="0" lvl="0" algn="ctr" defTabSz="622300">
            <a:lnSpc>
              <a:spcPct val="90000"/>
            </a:lnSpc>
            <a:spcBef>
              <a:spcPct val="0"/>
            </a:spcBef>
            <a:spcAft>
              <a:spcPct val="35000"/>
            </a:spcAft>
            <a:buNone/>
          </a:pPr>
          <a:r>
            <a:rPr lang="en-US" sz="1600" b="0" kern="1200" dirty="0">
              <a:solidFill>
                <a:srgbClr val="FF0000"/>
              </a:solidFill>
            </a:rPr>
            <a:t>11/2017 - 1/2018</a:t>
          </a:r>
        </a:p>
        <a:p>
          <a:pPr marL="0" lvl="0" algn="ctr" defTabSz="800100">
            <a:lnSpc>
              <a:spcPct val="90000"/>
            </a:lnSpc>
            <a:spcBef>
              <a:spcPct val="0"/>
            </a:spcBef>
            <a:spcAft>
              <a:spcPct val="35000"/>
            </a:spcAft>
            <a:buNone/>
          </a:pPr>
          <a:r>
            <a:rPr lang="en-US" sz="1600" b="0" kern="1200" dirty="0">
              <a:solidFill>
                <a:srgbClr val="FF0000"/>
              </a:solidFill>
              <a:latin typeface="Tw Cen MT"/>
              <a:ea typeface="+mn-ea"/>
              <a:cs typeface="+mn-cs"/>
            </a:rPr>
            <a:t> V 0.3 &amp;0.4  </a:t>
          </a:r>
          <a:r>
            <a:rPr lang="en-US" sz="1600" b="0" kern="1200" dirty="0" err="1">
              <a:solidFill>
                <a:srgbClr val="FF0000"/>
              </a:solidFill>
              <a:latin typeface="+mn-lt"/>
              <a:ea typeface="+mn-ea"/>
              <a:cs typeface="+mn-cs"/>
            </a:rPr>
            <a:t>consulté</a:t>
          </a:r>
          <a:r>
            <a:rPr lang="en-US" sz="1600" b="0" kern="1200" dirty="0">
              <a:solidFill>
                <a:srgbClr val="FF0000"/>
              </a:solidFill>
              <a:latin typeface="+mn-lt"/>
              <a:ea typeface="+mn-ea"/>
              <a:cs typeface="+mn-cs"/>
            </a:rPr>
            <a:t> avec group de travail SIS-</a:t>
          </a:r>
          <a:r>
            <a:rPr lang="en-US" sz="1600" b="0" kern="1200" dirty="0" err="1">
              <a:solidFill>
                <a:srgbClr val="FF0000"/>
              </a:solidFill>
              <a:latin typeface="+mn-lt"/>
              <a:ea typeface="+mn-ea"/>
              <a:cs typeface="+mn-cs"/>
            </a:rPr>
            <a:t>SoI</a:t>
          </a:r>
          <a:endParaRPr lang="vi-VN" sz="1800" b="0" kern="1200" dirty="0">
            <a:solidFill>
              <a:srgbClr val="FF0000"/>
            </a:solidFill>
            <a:latin typeface="+mn-lt"/>
            <a:ea typeface="+mn-ea"/>
            <a:cs typeface="+mn-cs"/>
          </a:endParaRPr>
        </a:p>
      </dgm:t>
    </dgm:pt>
    <dgm:pt modelId="{2A392B6B-B67F-4AC0-A6F0-CBCAFFB5163B}" type="parTrans" cxnId="{430DC157-A5D3-4048-9876-A7EE4E45A6C5}">
      <dgm:prSet/>
      <dgm:spPr/>
      <dgm:t>
        <a:bodyPr/>
        <a:lstStyle/>
        <a:p>
          <a:endParaRPr lang="vi-VN"/>
        </a:p>
      </dgm:t>
    </dgm:pt>
    <dgm:pt modelId="{82D61DD1-443C-493A-BA97-3ED9F4105D87}" type="sibTrans" cxnId="{430DC157-A5D3-4048-9876-A7EE4E45A6C5}">
      <dgm:prSet/>
      <dgm:spPr/>
      <dgm:t>
        <a:bodyPr/>
        <a:lstStyle/>
        <a:p>
          <a:endParaRPr lang="vi-VN"/>
        </a:p>
      </dgm:t>
    </dgm:pt>
    <dgm:pt modelId="{FD4E1AA7-FE9E-41C0-A48A-B9B55058A034}">
      <dgm:prSet phldrT="[Text]" custT="1">
        <dgm:style>
          <a:lnRef idx="1">
            <a:schemeClr val="accent1"/>
          </a:lnRef>
          <a:fillRef idx="2">
            <a:schemeClr val="accent1"/>
          </a:fillRef>
          <a:effectRef idx="1">
            <a:schemeClr val="accent1"/>
          </a:effectRef>
          <a:fontRef idx="minor">
            <a:schemeClr val="dk1"/>
          </a:fontRef>
        </dgm:style>
      </dgm:prSet>
      <dgm:spPr>
        <a:solidFill>
          <a:srgbClr val="FFFF00"/>
        </a:solidFill>
      </dgm:spPr>
      <dgm:t>
        <a:bodyPr anchor="ctr"/>
        <a:lstStyle/>
        <a:p>
          <a:r>
            <a:rPr lang="en-US" sz="1600" b="0" dirty="0">
              <a:solidFill>
                <a:srgbClr val="FF0000"/>
              </a:solidFill>
            </a:rPr>
            <a:t>28/2/2018</a:t>
          </a:r>
        </a:p>
        <a:p>
          <a:r>
            <a:rPr lang="fr-FR" sz="1600" b="0" dirty="0">
              <a:solidFill>
                <a:srgbClr val="FF0000"/>
              </a:solidFill>
            </a:rPr>
            <a:t>Version 1.0 présenté et  </a:t>
          </a:r>
          <a:r>
            <a:rPr lang="fr-FR" sz="1600" b="0" noProof="0" dirty="0">
              <a:solidFill>
                <a:srgbClr val="FF0000"/>
              </a:solidFill>
            </a:rPr>
            <a:t>consulté avec le Group de travail SIS-</a:t>
          </a:r>
          <a:r>
            <a:rPr lang="fr-FR" sz="1600" b="0" noProof="0" dirty="0" err="1">
              <a:solidFill>
                <a:srgbClr val="FF0000"/>
              </a:solidFill>
            </a:rPr>
            <a:t>SoI</a:t>
          </a:r>
          <a:endParaRPr lang="fr-FR" sz="1600" b="0" dirty="0">
            <a:solidFill>
              <a:srgbClr val="FF0000"/>
            </a:solidFill>
          </a:endParaRPr>
        </a:p>
      </dgm:t>
    </dgm:pt>
    <dgm:pt modelId="{8CC6089A-682B-4C2A-9649-D8EB9C006A28}" type="parTrans" cxnId="{51AAEF2F-054F-4713-B55B-8ADA42EC89B5}">
      <dgm:prSet/>
      <dgm:spPr/>
      <dgm:t>
        <a:bodyPr/>
        <a:lstStyle/>
        <a:p>
          <a:endParaRPr lang="vi-VN"/>
        </a:p>
      </dgm:t>
    </dgm:pt>
    <dgm:pt modelId="{89E1CF6A-4069-435C-BE4B-EBC904CF2E12}" type="sibTrans" cxnId="{51AAEF2F-054F-4713-B55B-8ADA42EC89B5}">
      <dgm:prSet/>
      <dgm:spPr/>
      <dgm:t>
        <a:bodyPr/>
        <a:lstStyle/>
        <a:p>
          <a:endParaRPr lang="vi-VN"/>
        </a:p>
      </dgm:t>
    </dgm:pt>
    <dgm:pt modelId="{EB78B13D-2891-4F29-AE44-299D1AA7895B}">
      <dgm:prSet custT="1"/>
      <dgm:spPr>
        <a:solidFill>
          <a:srgbClr val="FFFF00"/>
        </a:solidFill>
        <a:ln>
          <a:solidFill>
            <a:schemeClr val="accent1"/>
          </a:solidFill>
        </a:ln>
      </dgm:spPr>
      <dgm:t>
        <a:bodyPr anchor="ctr"/>
        <a:lstStyle/>
        <a:p>
          <a:r>
            <a:rPr lang="fr-FR" sz="1600" b="0" noProof="0" dirty="0"/>
            <a:t>Mars-Juin 2018</a:t>
          </a:r>
        </a:p>
        <a:p>
          <a:r>
            <a:rPr lang="fr-FR" sz="1600" b="0" noProof="0" dirty="0"/>
            <a:t>V 1.x à consulter avec les parties prenantes</a:t>
          </a:r>
        </a:p>
      </dgm:t>
    </dgm:pt>
    <dgm:pt modelId="{DBB0636E-A5F9-4132-8269-4941D9CC9BB6}" type="parTrans" cxnId="{DD0EDC54-035B-43E9-824F-749AF04B72A8}">
      <dgm:prSet/>
      <dgm:spPr/>
      <dgm:t>
        <a:bodyPr/>
        <a:lstStyle/>
        <a:p>
          <a:endParaRPr lang="vi-VN"/>
        </a:p>
      </dgm:t>
    </dgm:pt>
    <dgm:pt modelId="{5DEBC4B4-B194-4F92-B393-D8318CD066CD}" type="sibTrans" cxnId="{DD0EDC54-035B-43E9-824F-749AF04B72A8}">
      <dgm:prSet/>
      <dgm:spPr/>
      <dgm:t>
        <a:bodyPr/>
        <a:lstStyle/>
        <a:p>
          <a:endParaRPr lang="vi-VN"/>
        </a:p>
      </dgm:t>
    </dgm:pt>
    <dgm:pt modelId="{580E1EB2-A213-4907-A72D-5B4A5D12F152}">
      <dgm:prSet custT="1"/>
      <dgm:spPr>
        <a:solidFill>
          <a:srgbClr val="92D050"/>
        </a:solidFill>
      </dgm:spPr>
      <dgm:t>
        <a:bodyPr anchor="ctr"/>
        <a:lstStyle/>
        <a:p>
          <a:r>
            <a:rPr lang="en-US" sz="1600" b="0" kern="1200" dirty="0">
              <a:solidFill>
                <a:srgbClr val="FF0000"/>
              </a:solidFill>
              <a:latin typeface="+mn-lt"/>
            </a:rPr>
            <a:t>14/7/2017</a:t>
          </a:r>
        </a:p>
        <a:p>
          <a:r>
            <a:rPr lang="en-US" sz="1600" b="0" kern="1200" dirty="0">
              <a:solidFill>
                <a:srgbClr val="FF0000"/>
              </a:solidFill>
              <a:latin typeface="+mn-lt"/>
              <a:ea typeface="+mn-ea"/>
              <a:cs typeface="+mn-cs"/>
            </a:rPr>
            <a:t>Structure du Resumé -  </a:t>
          </a:r>
          <a:r>
            <a:rPr lang="en-US" sz="1600" b="0" kern="1200" dirty="0">
              <a:solidFill>
                <a:srgbClr val="FF0000"/>
              </a:solidFill>
              <a:latin typeface="+mn-lt"/>
            </a:rPr>
            <a:t>Reunion du Group de travail SIS-</a:t>
          </a:r>
          <a:r>
            <a:rPr lang="en-US" sz="1600" b="0" kern="1200" dirty="0" err="1">
              <a:solidFill>
                <a:srgbClr val="FF0000"/>
              </a:solidFill>
              <a:latin typeface="+mn-lt"/>
            </a:rPr>
            <a:t>SoI</a:t>
          </a:r>
          <a:endParaRPr lang="en-US" sz="1600" b="0" kern="1200" dirty="0">
            <a:latin typeface="+mn-lt"/>
          </a:endParaRPr>
        </a:p>
      </dgm:t>
    </dgm:pt>
    <dgm:pt modelId="{2E1C9BDC-48EC-443B-BCE7-FE3AAFCD231F}" type="parTrans" cxnId="{3353FE16-5D06-4847-A087-71F8CDDB9529}">
      <dgm:prSet/>
      <dgm:spPr/>
      <dgm:t>
        <a:bodyPr/>
        <a:lstStyle/>
        <a:p>
          <a:endParaRPr lang="en-US"/>
        </a:p>
      </dgm:t>
    </dgm:pt>
    <dgm:pt modelId="{A9AC0589-A6D2-4AD9-BD6C-70FFA4031EAF}" type="sibTrans" cxnId="{3353FE16-5D06-4847-A087-71F8CDDB9529}">
      <dgm:prSet/>
      <dgm:spPr/>
      <dgm:t>
        <a:bodyPr/>
        <a:lstStyle/>
        <a:p>
          <a:endParaRPr lang="en-US"/>
        </a:p>
      </dgm:t>
    </dgm:pt>
    <dgm:pt modelId="{432B7765-615A-42A7-B8CB-2C0618F086B1}">
      <dgm:prSet phldrT="[Text]" custT="1">
        <dgm:style>
          <a:lnRef idx="1">
            <a:schemeClr val="accent3"/>
          </a:lnRef>
          <a:fillRef idx="2">
            <a:schemeClr val="accent3"/>
          </a:fillRef>
          <a:effectRef idx="1">
            <a:schemeClr val="accent3"/>
          </a:effectRef>
          <a:fontRef idx="minor">
            <a:schemeClr val="dk1"/>
          </a:fontRef>
        </dgm:style>
      </dgm:prSet>
      <dgm:spPr>
        <a:solidFill>
          <a:srgbClr val="92D050"/>
        </a:solidFill>
      </dgm:spPr>
      <dgm:t>
        <a:bodyPr anchor="ctr"/>
        <a:lstStyle/>
        <a:p>
          <a:r>
            <a:rPr lang="fr-FR" sz="1400" b="0" noProof="0" dirty="0">
              <a:solidFill>
                <a:srgbClr val="FF0000"/>
              </a:solidFill>
            </a:rPr>
            <a:t>17/10/2017</a:t>
          </a:r>
        </a:p>
        <a:p>
          <a:r>
            <a:rPr lang="fr-FR" sz="1400" b="0" noProof="0" dirty="0">
              <a:solidFill>
                <a:srgbClr val="FF0000"/>
              </a:solidFill>
            </a:rPr>
            <a:t>Ver. 0.2 présenté et consulté avec le Group de travail SIS-</a:t>
          </a:r>
          <a:r>
            <a:rPr lang="fr-FR" sz="1400" b="0" noProof="0" dirty="0" err="1">
              <a:solidFill>
                <a:srgbClr val="FF0000"/>
              </a:solidFill>
            </a:rPr>
            <a:t>SoI</a:t>
          </a:r>
          <a:endParaRPr lang="fr-FR" sz="1400" b="0" noProof="0" dirty="0">
            <a:solidFill>
              <a:srgbClr val="FF0000"/>
            </a:solidFill>
          </a:endParaRPr>
        </a:p>
      </dgm:t>
    </dgm:pt>
    <dgm:pt modelId="{62B7877A-51B1-446D-BFA8-A2C36D471C8C}" type="parTrans" cxnId="{357777A0-DCD6-47BD-BB58-695C652F6101}">
      <dgm:prSet/>
      <dgm:spPr/>
      <dgm:t>
        <a:bodyPr/>
        <a:lstStyle/>
        <a:p>
          <a:endParaRPr lang="en-US"/>
        </a:p>
      </dgm:t>
    </dgm:pt>
    <dgm:pt modelId="{B0692910-5550-4C51-AABD-28D852BBA89E}" type="sibTrans" cxnId="{357777A0-DCD6-47BD-BB58-695C652F6101}">
      <dgm:prSet/>
      <dgm:spPr/>
      <dgm:t>
        <a:bodyPr/>
        <a:lstStyle/>
        <a:p>
          <a:endParaRPr lang="en-US"/>
        </a:p>
      </dgm:t>
    </dgm:pt>
    <dgm:pt modelId="{FEB19560-2DB2-4363-B70E-439AF11756E0}">
      <dgm:prSet custT="1"/>
      <dgm:spPr>
        <a:solidFill>
          <a:srgbClr val="92D050"/>
        </a:solidFill>
      </dgm:spPr>
      <dgm:t>
        <a:bodyPr/>
        <a:lstStyle/>
        <a:p>
          <a:r>
            <a:rPr lang="fr-FR" sz="1600" b="0" noProof="0" dirty="0">
              <a:solidFill>
                <a:srgbClr val="FF0000"/>
              </a:solidFill>
            </a:rPr>
            <a:t>15/4/2017 Structure initiale présenté au STWG-SG</a:t>
          </a:r>
          <a:endParaRPr lang="fr-FR" sz="1600" b="0" noProof="0" dirty="0"/>
        </a:p>
      </dgm:t>
    </dgm:pt>
    <dgm:pt modelId="{6308E11E-6775-4FD1-9A43-59150FF373C6}" type="parTrans" cxnId="{D7370E1E-EF9C-46D2-B374-6E90833A15F5}">
      <dgm:prSet/>
      <dgm:spPr/>
      <dgm:t>
        <a:bodyPr/>
        <a:lstStyle/>
        <a:p>
          <a:endParaRPr lang="en-US"/>
        </a:p>
      </dgm:t>
    </dgm:pt>
    <dgm:pt modelId="{55E303A6-8B15-4D5E-A4D7-50400AA57DDD}" type="sibTrans" cxnId="{D7370E1E-EF9C-46D2-B374-6E90833A15F5}">
      <dgm:prSet/>
      <dgm:spPr/>
      <dgm:t>
        <a:bodyPr/>
        <a:lstStyle/>
        <a:p>
          <a:endParaRPr lang="en-US"/>
        </a:p>
      </dgm:t>
    </dgm:pt>
    <dgm:pt modelId="{D2A832D4-0BAD-416B-889F-D5356FB0EB50}">
      <dgm:prSet/>
      <dgm:spPr/>
      <dgm:t>
        <a:bodyPr/>
        <a:lstStyle/>
        <a:p>
          <a:endParaRPr lang="en-US" dirty="0"/>
        </a:p>
      </dgm:t>
    </dgm:pt>
    <dgm:pt modelId="{331ED6FA-0AC5-4068-8027-4FE9A26A432C}" type="parTrans" cxnId="{CDC1E9D0-BAA3-436A-9C60-67D841E83841}">
      <dgm:prSet/>
      <dgm:spPr/>
      <dgm:t>
        <a:bodyPr/>
        <a:lstStyle/>
        <a:p>
          <a:endParaRPr lang="en-US"/>
        </a:p>
      </dgm:t>
    </dgm:pt>
    <dgm:pt modelId="{FF2D0893-0F6B-4D8C-9613-4B3F2A277CF9}" type="sibTrans" cxnId="{CDC1E9D0-BAA3-436A-9C60-67D841E83841}">
      <dgm:prSet/>
      <dgm:spPr/>
      <dgm:t>
        <a:bodyPr/>
        <a:lstStyle/>
        <a:p>
          <a:endParaRPr lang="en-US"/>
        </a:p>
      </dgm:t>
    </dgm:pt>
    <dgm:pt modelId="{B493CE0C-F80D-4C8E-BE9F-FB4ECED7F851}">
      <dgm:prSet phldrT="[Text]" custT="1">
        <dgm:style>
          <a:lnRef idx="1">
            <a:schemeClr val="accent3"/>
          </a:lnRef>
          <a:fillRef idx="2">
            <a:schemeClr val="accent3"/>
          </a:fillRef>
          <a:effectRef idx="1">
            <a:schemeClr val="accent3"/>
          </a:effectRef>
          <a:fontRef idx="minor">
            <a:schemeClr val="dk1"/>
          </a:fontRef>
        </dgm:style>
      </dgm:prSet>
      <dgm:spPr>
        <a:solidFill>
          <a:srgbClr val="92D050"/>
        </a:solidFill>
      </dgm:spPr>
      <dgm:t>
        <a:bodyPr anchor="ctr"/>
        <a:lstStyle/>
        <a:p>
          <a:r>
            <a:rPr lang="fr-FR" sz="1600" b="0" noProof="0" dirty="0">
              <a:solidFill>
                <a:srgbClr val="FF0000"/>
              </a:solidFill>
            </a:rPr>
            <a:t>7-10/2017</a:t>
          </a:r>
        </a:p>
        <a:p>
          <a:r>
            <a:rPr lang="fr-FR" sz="1600" b="0" noProof="0" dirty="0">
              <a:solidFill>
                <a:srgbClr val="FF0000"/>
              </a:solidFill>
            </a:rPr>
            <a:t>Ver. 0.1 préparé  </a:t>
          </a:r>
        </a:p>
      </dgm:t>
    </dgm:pt>
    <dgm:pt modelId="{67321ACD-2296-40DE-BEB1-9A5D39AE0B57}" type="parTrans" cxnId="{977E880F-36C4-46A6-B2FF-728D39BAFFDB}">
      <dgm:prSet/>
      <dgm:spPr/>
      <dgm:t>
        <a:bodyPr/>
        <a:lstStyle/>
        <a:p>
          <a:endParaRPr lang="en-US"/>
        </a:p>
      </dgm:t>
    </dgm:pt>
    <dgm:pt modelId="{B617CCC2-4CCD-435F-88E2-6606346F0CB1}" type="sibTrans" cxnId="{977E880F-36C4-46A6-B2FF-728D39BAFFDB}">
      <dgm:prSet/>
      <dgm:spPr/>
      <dgm:t>
        <a:bodyPr/>
        <a:lstStyle/>
        <a:p>
          <a:endParaRPr lang="en-US"/>
        </a:p>
      </dgm:t>
    </dgm:pt>
    <dgm:pt modelId="{08603427-F27C-4C18-9633-BA320C92337E}" type="pres">
      <dgm:prSet presAssocID="{DCC6EBB9-94A0-48BE-96E3-13203BD4EF2C}" presName="Name0" presStyleCnt="0">
        <dgm:presLayoutVars>
          <dgm:dir/>
          <dgm:resizeHandles val="exact"/>
        </dgm:presLayoutVars>
      </dgm:prSet>
      <dgm:spPr/>
    </dgm:pt>
    <dgm:pt modelId="{8DE8D190-652F-4B40-9441-5B2FA0D0EB30}" type="pres">
      <dgm:prSet presAssocID="{DCC6EBB9-94A0-48BE-96E3-13203BD4EF2C}" presName="arrow" presStyleLbl="bgShp" presStyleIdx="0" presStyleCnt="1" custScaleY="125352" custLinFactNeighborX="-4897" custLinFactNeighborY="283"/>
      <dgm:spPr/>
    </dgm:pt>
    <dgm:pt modelId="{2842C77E-02B0-44AC-B8A4-FF2F83EE998D}" type="pres">
      <dgm:prSet presAssocID="{DCC6EBB9-94A0-48BE-96E3-13203BD4EF2C}" presName="points" presStyleCnt="0"/>
      <dgm:spPr/>
    </dgm:pt>
    <dgm:pt modelId="{8CE1B6C2-E180-4924-8ABC-276BCCEE3790}" type="pres">
      <dgm:prSet presAssocID="{D2A832D4-0BAD-416B-889F-D5356FB0EB50}" presName="compositeA" presStyleCnt="0"/>
      <dgm:spPr/>
    </dgm:pt>
    <dgm:pt modelId="{0D4BF6CA-F266-49B9-A17B-60854021D025}" type="pres">
      <dgm:prSet presAssocID="{D2A832D4-0BAD-416B-889F-D5356FB0EB50}" presName="textA" presStyleLbl="revTx" presStyleIdx="0" presStyleCnt="8" custFlipHor="1" custScaleX="13340">
        <dgm:presLayoutVars>
          <dgm:bulletEnabled val="1"/>
        </dgm:presLayoutVars>
      </dgm:prSet>
      <dgm:spPr/>
    </dgm:pt>
    <dgm:pt modelId="{0A08A0D1-5528-4EC3-863E-CBE25120057C}" type="pres">
      <dgm:prSet presAssocID="{D2A832D4-0BAD-416B-889F-D5356FB0EB50}" presName="circleA" presStyleLbl="node1" presStyleIdx="0" presStyleCnt="8"/>
      <dgm:spPr/>
    </dgm:pt>
    <dgm:pt modelId="{BEBFF0B2-3B96-49A9-80E4-154FB1179FD7}" type="pres">
      <dgm:prSet presAssocID="{D2A832D4-0BAD-416B-889F-D5356FB0EB50}" presName="spaceA" presStyleCnt="0"/>
      <dgm:spPr/>
    </dgm:pt>
    <dgm:pt modelId="{A7872DA0-E58D-471E-83C7-57C28BEC7EC7}" type="pres">
      <dgm:prSet presAssocID="{FF2D0893-0F6B-4D8C-9613-4B3F2A277CF9}" presName="space" presStyleCnt="0"/>
      <dgm:spPr/>
    </dgm:pt>
    <dgm:pt modelId="{EC94721D-55D6-4CF7-AED1-D112B0122AAF}" type="pres">
      <dgm:prSet presAssocID="{FEB19560-2DB2-4363-B70E-439AF11756E0}" presName="compositeB" presStyleCnt="0"/>
      <dgm:spPr/>
    </dgm:pt>
    <dgm:pt modelId="{11BDC168-DB1B-43E4-9C32-9A3AC51925FE}" type="pres">
      <dgm:prSet presAssocID="{FEB19560-2DB2-4363-B70E-439AF11756E0}" presName="textB" presStyleLbl="revTx" presStyleIdx="1" presStyleCnt="8" custScaleX="2000000" custScaleY="61346" custLinFactX="-300000" custLinFactNeighborX="-307157" custLinFactNeighborY="-16389">
        <dgm:presLayoutVars>
          <dgm:bulletEnabled val="1"/>
        </dgm:presLayoutVars>
      </dgm:prSet>
      <dgm:spPr/>
    </dgm:pt>
    <dgm:pt modelId="{79B65456-1B72-4C0F-95B0-158F36AE4D6E}" type="pres">
      <dgm:prSet presAssocID="{FEB19560-2DB2-4363-B70E-439AF11756E0}" presName="circleB" presStyleLbl="node1" presStyleIdx="1" presStyleCnt="8"/>
      <dgm:spPr/>
    </dgm:pt>
    <dgm:pt modelId="{14527B63-19C8-43D5-AE62-FAE1935BDAEC}" type="pres">
      <dgm:prSet presAssocID="{FEB19560-2DB2-4363-B70E-439AF11756E0}" presName="spaceB" presStyleCnt="0"/>
      <dgm:spPr/>
    </dgm:pt>
    <dgm:pt modelId="{4BED30BC-476D-4AB9-9102-229CED61AADE}" type="pres">
      <dgm:prSet presAssocID="{55E303A6-8B15-4D5E-A4D7-50400AA57DDD}" presName="space" presStyleCnt="0"/>
      <dgm:spPr/>
    </dgm:pt>
    <dgm:pt modelId="{7DB687D1-B5D8-490B-BC85-A92948F7A22C}" type="pres">
      <dgm:prSet presAssocID="{580E1EB2-A213-4907-A72D-5B4A5D12F152}" presName="compositeA" presStyleCnt="0"/>
      <dgm:spPr/>
    </dgm:pt>
    <dgm:pt modelId="{7BB5D0BD-E97B-4AA5-A4A2-122DE55D6EFA}" type="pres">
      <dgm:prSet presAssocID="{580E1EB2-A213-4907-A72D-5B4A5D12F152}" presName="textA" presStyleLbl="revTx" presStyleIdx="2" presStyleCnt="8" custScaleX="1991340" custScaleY="101079" custLinFactX="-400000" custLinFactNeighborX="-482482">
        <dgm:presLayoutVars>
          <dgm:bulletEnabled val="1"/>
        </dgm:presLayoutVars>
      </dgm:prSet>
      <dgm:spPr/>
    </dgm:pt>
    <dgm:pt modelId="{5CBB08B9-19B5-41AD-A063-BA76F7B1B5A4}" type="pres">
      <dgm:prSet presAssocID="{580E1EB2-A213-4907-A72D-5B4A5D12F152}" presName="circleA" presStyleLbl="node1" presStyleIdx="2" presStyleCnt="8"/>
      <dgm:spPr/>
    </dgm:pt>
    <dgm:pt modelId="{7A5A9DE8-6A09-4801-AF80-375F4D8F2C5A}" type="pres">
      <dgm:prSet presAssocID="{580E1EB2-A213-4907-A72D-5B4A5D12F152}" presName="spaceA" presStyleCnt="0"/>
      <dgm:spPr/>
    </dgm:pt>
    <dgm:pt modelId="{383CA0DA-26B3-47BA-A90F-DE4EACCA0C80}" type="pres">
      <dgm:prSet presAssocID="{A9AC0589-A6D2-4AD9-BD6C-70FFA4031EAF}" presName="space" presStyleCnt="0"/>
      <dgm:spPr/>
    </dgm:pt>
    <dgm:pt modelId="{A7912F57-FCAC-4113-9DEA-A8DAB51DF26E}" type="pres">
      <dgm:prSet presAssocID="{432B7765-615A-42A7-B8CB-2C0618F086B1}" presName="compositeB" presStyleCnt="0"/>
      <dgm:spPr/>
    </dgm:pt>
    <dgm:pt modelId="{C341837F-4C3A-49A5-9FB5-2EABED0C1E46}" type="pres">
      <dgm:prSet presAssocID="{432B7765-615A-42A7-B8CB-2C0618F086B1}" presName="textB" presStyleLbl="revTx" presStyleIdx="3" presStyleCnt="8" custScaleX="2000000" custScaleY="93222" custLinFactX="-200000" custLinFactY="-47495" custLinFactNeighborX="-266709" custLinFactNeighborY="-100000">
        <dgm:presLayoutVars>
          <dgm:bulletEnabled val="1"/>
        </dgm:presLayoutVars>
      </dgm:prSet>
      <dgm:spPr/>
    </dgm:pt>
    <dgm:pt modelId="{1A6B4E95-F276-4322-9C87-EFC7DD8D5F23}" type="pres">
      <dgm:prSet presAssocID="{432B7765-615A-42A7-B8CB-2C0618F086B1}" presName="circleB" presStyleLbl="node1" presStyleIdx="3" presStyleCnt="8"/>
      <dgm:spPr/>
    </dgm:pt>
    <dgm:pt modelId="{96606652-247C-45E3-A169-20B090597E1A}" type="pres">
      <dgm:prSet presAssocID="{432B7765-615A-42A7-B8CB-2C0618F086B1}" presName="spaceB" presStyleCnt="0"/>
      <dgm:spPr/>
    </dgm:pt>
    <dgm:pt modelId="{DE90BAC2-9077-4CAC-99D4-BE986493D2D2}" type="pres">
      <dgm:prSet presAssocID="{B0692910-5550-4C51-AABD-28D852BBA89E}" presName="space" presStyleCnt="0"/>
      <dgm:spPr/>
    </dgm:pt>
    <dgm:pt modelId="{06F6F567-C78D-4DA6-97FC-427F8C4247DE}" type="pres">
      <dgm:prSet presAssocID="{D9FD7BD1-F157-4D75-8BDA-557297AF4A62}" presName="compositeA" presStyleCnt="0"/>
      <dgm:spPr/>
    </dgm:pt>
    <dgm:pt modelId="{24C49B92-D996-4B86-98B8-F4004B15437D}" type="pres">
      <dgm:prSet presAssocID="{D9FD7BD1-F157-4D75-8BDA-557297AF4A62}" presName="textA" presStyleLbl="revTx" presStyleIdx="4" presStyleCnt="8" custScaleX="2000000" custLinFactX="-400000" custLinFactY="51408" custLinFactNeighborX="-483349" custLinFactNeighborY="100000">
        <dgm:presLayoutVars>
          <dgm:bulletEnabled val="1"/>
        </dgm:presLayoutVars>
      </dgm:prSet>
      <dgm:spPr/>
    </dgm:pt>
    <dgm:pt modelId="{0BF3A41D-321E-4541-BF16-BFA24A11F162}" type="pres">
      <dgm:prSet presAssocID="{D9FD7BD1-F157-4D75-8BDA-557297AF4A62}" presName="circleA" presStyleLbl="node1" presStyleIdx="4" presStyleCnt="8"/>
      <dgm:spPr/>
    </dgm:pt>
    <dgm:pt modelId="{14BE3A50-9993-4EEE-A321-8F2A0ECEA85D}" type="pres">
      <dgm:prSet presAssocID="{D9FD7BD1-F157-4D75-8BDA-557297AF4A62}" presName="spaceA" presStyleCnt="0"/>
      <dgm:spPr/>
    </dgm:pt>
    <dgm:pt modelId="{FB2EFA89-DDBE-45E8-A800-491675221375}" type="pres">
      <dgm:prSet presAssocID="{82D61DD1-443C-493A-BA97-3ED9F4105D87}" presName="space" presStyleCnt="0"/>
      <dgm:spPr/>
    </dgm:pt>
    <dgm:pt modelId="{D2E36553-ED1D-4F18-BCF0-0D5AE481D70C}" type="pres">
      <dgm:prSet presAssocID="{FD4E1AA7-FE9E-41C0-A48A-B9B55058A034}" presName="compositeB" presStyleCnt="0"/>
      <dgm:spPr/>
    </dgm:pt>
    <dgm:pt modelId="{4EA3692D-E6B5-4281-88BE-87E28655F136}" type="pres">
      <dgm:prSet presAssocID="{FD4E1AA7-FE9E-41C0-A48A-B9B55058A034}" presName="textB" presStyleLbl="revTx" presStyleIdx="5" presStyleCnt="8" custScaleX="2000000" custLinFactX="-500000" custLinFactY="-50000" custLinFactNeighborX="-576274" custLinFactNeighborY="-100000">
        <dgm:presLayoutVars>
          <dgm:bulletEnabled val="1"/>
        </dgm:presLayoutVars>
      </dgm:prSet>
      <dgm:spPr/>
    </dgm:pt>
    <dgm:pt modelId="{3746C684-1ECE-47D4-B6C5-7CCD0CF6D6B2}" type="pres">
      <dgm:prSet presAssocID="{FD4E1AA7-FE9E-41C0-A48A-B9B55058A034}" presName="circleB" presStyleLbl="node1" presStyleIdx="5" presStyleCnt="8"/>
      <dgm:spPr/>
    </dgm:pt>
    <dgm:pt modelId="{013601FA-8FD1-454A-A137-DFB80C71B5C9}" type="pres">
      <dgm:prSet presAssocID="{FD4E1AA7-FE9E-41C0-A48A-B9B55058A034}" presName="spaceB" presStyleCnt="0"/>
      <dgm:spPr/>
    </dgm:pt>
    <dgm:pt modelId="{72FCA28D-ED5D-4FDD-BB0A-E6259EC457AF}" type="pres">
      <dgm:prSet presAssocID="{89E1CF6A-4069-435C-BE4B-EBC904CF2E12}" presName="space" presStyleCnt="0"/>
      <dgm:spPr/>
    </dgm:pt>
    <dgm:pt modelId="{C64E4D38-B06A-4C3E-A0D6-D83C2EEDD68B}" type="pres">
      <dgm:prSet presAssocID="{EB78B13D-2891-4F29-AE44-299D1AA7895B}" presName="compositeA" presStyleCnt="0"/>
      <dgm:spPr/>
    </dgm:pt>
    <dgm:pt modelId="{6987EF33-2568-4688-A824-601A14F2C6CB}" type="pres">
      <dgm:prSet presAssocID="{EB78B13D-2891-4F29-AE44-299D1AA7895B}" presName="textA" presStyleLbl="revTx" presStyleIdx="6" presStyleCnt="8" custScaleX="2000000" custLinFactX="-546721" custLinFactY="50355" custLinFactNeighborX="-600000" custLinFactNeighborY="100000">
        <dgm:presLayoutVars>
          <dgm:bulletEnabled val="1"/>
        </dgm:presLayoutVars>
      </dgm:prSet>
      <dgm:spPr/>
    </dgm:pt>
    <dgm:pt modelId="{ECEB5947-1C4A-4855-83B3-25766F3C037C}" type="pres">
      <dgm:prSet presAssocID="{EB78B13D-2891-4F29-AE44-299D1AA7895B}" presName="circleA" presStyleLbl="node1" presStyleIdx="6" presStyleCnt="8"/>
      <dgm:spPr/>
    </dgm:pt>
    <dgm:pt modelId="{7B194A7A-A58C-4DA4-90EF-9BD5F98C0556}" type="pres">
      <dgm:prSet presAssocID="{EB78B13D-2891-4F29-AE44-299D1AA7895B}" presName="spaceA" presStyleCnt="0"/>
      <dgm:spPr/>
    </dgm:pt>
    <dgm:pt modelId="{215B8EB9-0BDF-449C-8CD2-826D4CA9A7BB}" type="pres">
      <dgm:prSet presAssocID="{5DEBC4B4-B194-4F92-B393-D8318CD066CD}" presName="space" presStyleCnt="0"/>
      <dgm:spPr/>
    </dgm:pt>
    <dgm:pt modelId="{B9924724-C91F-406F-8F81-B7C73B2AFF92}" type="pres">
      <dgm:prSet presAssocID="{B493CE0C-F80D-4C8E-BE9F-FB4ECED7F851}" presName="compositeB" presStyleCnt="0"/>
      <dgm:spPr/>
    </dgm:pt>
    <dgm:pt modelId="{1DF4B262-41F8-4EEB-BEAD-4E9CE5C59DB6}" type="pres">
      <dgm:prSet presAssocID="{B493CE0C-F80D-4C8E-BE9F-FB4ECED7F851}" presName="textB" presStyleLbl="revTx" presStyleIdx="7" presStyleCnt="8" custScaleX="2000000" custScaleY="91385" custLinFactX="-4900000" custLinFactNeighborX="-4943290" custLinFactNeighborY="-7044">
        <dgm:presLayoutVars>
          <dgm:bulletEnabled val="1"/>
        </dgm:presLayoutVars>
      </dgm:prSet>
      <dgm:spPr/>
    </dgm:pt>
    <dgm:pt modelId="{5FC903FB-0AF5-4A7E-A72F-A153C4A1D97C}" type="pres">
      <dgm:prSet presAssocID="{B493CE0C-F80D-4C8E-BE9F-FB4ECED7F851}" presName="circleB" presStyleLbl="node1" presStyleIdx="7" presStyleCnt="8"/>
      <dgm:spPr/>
    </dgm:pt>
    <dgm:pt modelId="{89ABCE86-115A-47CF-8981-A450A63E178A}" type="pres">
      <dgm:prSet presAssocID="{B493CE0C-F80D-4C8E-BE9F-FB4ECED7F851}" presName="spaceB" presStyleCnt="0"/>
      <dgm:spPr/>
    </dgm:pt>
  </dgm:ptLst>
  <dgm:cxnLst>
    <dgm:cxn modelId="{977E880F-36C4-46A6-B2FF-728D39BAFFDB}" srcId="{DCC6EBB9-94A0-48BE-96E3-13203BD4EF2C}" destId="{B493CE0C-F80D-4C8E-BE9F-FB4ECED7F851}" srcOrd="7" destOrd="0" parTransId="{67321ACD-2296-40DE-BEB1-9A5D39AE0B57}" sibTransId="{B617CCC2-4CCD-435F-88E2-6606346F0CB1}"/>
    <dgm:cxn modelId="{3353FE16-5D06-4847-A087-71F8CDDB9529}" srcId="{DCC6EBB9-94A0-48BE-96E3-13203BD4EF2C}" destId="{580E1EB2-A213-4907-A72D-5B4A5D12F152}" srcOrd="2" destOrd="0" parTransId="{2E1C9BDC-48EC-443B-BCE7-FE3AAFCD231F}" sibTransId="{A9AC0589-A6D2-4AD9-BD6C-70FFA4031EAF}"/>
    <dgm:cxn modelId="{CA132218-4680-402E-BDC1-7F3CEEF471F6}" type="presOf" srcId="{D9FD7BD1-F157-4D75-8BDA-557297AF4A62}" destId="{24C49B92-D996-4B86-98B8-F4004B15437D}" srcOrd="0" destOrd="0" presId="urn:microsoft.com/office/officeart/2005/8/layout/hProcess11"/>
    <dgm:cxn modelId="{D7370E1E-EF9C-46D2-B374-6E90833A15F5}" srcId="{DCC6EBB9-94A0-48BE-96E3-13203BD4EF2C}" destId="{FEB19560-2DB2-4363-B70E-439AF11756E0}" srcOrd="1" destOrd="0" parTransId="{6308E11E-6775-4FD1-9A43-59150FF373C6}" sibTransId="{55E303A6-8B15-4D5E-A4D7-50400AA57DDD}"/>
    <dgm:cxn modelId="{CB76B32F-0172-4C65-857B-C2C04B574A36}" type="presOf" srcId="{432B7765-615A-42A7-B8CB-2C0618F086B1}" destId="{C341837F-4C3A-49A5-9FB5-2EABED0C1E46}" srcOrd="0" destOrd="0" presId="urn:microsoft.com/office/officeart/2005/8/layout/hProcess11"/>
    <dgm:cxn modelId="{51AAEF2F-054F-4713-B55B-8ADA42EC89B5}" srcId="{DCC6EBB9-94A0-48BE-96E3-13203BD4EF2C}" destId="{FD4E1AA7-FE9E-41C0-A48A-B9B55058A034}" srcOrd="5" destOrd="0" parTransId="{8CC6089A-682B-4C2A-9649-D8EB9C006A28}" sibTransId="{89E1CF6A-4069-435C-BE4B-EBC904CF2E12}"/>
    <dgm:cxn modelId="{20322846-3412-44F0-9CD1-0B5E1E819893}" type="presOf" srcId="{D2A832D4-0BAD-416B-889F-D5356FB0EB50}" destId="{0D4BF6CA-F266-49B9-A17B-60854021D025}" srcOrd="0" destOrd="0" presId="urn:microsoft.com/office/officeart/2005/8/layout/hProcess11"/>
    <dgm:cxn modelId="{EF7B5D46-0CEF-4744-9FD2-21885A8492BB}" type="presOf" srcId="{580E1EB2-A213-4907-A72D-5B4A5D12F152}" destId="{7BB5D0BD-E97B-4AA5-A4A2-122DE55D6EFA}" srcOrd="0" destOrd="0" presId="urn:microsoft.com/office/officeart/2005/8/layout/hProcess11"/>
    <dgm:cxn modelId="{DD0EDC54-035B-43E9-824F-749AF04B72A8}" srcId="{DCC6EBB9-94A0-48BE-96E3-13203BD4EF2C}" destId="{EB78B13D-2891-4F29-AE44-299D1AA7895B}" srcOrd="6" destOrd="0" parTransId="{DBB0636E-A5F9-4132-8269-4941D9CC9BB6}" sibTransId="{5DEBC4B4-B194-4F92-B393-D8318CD066CD}"/>
    <dgm:cxn modelId="{430DC157-A5D3-4048-9876-A7EE4E45A6C5}" srcId="{DCC6EBB9-94A0-48BE-96E3-13203BD4EF2C}" destId="{D9FD7BD1-F157-4D75-8BDA-557297AF4A62}" srcOrd="4" destOrd="0" parTransId="{2A392B6B-B67F-4AC0-A6F0-CBCAFFB5163B}" sibTransId="{82D61DD1-443C-493A-BA97-3ED9F4105D87}"/>
    <dgm:cxn modelId="{357777A0-DCD6-47BD-BB58-695C652F6101}" srcId="{DCC6EBB9-94A0-48BE-96E3-13203BD4EF2C}" destId="{432B7765-615A-42A7-B8CB-2C0618F086B1}" srcOrd="3" destOrd="0" parTransId="{62B7877A-51B1-446D-BFA8-A2C36D471C8C}" sibTransId="{B0692910-5550-4C51-AABD-28D852BBA89E}"/>
    <dgm:cxn modelId="{C9521BA7-E786-4523-9B11-2E0917B6C1DF}" type="presOf" srcId="{B493CE0C-F80D-4C8E-BE9F-FB4ECED7F851}" destId="{1DF4B262-41F8-4EEB-BEAD-4E9CE5C59DB6}" srcOrd="0" destOrd="0" presId="urn:microsoft.com/office/officeart/2005/8/layout/hProcess11"/>
    <dgm:cxn modelId="{ED0A0CA9-1871-47CE-B94A-2DFBF3B34AB0}" type="presOf" srcId="{FD4E1AA7-FE9E-41C0-A48A-B9B55058A034}" destId="{4EA3692D-E6B5-4281-88BE-87E28655F136}" srcOrd="0" destOrd="0" presId="urn:microsoft.com/office/officeart/2005/8/layout/hProcess11"/>
    <dgm:cxn modelId="{8AB505AC-935C-4D5D-8F3C-D112D935C5DB}" type="presOf" srcId="{DCC6EBB9-94A0-48BE-96E3-13203BD4EF2C}" destId="{08603427-F27C-4C18-9633-BA320C92337E}" srcOrd="0" destOrd="0" presId="urn:microsoft.com/office/officeart/2005/8/layout/hProcess11"/>
    <dgm:cxn modelId="{5187D3C2-C327-4A50-91DD-1BD1DDEDE49D}" type="presOf" srcId="{FEB19560-2DB2-4363-B70E-439AF11756E0}" destId="{11BDC168-DB1B-43E4-9C32-9A3AC51925FE}" srcOrd="0" destOrd="0" presId="urn:microsoft.com/office/officeart/2005/8/layout/hProcess11"/>
    <dgm:cxn modelId="{CDC1E9D0-BAA3-436A-9C60-67D841E83841}" srcId="{DCC6EBB9-94A0-48BE-96E3-13203BD4EF2C}" destId="{D2A832D4-0BAD-416B-889F-D5356FB0EB50}" srcOrd="0" destOrd="0" parTransId="{331ED6FA-0AC5-4068-8027-4FE9A26A432C}" sibTransId="{FF2D0893-0F6B-4D8C-9613-4B3F2A277CF9}"/>
    <dgm:cxn modelId="{7FACC9E3-12C5-4969-AA6B-CAC124816907}" type="presOf" srcId="{EB78B13D-2891-4F29-AE44-299D1AA7895B}" destId="{6987EF33-2568-4688-A824-601A14F2C6CB}" srcOrd="0" destOrd="0" presId="urn:microsoft.com/office/officeart/2005/8/layout/hProcess11"/>
    <dgm:cxn modelId="{9BF5DD01-FC40-44DF-A62C-8C18B6FB54AE}" type="presParOf" srcId="{08603427-F27C-4C18-9633-BA320C92337E}" destId="{8DE8D190-652F-4B40-9441-5B2FA0D0EB30}" srcOrd="0" destOrd="0" presId="urn:microsoft.com/office/officeart/2005/8/layout/hProcess11"/>
    <dgm:cxn modelId="{2FDDF886-DCB4-4A19-BA78-9F9C717F0E97}" type="presParOf" srcId="{08603427-F27C-4C18-9633-BA320C92337E}" destId="{2842C77E-02B0-44AC-B8A4-FF2F83EE998D}" srcOrd="1" destOrd="0" presId="urn:microsoft.com/office/officeart/2005/8/layout/hProcess11"/>
    <dgm:cxn modelId="{3306BDD8-4353-4EC2-A0B1-C9FBB127DC23}" type="presParOf" srcId="{2842C77E-02B0-44AC-B8A4-FF2F83EE998D}" destId="{8CE1B6C2-E180-4924-8ABC-276BCCEE3790}" srcOrd="0" destOrd="0" presId="urn:microsoft.com/office/officeart/2005/8/layout/hProcess11"/>
    <dgm:cxn modelId="{6D304F35-2E32-46D4-BF63-3291DA1D063A}" type="presParOf" srcId="{8CE1B6C2-E180-4924-8ABC-276BCCEE3790}" destId="{0D4BF6CA-F266-49B9-A17B-60854021D025}" srcOrd="0" destOrd="0" presId="urn:microsoft.com/office/officeart/2005/8/layout/hProcess11"/>
    <dgm:cxn modelId="{3B88596B-022B-4F2C-95A0-87A36B1E45F4}" type="presParOf" srcId="{8CE1B6C2-E180-4924-8ABC-276BCCEE3790}" destId="{0A08A0D1-5528-4EC3-863E-CBE25120057C}" srcOrd="1" destOrd="0" presId="urn:microsoft.com/office/officeart/2005/8/layout/hProcess11"/>
    <dgm:cxn modelId="{D0BE5EE8-0A45-406E-A2F5-722C0E592409}" type="presParOf" srcId="{8CE1B6C2-E180-4924-8ABC-276BCCEE3790}" destId="{BEBFF0B2-3B96-49A9-80E4-154FB1179FD7}" srcOrd="2" destOrd="0" presId="urn:microsoft.com/office/officeart/2005/8/layout/hProcess11"/>
    <dgm:cxn modelId="{1A6A42A1-A1DA-481A-9552-81519524F5DE}" type="presParOf" srcId="{2842C77E-02B0-44AC-B8A4-FF2F83EE998D}" destId="{A7872DA0-E58D-471E-83C7-57C28BEC7EC7}" srcOrd="1" destOrd="0" presId="urn:microsoft.com/office/officeart/2005/8/layout/hProcess11"/>
    <dgm:cxn modelId="{E49226F9-3280-446D-A4E4-25146166BCA0}" type="presParOf" srcId="{2842C77E-02B0-44AC-B8A4-FF2F83EE998D}" destId="{EC94721D-55D6-4CF7-AED1-D112B0122AAF}" srcOrd="2" destOrd="0" presId="urn:microsoft.com/office/officeart/2005/8/layout/hProcess11"/>
    <dgm:cxn modelId="{9D47D28A-C8A8-418D-8076-D3E9D16BF3A7}" type="presParOf" srcId="{EC94721D-55D6-4CF7-AED1-D112B0122AAF}" destId="{11BDC168-DB1B-43E4-9C32-9A3AC51925FE}" srcOrd="0" destOrd="0" presId="urn:microsoft.com/office/officeart/2005/8/layout/hProcess11"/>
    <dgm:cxn modelId="{5BF5016C-435E-4A2B-AD4F-43581A501900}" type="presParOf" srcId="{EC94721D-55D6-4CF7-AED1-D112B0122AAF}" destId="{79B65456-1B72-4C0F-95B0-158F36AE4D6E}" srcOrd="1" destOrd="0" presId="urn:microsoft.com/office/officeart/2005/8/layout/hProcess11"/>
    <dgm:cxn modelId="{0FB982E0-3FC6-456D-A622-87E455DB16D8}" type="presParOf" srcId="{EC94721D-55D6-4CF7-AED1-D112B0122AAF}" destId="{14527B63-19C8-43D5-AE62-FAE1935BDAEC}" srcOrd="2" destOrd="0" presId="urn:microsoft.com/office/officeart/2005/8/layout/hProcess11"/>
    <dgm:cxn modelId="{7B0407DA-A346-4440-9942-527063AC9AC5}" type="presParOf" srcId="{2842C77E-02B0-44AC-B8A4-FF2F83EE998D}" destId="{4BED30BC-476D-4AB9-9102-229CED61AADE}" srcOrd="3" destOrd="0" presId="urn:microsoft.com/office/officeart/2005/8/layout/hProcess11"/>
    <dgm:cxn modelId="{39989D56-7829-4DD4-86F6-1C08A5CE1FE0}" type="presParOf" srcId="{2842C77E-02B0-44AC-B8A4-FF2F83EE998D}" destId="{7DB687D1-B5D8-490B-BC85-A92948F7A22C}" srcOrd="4" destOrd="0" presId="urn:microsoft.com/office/officeart/2005/8/layout/hProcess11"/>
    <dgm:cxn modelId="{C2C6021C-9132-4A55-BB1A-BEEE4798C88B}" type="presParOf" srcId="{7DB687D1-B5D8-490B-BC85-A92948F7A22C}" destId="{7BB5D0BD-E97B-4AA5-A4A2-122DE55D6EFA}" srcOrd="0" destOrd="0" presId="urn:microsoft.com/office/officeart/2005/8/layout/hProcess11"/>
    <dgm:cxn modelId="{8EDD1C8E-F874-43A7-952A-12F3E51D990E}" type="presParOf" srcId="{7DB687D1-B5D8-490B-BC85-A92948F7A22C}" destId="{5CBB08B9-19B5-41AD-A063-BA76F7B1B5A4}" srcOrd="1" destOrd="0" presId="urn:microsoft.com/office/officeart/2005/8/layout/hProcess11"/>
    <dgm:cxn modelId="{80E1F7BD-0CE0-4AEA-A063-42E83E7C6E20}" type="presParOf" srcId="{7DB687D1-B5D8-490B-BC85-A92948F7A22C}" destId="{7A5A9DE8-6A09-4801-AF80-375F4D8F2C5A}" srcOrd="2" destOrd="0" presId="urn:microsoft.com/office/officeart/2005/8/layout/hProcess11"/>
    <dgm:cxn modelId="{027B92B1-F811-4DDD-B676-CD7F448DA061}" type="presParOf" srcId="{2842C77E-02B0-44AC-B8A4-FF2F83EE998D}" destId="{383CA0DA-26B3-47BA-A90F-DE4EACCA0C80}" srcOrd="5" destOrd="0" presId="urn:microsoft.com/office/officeart/2005/8/layout/hProcess11"/>
    <dgm:cxn modelId="{4496C8A9-E6DE-43AC-B659-4B727419BAC0}" type="presParOf" srcId="{2842C77E-02B0-44AC-B8A4-FF2F83EE998D}" destId="{A7912F57-FCAC-4113-9DEA-A8DAB51DF26E}" srcOrd="6" destOrd="0" presId="urn:microsoft.com/office/officeart/2005/8/layout/hProcess11"/>
    <dgm:cxn modelId="{67D8267C-9AA0-4D5C-BA10-B8D06AFC20BF}" type="presParOf" srcId="{A7912F57-FCAC-4113-9DEA-A8DAB51DF26E}" destId="{C341837F-4C3A-49A5-9FB5-2EABED0C1E46}" srcOrd="0" destOrd="0" presId="urn:microsoft.com/office/officeart/2005/8/layout/hProcess11"/>
    <dgm:cxn modelId="{E501B0B8-0B3C-42ED-8838-F2FBF819F948}" type="presParOf" srcId="{A7912F57-FCAC-4113-9DEA-A8DAB51DF26E}" destId="{1A6B4E95-F276-4322-9C87-EFC7DD8D5F23}" srcOrd="1" destOrd="0" presId="urn:microsoft.com/office/officeart/2005/8/layout/hProcess11"/>
    <dgm:cxn modelId="{0DC2528E-A629-4B4E-9AD6-9800B568DC53}" type="presParOf" srcId="{A7912F57-FCAC-4113-9DEA-A8DAB51DF26E}" destId="{96606652-247C-45E3-A169-20B090597E1A}" srcOrd="2" destOrd="0" presId="urn:microsoft.com/office/officeart/2005/8/layout/hProcess11"/>
    <dgm:cxn modelId="{033468CC-E5CC-4938-AC4E-3F3F03E553B2}" type="presParOf" srcId="{2842C77E-02B0-44AC-B8A4-FF2F83EE998D}" destId="{DE90BAC2-9077-4CAC-99D4-BE986493D2D2}" srcOrd="7" destOrd="0" presId="urn:microsoft.com/office/officeart/2005/8/layout/hProcess11"/>
    <dgm:cxn modelId="{BE748C1D-4749-452C-BD11-D6787DE2E6E2}" type="presParOf" srcId="{2842C77E-02B0-44AC-B8A4-FF2F83EE998D}" destId="{06F6F567-C78D-4DA6-97FC-427F8C4247DE}" srcOrd="8" destOrd="0" presId="urn:microsoft.com/office/officeart/2005/8/layout/hProcess11"/>
    <dgm:cxn modelId="{AF75324F-E9D6-479F-9777-1086B1BED59E}" type="presParOf" srcId="{06F6F567-C78D-4DA6-97FC-427F8C4247DE}" destId="{24C49B92-D996-4B86-98B8-F4004B15437D}" srcOrd="0" destOrd="0" presId="urn:microsoft.com/office/officeart/2005/8/layout/hProcess11"/>
    <dgm:cxn modelId="{62691592-16DD-41A3-BD3C-9E8BAD62010E}" type="presParOf" srcId="{06F6F567-C78D-4DA6-97FC-427F8C4247DE}" destId="{0BF3A41D-321E-4541-BF16-BFA24A11F162}" srcOrd="1" destOrd="0" presId="urn:microsoft.com/office/officeart/2005/8/layout/hProcess11"/>
    <dgm:cxn modelId="{D9E0D291-1B33-4E70-81E7-EC95874311E0}" type="presParOf" srcId="{06F6F567-C78D-4DA6-97FC-427F8C4247DE}" destId="{14BE3A50-9993-4EEE-A321-8F2A0ECEA85D}" srcOrd="2" destOrd="0" presId="urn:microsoft.com/office/officeart/2005/8/layout/hProcess11"/>
    <dgm:cxn modelId="{2E520E81-120C-4299-B1EB-6AC01229FA0B}" type="presParOf" srcId="{2842C77E-02B0-44AC-B8A4-FF2F83EE998D}" destId="{FB2EFA89-DDBE-45E8-A800-491675221375}" srcOrd="9" destOrd="0" presId="urn:microsoft.com/office/officeart/2005/8/layout/hProcess11"/>
    <dgm:cxn modelId="{213BE12D-4F32-4C2E-AE4C-50390B3D1516}" type="presParOf" srcId="{2842C77E-02B0-44AC-B8A4-FF2F83EE998D}" destId="{D2E36553-ED1D-4F18-BCF0-0D5AE481D70C}" srcOrd="10" destOrd="0" presId="urn:microsoft.com/office/officeart/2005/8/layout/hProcess11"/>
    <dgm:cxn modelId="{A5404D45-74A8-4AB9-B141-DA533AD6D96A}" type="presParOf" srcId="{D2E36553-ED1D-4F18-BCF0-0D5AE481D70C}" destId="{4EA3692D-E6B5-4281-88BE-87E28655F136}" srcOrd="0" destOrd="0" presId="urn:microsoft.com/office/officeart/2005/8/layout/hProcess11"/>
    <dgm:cxn modelId="{F3AE16F0-33F2-4E06-9BCD-CE8C109F1FA0}" type="presParOf" srcId="{D2E36553-ED1D-4F18-BCF0-0D5AE481D70C}" destId="{3746C684-1ECE-47D4-B6C5-7CCD0CF6D6B2}" srcOrd="1" destOrd="0" presId="urn:microsoft.com/office/officeart/2005/8/layout/hProcess11"/>
    <dgm:cxn modelId="{C78FA380-AC96-4BB8-AE11-A56F0F966619}" type="presParOf" srcId="{D2E36553-ED1D-4F18-BCF0-0D5AE481D70C}" destId="{013601FA-8FD1-454A-A137-DFB80C71B5C9}" srcOrd="2" destOrd="0" presId="urn:microsoft.com/office/officeart/2005/8/layout/hProcess11"/>
    <dgm:cxn modelId="{B308DBD4-E2C6-41EC-9BCD-7CA7542045C2}" type="presParOf" srcId="{2842C77E-02B0-44AC-B8A4-FF2F83EE998D}" destId="{72FCA28D-ED5D-4FDD-BB0A-E6259EC457AF}" srcOrd="11" destOrd="0" presId="urn:microsoft.com/office/officeart/2005/8/layout/hProcess11"/>
    <dgm:cxn modelId="{489E44C1-70C7-4106-913E-90C366E56A91}" type="presParOf" srcId="{2842C77E-02B0-44AC-B8A4-FF2F83EE998D}" destId="{C64E4D38-B06A-4C3E-A0D6-D83C2EEDD68B}" srcOrd="12" destOrd="0" presId="urn:microsoft.com/office/officeart/2005/8/layout/hProcess11"/>
    <dgm:cxn modelId="{F324D0F2-4689-4626-BFC2-EE4506832FF5}" type="presParOf" srcId="{C64E4D38-B06A-4C3E-A0D6-D83C2EEDD68B}" destId="{6987EF33-2568-4688-A824-601A14F2C6CB}" srcOrd="0" destOrd="0" presId="urn:microsoft.com/office/officeart/2005/8/layout/hProcess11"/>
    <dgm:cxn modelId="{1F57C4CC-513E-47BB-ACB3-4DF26646616E}" type="presParOf" srcId="{C64E4D38-B06A-4C3E-A0D6-D83C2EEDD68B}" destId="{ECEB5947-1C4A-4855-83B3-25766F3C037C}" srcOrd="1" destOrd="0" presId="urn:microsoft.com/office/officeart/2005/8/layout/hProcess11"/>
    <dgm:cxn modelId="{3CA7B2DE-3147-4F5D-94D4-7108D866C1D2}" type="presParOf" srcId="{C64E4D38-B06A-4C3E-A0D6-D83C2EEDD68B}" destId="{7B194A7A-A58C-4DA4-90EF-9BD5F98C0556}" srcOrd="2" destOrd="0" presId="urn:microsoft.com/office/officeart/2005/8/layout/hProcess11"/>
    <dgm:cxn modelId="{EE9144E2-4FF4-4DF8-9D51-47D8BC48CFF4}" type="presParOf" srcId="{2842C77E-02B0-44AC-B8A4-FF2F83EE998D}" destId="{215B8EB9-0BDF-449C-8CD2-826D4CA9A7BB}" srcOrd="13" destOrd="0" presId="urn:microsoft.com/office/officeart/2005/8/layout/hProcess11"/>
    <dgm:cxn modelId="{1EDF5A79-DA7F-4EF3-B03A-DDD3582AEDE8}" type="presParOf" srcId="{2842C77E-02B0-44AC-B8A4-FF2F83EE998D}" destId="{B9924724-C91F-406F-8F81-B7C73B2AFF92}" srcOrd="14" destOrd="0" presId="urn:microsoft.com/office/officeart/2005/8/layout/hProcess11"/>
    <dgm:cxn modelId="{7CFAAB54-D0AB-45BC-961A-E2B0A036FB51}" type="presParOf" srcId="{B9924724-C91F-406F-8F81-B7C73B2AFF92}" destId="{1DF4B262-41F8-4EEB-BEAD-4E9CE5C59DB6}" srcOrd="0" destOrd="0" presId="urn:microsoft.com/office/officeart/2005/8/layout/hProcess11"/>
    <dgm:cxn modelId="{EEA9A399-9F48-4AD8-9524-F897E8229007}" type="presParOf" srcId="{B9924724-C91F-406F-8F81-B7C73B2AFF92}" destId="{5FC903FB-0AF5-4A7E-A72F-A153C4A1D97C}" srcOrd="1" destOrd="0" presId="urn:microsoft.com/office/officeart/2005/8/layout/hProcess11"/>
    <dgm:cxn modelId="{41844C43-A7D6-45F2-9259-E735C742B238}" type="presParOf" srcId="{B9924724-C91F-406F-8F81-B7C73B2AFF92}" destId="{89ABCE86-115A-47CF-8981-A450A63E178A}"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8D190-652F-4B40-9441-5B2FA0D0EB30}">
      <dsp:nvSpPr>
        <dsp:cNvPr id="0" name=""/>
        <dsp:cNvSpPr/>
      </dsp:nvSpPr>
      <dsp:spPr>
        <a:xfrm>
          <a:off x="34729" y="1280330"/>
          <a:ext cx="8676150" cy="256348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BF6CA-F266-49B9-A17B-60854021D025}">
      <dsp:nvSpPr>
        <dsp:cNvPr id="0" name=""/>
        <dsp:cNvSpPr/>
      </dsp:nvSpPr>
      <dsp:spPr>
        <a:xfrm flipH="1">
          <a:off x="-323225" y="0"/>
          <a:ext cx="8481"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323225" y="0"/>
        <a:ext cx="8481" cy="2045027"/>
      </dsp:txXfrm>
    </dsp:sp>
    <dsp:sp modelId="{0A08A0D1-5528-4EC3-863E-CBE25120057C}">
      <dsp:nvSpPr>
        <dsp:cNvPr id="0" name=""/>
        <dsp:cNvSpPr/>
      </dsp:nvSpPr>
      <dsp:spPr>
        <a:xfrm>
          <a:off x="-350775" y="2524493"/>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DC168-DB1B-43E4-9C32-9A3AC51925FE}">
      <dsp:nvSpPr>
        <dsp:cNvPr id="0" name=""/>
        <dsp:cNvSpPr/>
      </dsp:nvSpPr>
      <dsp:spPr>
        <a:xfrm>
          <a:off x="0" y="3325244"/>
          <a:ext cx="1271611" cy="1254542"/>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FR" sz="1600" b="0" kern="1200" noProof="0" dirty="0">
              <a:solidFill>
                <a:srgbClr val="FF0000"/>
              </a:solidFill>
            </a:rPr>
            <a:t>15/4/2017 Structure initiale présenté au STWG-SG</a:t>
          </a:r>
          <a:endParaRPr lang="fr-FR" sz="1600" b="0" kern="1200" noProof="0" dirty="0"/>
        </a:p>
      </dsp:txBody>
      <dsp:txXfrm>
        <a:off x="0" y="3325244"/>
        <a:ext cx="1271611" cy="1254542"/>
      </dsp:txXfrm>
    </dsp:sp>
    <dsp:sp modelId="{79B65456-1B72-4C0F-95B0-158F36AE4D6E}">
      <dsp:nvSpPr>
        <dsp:cNvPr id="0" name=""/>
        <dsp:cNvSpPr/>
      </dsp:nvSpPr>
      <dsp:spPr>
        <a:xfrm>
          <a:off x="767676" y="2722114"/>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5D0BD-E97B-4AA5-A4A2-122DE55D6EFA}">
      <dsp:nvSpPr>
        <dsp:cNvPr id="0" name=""/>
        <dsp:cNvSpPr/>
      </dsp:nvSpPr>
      <dsp:spPr>
        <a:xfrm>
          <a:off x="877364" y="-5516"/>
          <a:ext cx="1266105" cy="2067093"/>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rgbClr val="FF0000"/>
              </a:solidFill>
              <a:latin typeface="+mn-lt"/>
            </a:rPr>
            <a:t>14/7/2017</a:t>
          </a:r>
        </a:p>
        <a:p>
          <a:pPr marL="0" lvl="0" indent="0" algn="ctr" defTabSz="711200">
            <a:lnSpc>
              <a:spcPct val="90000"/>
            </a:lnSpc>
            <a:spcBef>
              <a:spcPct val="0"/>
            </a:spcBef>
            <a:spcAft>
              <a:spcPct val="35000"/>
            </a:spcAft>
            <a:buNone/>
          </a:pPr>
          <a:r>
            <a:rPr lang="en-US" sz="1600" b="0" kern="1200" dirty="0">
              <a:solidFill>
                <a:srgbClr val="FF0000"/>
              </a:solidFill>
              <a:latin typeface="+mn-lt"/>
              <a:ea typeface="+mn-ea"/>
              <a:cs typeface="+mn-cs"/>
            </a:rPr>
            <a:t>Structure du Resumé -  </a:t>
          </a:r>
          <a:r>
            <a:rPr lang="en-US" sz="1600" b="0" kern="1200" dirty="0">
              <a:solidFill>
                <a:srgbClr val="FF0000"/>
              </a:solidFill>
              <a:latin typeface="+mn-lt"/>
            </a:rPr>
            <a:t>Reunion du Group de travail SIS-</a:t>
          </a:r>
          <a:r>
            <a:rPr lang="en-US" sz="1600" b="0" kern="1200" dirty="0" err="1">
              <a:solidFill>
                <a:srgbClr val="FF0000"/>
              </a:solidFill>
              <a:latin typeface="+mn-lt"/>
            </a:rPr>
            <a:t>SoI</a:t>
          </a:r>
          <a:endParaRPr lang="en-US" sz="1600" b="0" kern="1200" dirty="0">
            <a:latin typeface="+mn-lt"/>
          </a:endParaRPr>
        </a:p>
      </dsp:txBody>
      <dsp:txXfrm>
        <a:off x="877364" y="-5516"/>
        <a:ext cx="1266105" cy="2067093"/>
      </dsp:txXfrm>
    </dsp:sp>
    <dsp:sp modelId="{5CBB08B9-19B5-41AD-A063-BA76F7B1B5A4}">
      <dsp:nvSpPr>
        <dsp:cNvPr id="0" name=""/>
        <dsp:cNvSpPr/>
      </dsp:nvSpPr>
      <dsp:spPr>
        <a:xfrm>
          <a:off x="2039714" y="2530010"/>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1837F-4C3A-49A5-9FB5-2EABED0C1E46}">
      <dsp:nvSpPr>
        <dsp:cNvPr id="0" name=""/>
        <dsp:cNvSpPr/>
      </dsp:nvSpPr>
      <dsp:spPr>
        <a:xfrm>
          <a:off x="2411000" y="155186"/>
          <a:ext cx="1271611" cy="1906415"/>
        </a:xfrm>
        <a:prstGeom prst="rect">
          <a:avLst/>
        </a:prstGeom>
        <a:solidFill>
          <a:srgbClr val="92D050"/>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b="0" kern="1200" noProof="0" dirty="0">
              <a:solidFill>
                <a:srgbClr val="FF0000"/>
              </a:solidFill>
            </a:rPr>
            <a:t>17/10/2017</a:t>
          </a:r>
        </a:p>
        <a:p>
          <a:pPr marL="0" lvl="0" indent="0" algn="ctr" defTabSz="622300">
            <a:lnSpc>
              <a:spcPct val="90000"/>
            </a:lnSpc>
            <a:spcBef>
              <a:spcPct val="0"/>
            </a:spcBef>
            <a:spcAft>
              <a:spcPct val="35000"/>
            </a:spcAft>
            <a:buNone/>
          </a:pPr>
          <a:r>
            <a:rPr lang="fr-FR" sz="1400" b="0" kern="1200" noProof="0" dirty="0">
              <a:solidFill>
                <a:srgbClr val="FF0000"/>
              </a:solidFill>
            </a:rPr>
            <a:t>Ver. 0.2 présenté et consulté avec le Group de travail SIS-</a:t>
          </a:r>
          <a:r>
            <a:rPr lang="fr-FR" sz="1400" b="0" kern="1200" noProof="0" dirty="0" err="1">
              <a:solidFill>
                <a:srgbClr val="FF0000"/>
              </a:solidFill>
            </a:rPr>
            <a:t>SoI</a:t>
          </a:r>
          <a:endParaRPr lang="fr-FR" sz="1400" b="0" kern="1200" noProof="0" dirty="0">
            <a:solidFill>
              <a:srgbClr val="FF0000"/>
            </a:solidFill>
          </a:endParaRPr>
        </a:p>
      </dsp:txBody>
      <dsp:txXfrm>
        <a:off x="2411000" y="155186"/>
        <a:ext cx="1271611" cy="1906415"/>
      </dsp:txXfrm>
    </dsp:sp>
    <dsp:sp modelId="{1A6B4E95-F276-4322-9C87-EFC7DD8D5F23}">
      <dsp:nvSpPr>
        <dsp:cNvPr id="0" name=""/>
        <dsp:cNvSpPr/>
      </dsp:nvSpPr>
      <dsp:spPr>
        <a:xfrm>
          <a:off x="3311751" y="2559146"/>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49B92-D996-4B86-98B8-F4004B15437D}">
      <dsp:nvSpPr>
        <dsp:cNvPr id="0" name=""/>
        <dsp:cNvSpPr/>
      </dsp:nvSpPr>
      <dsp:spPr>
        <a:xfrm>
          <a:off x="3420888" y="3067540"/>
          <a:ext cx="1271611" cy="2045027"/>
        </a:xfrm>
        <a:prstGeom prst="rect">
          <a:avLst/>
        </a:prstGeom>
        <a:solidFill>
          <a:srgbClr val="92D05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marL="0" lvl="0" indent="0" algn="ctr" defTabSz="622300">
            <a:lnSpc>
              <a:spcPct val="90000"/>
            </a:lnSpc>
            <a:spcBef>
              <a:spcPct val="0"/>
            </a:spcBef>
            <a:spcAft>
              <a:spcPct val="35000"/>
            </a:spcAft>
            <a:buNone/>
          </a:pPr>
          <a:r>
            <a:rPr lang="en-US" sz="1600" b="0" kern="1200" dirty="0">
              <a:solidFill>
                <a:srgbClr val="FF0000"/>
              </a:solidFill>
            </a:rPr>
            <a:t>11/2017 - 1/2018</a:t>
          </a:r>
        </a:p>
        <a:p>
          <a:pPr marL="0" lvl="0" indent="0" algn="ctr" defTabSz="800100">
            <a:lnSpc>
              <a:spcPct val="90000"/>
            </a:lnSpc>
            <a:spcBef>
              <a:spcPct val="0"/>
            </a:spcBef>
            <a:spcAft>
              <a:spcPct val="35000"/>
            </a:spcAft>
            <a:buNone/>
          </a:pPr>
          <a:r>
            <a:rPr lang="en-US" sz="1600" b="0" kern="1200" dirty="0">
              <a:solidFill>
                <a:srgbClr val="FF0000"/>
              </a:solidFill>
              <a:latin typeface="Tw Cen MT"/>
              <a:ea typeface="+mn-ea"/>
              <a:cs typeface="+mn-cs"/>
            </a:rPr>
            <a:t> V 0.3 &amp;0.4  </a:t>
          </a:r>
          <a:r>
            <a:rPr lang="en-US" sz="1600" b="0" kern="1200" dirty="0" err="1">
              <a:solidFill>
                <a:srgbClr val="FF0000"/>
              </a:solidFill>
              <a:latin typeface="+mn-lt"/>
              <a:ea typeface="+mn-ea"/>
              <a:cs typeface="+mn-cs"/>
            </a:rPr>
            <a:t>consulté</a:t>
          </a:r>
          <a:r>
            <a:rPr lang="en-US" sz="1600" b="0" kern="1200" dirty="0">
              <a:solidFill>
                <a:srgbClr val="FF0000"/>
              </a:solidFill>
              <a:latin typeface="+mn-lt"/>
              <a:ea typeface="+mn-ea"/>
              <a:cs typeface="+mn-cs"/>
            </a:rPr>
            <a:t> avec group de travail SIS-</a:t>
          </a:r>
          <a:r>
            <a:rPr lang="en-US" sz="1600" b="0" kern="1200" dirty="0" err="1">
              <a:solidFill>
                <a:srgbClr val="FF0000"/>
              </a:solidFill>
              <a:latin typeface="+mn-lt"/>
              <a:ea typeface="+mn-ea"/>
              <a:cs typeface="+mn-cs"/>
            </a:rPr>
            <a:t>SoI</a:t>
          </a:r>
          <a:endParaRPr lang="vi-VN" sz="1800" b="0" kern="1200" dirty="0">
            <a:solidFill>
              <a:srgbClr val="FF0000"/>
            </a:solidFill>
            <a:latin typeface="+mn-lt"/>
            <a:ea typeface="+mn-ea"/>
            <a:cs typeface="+mn-cs"/>
          </a:endParaRPr>
        </a:p>
      </dsp:txBody>
      <dsp:txXfrm>
        <a:off x="3420888" y="3067540"/>
        <a:ext cx="1271611" cy="2045027"/>
      </dsp:txXfrm>
    </dsp:sp>
    <dsp:sp modelId="{0BF3A41D-321E-4541-BF16-BFA24A11F162}">
      <dsp:nvSpPr>
        <dsp:cNvPr id="0" name=""/>
        <dsp:cNvSpPr/>
      </dsp:nvSpPr>
      <dsp:spPr>
        <a:xfrm>
          <a:off x="4586542" y="2524493"/>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A3692D-E6B5-4281-88BE-87E28655F136}">
      <dsp:nvSpPr>
        <dsp:cNvPr id="0" name=""/>
        <dsp:cNvSpPr/>
      </dsp:nvSpPr>
      <dsp:spPr>
        <a:xfrm>
          <a:off x="4573016" y="0"/>
          <a:ext cx="1271611" cy="2045027"/>
        </a:xfrm>
        <a:prstGeom prst="rect">
          <a:avLst/>
        </a:prstGeom>
        <a:solidFill>
          <a:srgbClr val="FFFF0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rgbClr val="FF0000"/>
              </a:solidFill>
            </a:rPr>
            <a:t>28/2/2018</a:t>
          </a:r>
        </a:p>
        <a:p>
          <a:pPr marL="0" lvl="0" indent="0" algn="ctr" defTabSz="711200">
            <a:lnSpc>
              <a:spcPct val="90000"/>
            </a:lnSpc>
            <a:spcBef>
              <a:spcPct val="0"/>
            </a:spcBef>
            <a:spcAft>
              <a:spcPct val="35000"/>
            </a:spcAft>
            <a:buNone/>
          </a:pPr>
          <a:r>
            <a:rPr lang="fr-FR" sz="1600" b="0" kern="1200" dirty="0">
              <a:solidFill>
                <a:srgbClr val="FF0000"/>
              </a:solidFill>
            </a:rPr>
            <a:t>Version 1.0 présenté et  </a:t>
          </a:r>
          <a:r>
            <a:rPr lang="fr-FR" sz="1600" b="0" kern="1200" noProof="0" dirty="0">
              <a:solidFill>
                <a:srgbClr val="FF0000"/>
              </a:solidFill>
            </a:rPr>
            <a:t>consulté avec le Group de travail SIS-</a:t>
          </a:r>
          <a:r>
            <a:rPr lang="fr-FR" sz="1600" b="0" kern="1200" noProof="0" dirty="0" err="1">
              <a:solidFill>
                <a:srgbClr val="FF0000"/>
              </a:solidFill>
            </a:rPr>
            <a:t>SoI</a:t>
          </a:r>
          <a:endParaRPr lang="fr-FR" sz="1600" b="0" kern="1200" dirty="0">
            <a:solidFill>
              <a:srgbClr val="FF0000"/>
            </a:solidFill>
          </a:endParaRPr>
        </a:p>
      </dsp:txBody>
      <dsp:txXfrm>
        <a:off x="4573016" y="0"/>
        <a:ext cx="1271611" cy="2045027"/>
      </dsp:txXfrm>
    </dsp:sp>
    <dsp:sp modelId="{3746C684-1ECE-47D4-B6C5-7CCD0CF6D6B2}">
      <dsp:nvSpPr>
        <dsp:cNvPr id="0" name=""/>
        <dsp:cNvSpPr/>
      </dsp:nvSpPr>
      <dsp:spPr>
        <a:xfrm>
          <a:off x="5861333" y="2524493"/>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7EF33-2568-4688-A824-601A14F2C6CB}">
      <dsp:nvSpPr>
        <dsp:cNvPr id="0" name=""/>
        <dsp:cNvSpPr/>
      </dsp:nvSpPr>
      <dsp:spPr>
        <a:xfrm>
          <a:off x="5803016" y="3067540"/>
          <a:ext cx="1271611" cy="2045027"/>
        </a:xfrm>
        <a:prstGeom prst="rect">
          <a:avLst/>
        </a:prstGeom>
        <a:solidFill>
          <a:srgbClr val="FFFF00"/>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kern="1200" noProof="0" dirty="0"/>
            <a:t>Mars-Juin 2018</a:t>
          </a:r>
        </a:p>
        <a:p>
          <a:pPr marL="0" lvl="0" indent="0" algn="ctr" defTabSz="711200">
            <a:lnSpc>
              <a:spcPct val="90000"/>
            </a:lnSpc>
            <a:spcBef>
              <a:spcPct val="0"/>
            </a:spcBef>
            <a:spcAft>
              <a:spcPct val="35000"/>
            </a:spcAft>
            <a:buNone/>
          </a:pPr>
          <a:r>
            <a:rPr lang="fr-FR" sz="1600" b="0" kern="1200" noProof="0" dirty="0"/>
            <a:t>V 1.x à consulter avec les parties prenantes</a:t>
          </a:r>
        </a:p>
      </dsp:txBody>
      <dsp:txXfrm>
        <a:off x="5803016" y="3067540"/>
        <a:ext cx="1271611" cy="2045027"/>
      </dsp:txXfrm>
    </dsp:sp>
    <dsp:sp modelId="{ECEB5947-1C4A-4855-83B3-25766F3C037C}">
      <dsp:nvSpPr>
        <dsp:cNvPr id="0" name=""/>
        <dsp:cNvSpPr/>
      </dsp:nvSpPr>
      <dsp:spPr>
        <a:xfrm>
          <a:off x="7136124" y="2524493"/>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4B262-41F8-4EEB-BEAD-4E9CE5C59DB6}">
      <dsp:nvSpPr>
        <dsp:cNvPr id="0" name=""/>
        <dsp:cNvSpPr/>
      </dsp:nvSpPr>
      <dsp:spPr>
        <a:xfrm>
          <a:off x="1548477" y="3055623"/>
          <a:ext cx="1271611" cy="1868848"/>
        </a:xfrm>
        <a:prstGeom prst="rect">
          <a:avLst/>
        </a:prstGeom>
        <a:solidFill>
          <a:srgbClr val="92D050"/>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kern="1200" noProof="0" dirty="0">
              <a:solidFill>
                <a:srgbClr val="FF0000"/>
              </a:solidFill>
            </a:rPr>
            <a:t>7-10/2017</a:t>
          </a:r>
        </a:p>
        <a:p>
          <a:pPr marL="0" lvl="0" indent="0" algn="ctr" defTabSz="711200">
            <a:lnSpc>
              <a:spcPct val="90000"/>
            </a:lnSpc>
            <a:spcBef>
              <a:spcPct val="0"/>
            </a:spcBef>
            <a:spcAft>
              <a:spcPct val="35000"/>
            </a:spcAft>
            <a:buNone/>
          </a:pPr>
          <a:r>
            <a:rPr lang="fr-FR" sz="1600" b="0" kern="1200" noProof="0" dirty="0">
              <a:solidFill>
                <a:srgbClr val="FF0000"/>
              </a:solidFill>
            </a:rPr>
            <a:t>Ver. 0.1 préparé  </a:t>
          </a:r>
        </a:p>
      </dsp:txBody>
      <dsp:txXfrm>
        <a:off x="1548477" y="3055623"/>
        <a:ext cx="1271611" cy="1868848"/>
      </dsp:txXfrm>
    </dsp:sp>
    <dsp:sp modelId="{5FC903FB-0AF5-4A7E-A72F-A153C4A1D97C}">
      <dsp:nvSpPr>
        <dsp:cNvPr id="0" name=""/>
        <dsp:cNvSpPr/>
      </dsp:nvSpPr>
      <dsp:spPr>
        <a:xfrm>
          <a:off x="8410915" y="2568538"/>
          <a:ext cx="511256" cy="635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C36FFC9-34BE-2C4C-BB67-FB08D7AAABC8}" type="datetimeFigureOut">
              <a:rPr lang="en-US"/>
              <a:pPr/>
              <a:t>6/13/18</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5F39B1E-5E65-4048-9193-ABE0A1F1DCDA}" type="slidenum">
              <a:rPr/>
              <a:pPr/>
              <a:t>‹#›</a:t>
            </a:fld>
            <a:endParaRPr lang="en-US"/>
          </a:p>
        </p:txBody>
      </p:sp>
    </p:spTree>
    <p:extLst>
      <p:ext uri="{BB962C8B-B14F-4D97-AF65-F5344CB8AC3E}">
        <p14:creationId xmlns:p14="http://schemas.microsoft.com/office/powerpoint/2010/main" val="2116208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B1ACD13-062A-3B44-86FE-24D5AB7D39F2}" type="datetimeFigureOut">
              <a:rPr lang="en-US"/>
              <a:pPr/>
              <a:t>6/13/18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FDDFA46-1167-5248-87B4-2396E4CDC704}" type="slidenum">
              <a:rPr/>
              <a:pPr/>
              <a:t>‹#›</a:t>
            </a:fld>
            <a:endParaRPr lang="en-US"/>
          </a:p>
        </p:txBody>
      </p:sp>
    </p:spTree>
    <p:extLst>
      <p:ext uri="{BB962C8B-B14F-4D97-AF65-F5344CB8AC3E}">
        <p14:creationId xmlns:p14="http://schemas.microsoft.com/office/powerpoint/2010/main" val="31353593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FDDFA46-1167-5248-87B4-2396E4CDC704}"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FDDFA46-1167-5248-87B4-2396E4CDC704}"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45288-B0E4-4FB0-B7FA-1E0C250CF76F}"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45288-B0E4-4FB0-B7FA-1E0C250CF7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2016-2020: the objective of the SIS should be to provide information on how the country specific safeguards are being addressed and respected throughout the implementation of REDD+ activities. The short-term objective of the SIS in Viet Nam is, therefore, to meet UNFCCC safeguards reporting requirements and produce the summaries of information. It is also proposed that the SIS should gather and provide information on safeguards implementation for the proposed Forest Carbon Partnership Facility (FCPF) Emissions Reduction Programme, in the North Central Coast Region, during this period.</a:t>
            </a:r>
            <a:endParaRPr lang="en-US"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After 2020: the objective should be to support monitoring of priority activities in the forestry sector, such as Payments for Forest Environmental Services (PFES), and contributing to the enhancement of governance in the forestry sector, by supporting the monitoring of policy implementation, and law enforcement in the forestry sector.</a:t>
            </a:r>
            <a:endParaRPr lang="en-US"/>
          </a:p>
        </p:txBody>
      </p:sp>
      <p:sp>
        <p:nvSpPr>
          <p:cNvPr id="4" name="Slide Number Placeholder 3"/>
          <p:cNvSpPr>
            <a:spLocks noGrp="1"/>
          </p:cNvSpPr>
          <p:nvPr>
            <p:ph type="sldNum" sz="quarter" idx="10"/>
          </p:nvPr>
        </p:nvSpPr>
        <p:spPr/>
        <p:txBody>
          <a:bodyPr/>
          <a:lstStyle/>
          <a:p>
            <a:fld id="{DFDDFA46-1167-5248-87B4-2396E4CDC70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4672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Free, prior and informed consent (FPIC)</a:t>
            </a:r>
            <a:br>
              <a:rPr lang="en-US" sz="1200" b="1">
                <a:effectLst/>
                <a:latin typeface="Arial" panose="020B0604020202020204" pitchFamily="34" charset="0"/>
                <a:ea typeface="Calibri" panose="020F0502020204030204" pitchFamily="34" charset="0"/>
                <a:cs typeface="Times New Roman" panose="02020603050405020304" pitchFamily="18" charset="0"/>
              </a:rPr>
            </a:br>
            <a:r>
              <a:rPr lang="en-US" sz="1200" b="1">
                <a:effectLst/>
                <a:latin typeface="Arial" panose="020B0604020202020204" pitchFamily="34" charset="0"/>
                <a:ea typeface="Calibri" panose="020F0502020204030204" pitchFamily="34" charset="0"/>
                <a:cs typeface="Times New Roman" panose="02020603050405020304" pitchFamily="18" charset="0"/>
              </a:rPr>
              <a:t>Cơ chế tham vấn để đạt được sự đồng thuận của các bên liên quan dựa trên nguyên tắc tự nguyện, được thông tin trước và đầy đủ (FPIC)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FDDFA46-1167-5248-87B4-2396E4CDC70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5984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DDFA46-1167-5248-87B4-2396E4CDC70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686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DDFA46-1167-5248-87B4-2396E4CDC704}"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92670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A1BA72-9DB2-429F-8703-05C6AF03E846}" type="datetime1">
              <a:rPr lang="en-US" smtClean="0"/>
              <a:t>6/13/18</a:t>
            </a:fld>
            <a:endParaRPr lang="en-US"/>
          </a:p>
        </p:txBody>
      </p:sp>
      <p:sp>
        <p:nvSpPr>
          <p:cNvPr id="6" name="Slide Number Placeholder 5"/>
          <p:cNvSpPr>
            <a:spLocks noGrp="1"/>
          </p:cNvSpPr>
          <p:nvPr>
            <p:ph type="sldNum" sz="quarter" idx="12"/>
          </p:nvPr>
        </p:nvSpPr>
        <p:spPr/>
        <p:txBody>
          <a:bodyPr/>
          <a:lstStyle/>
          <a:p>
            <a:fld id="{B5B9EBF3-BC4A-E64C-9B42-98C8BB291CA2}" type="slidenum">
              <a:rPr/>
              <a:pPr/>
              <a:t>‹#›</a:t>
            </a:fld>
            <a:endParaRPr lang="en-US"/>
          </a:p>
        </p:txBody>
      </p:sp>
      <p:sp>
        <p:nvSpPr>
          <p:cNvPr id="7" name="TextBox 6"/>
          <p:cNvSpPr txBox="1"/>
          <p:nvPr userDrawn="1"/>
        </p:nvSpPr>
        <p:spPr>
          <a:xfrm>
            <a:off x="2907188" y="262570"/>
            <a:ext cx="6236811" cy="830997"/>
          </a:xfrm>
          <a:prstGeom prst="rect">
            <a:avLst/>
          </a:prstGeom>
          <a:noFill/>
        </p:spPr>
        <p:txBody>
          <a:bodyPr wrap="square" rtlCol="0">
            <a:spAutoFit/>
          </a:bodyPr>
          <a:lstStyle/>
          <a:p>
            <a:pPr algn="ctr" fontAlgn="base"/>
            <a:r>
              <a:rPr lang="en-US" sz="1600" b="1" i="0" u="none" strike="noStrike" kern="1200">
                <a:solidFill>
                  <a:schemeClr val="tx1"/>
                </a:solidFill>
                <a:effectLst/>
                <a:latin typeface="Times New Roman" panose="02020603050405020304" pitchFamily="18" charset="0"/>
                <a:ea typeface="+mn-ea"/>
                <a:cs typeface="Times New Roman" panose="02020603050405020304" pitchFamily="18" charset="0"/>
              </a:rPr>
              <a:t>MINISTRY OF</a:t>
            </a:r>
            <a:r>
              <a:rPr lang="en-US" sz="1600" b="1" i="0" u="none" strike="noStrike" kern="1200" baseline="0">
                <a:solidFill>
                  <a:schemeClr val="tx1"/>
                </a:solidFill>
                <a:effectLst/>
                <a:latin typeface="Times New Roman" panose="02020603050405020304" pitchFamily="18" charset="0"/>
                <a:ea typeface="+mn-ea"/>
                <a:cs typeface="Times New Roman" panose="02020603050405020304" pitchFamily="18" charset="0"/>
              </a:rPr>
              <a:t> AGRICULTURE AND RURAL DEVELOPMENT</a:t>
            </a:r>
          </a:p>
          <a:p>
            <a:pPr algn="ctr" fontAlgn="base"/>
            <a:r>
              <a:rPr lang="en-US" sz="1600" b="1" i="0" u="none" kern="1200">
                <a:solidFill>
                  <a:srgbClr val="008B39"/>
                </a:solidFill>
                <a:effectLst/>
                <a:latin typeface="Times New Roman" panose="02020603050405020304" pitchFamily="18" charset="0"/>
                <a:ea typeface="+mn-ea"/>
                <a:cs typeface="Times New Roman" panose="02020603050405020304" pitchFamily="18" charset="0"/>
              </a:rPr>
              <a:t>VIET NAM ADMINSTRATION OF</a:t>
            </a:r>
            <a:r>
              <a:rPr lang="en-US" sz="1600" b="1" i="0" u="none" kern="1200" baseline="0">
                <a:solidFill>
                  <a:srgbClr val="008B39"/>
                </a:solidFill>
                <a:effectLst/>
                <a:latin typeface="Times New Roman" panose="02020603050405020304" pitchFamily="18" charset="0"/>
                <a:ea typeface="+mn-ea"/>
                <a:cs typeface="Times New Roman" panose="02020603050405020304" pitchFamily="18" charset="0"/>
              </a:rPr>
              <a:t> FORESTRY</a:t>
            </a:r>
            <a:endParaRPr lang="en-US" sz="1600" b="1" i="0" u="none" kern="1200">
              <a:solidFill>
                <a:srgbClr val="008B39"/>
              </a:solidFill>
              <a:effectLst/>
              <a:latin typeface="Times New Roman" panose="02020603050405020304" pitchFamily="18" charset="0"/>
              <a:ea typeface="+mn-ea"/>
              <a:cs typeface="Times New Roman" panose="02020603050405020304" pitchFamily="18" charset="0"/>
            </a:endParaRPr>
          </a:p>
          <a:p>
            <a:pPr algn="ctr"/>
            <a:r>
              <a:rPr lang="en-US" sz="1600" b="1" baseline="0">
                <a:latin typeface="Times New Roman" panose="02020603050405020304" pitchFamily="18" charset="0"/>
                <a:cs typeface="Times New Roman" panose="02020603050405020304" pitchFamily="18" charset="0"/>
              </a:rPr>
              <a:t>VIET NAM REDD+ OFFICE</a:t>
            </a:r>
            <a:endParaRPr lang="en-US" sz="1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452720"/>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F054-601A-4E4B-A442-FE668885FB17}" type="datetime1">
              <a:rPr lang="en-US" smtClean="0">
                <a:solidFill>
                  <a:prstClr val="white"/>
                </a:solidFill>
              </a:rPr>
              <a:pPr/>
              <a:t>6/13/18</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www.vietnam-redd.org</a:t>
            </a: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5238595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C689A-CA5A-402E-94AE-F449C6A3000E}" type="datetime1">
              <a:rPr lang="en-US" smtClean="0">
                <a:solidFill>
                  <a:prstClr val="white"/>
                </a:solidFill>
              </a:rPr>
              <a:pPr/>
              <a:t>6/13/18</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www.vietnam-redd.org</a:t>
            </a:r>
          </a:p>
        </p:txBody>
      </p:sp>
      <p:sp>
        <p:nvSpPr>
          <p:cNvPr id="7" name="Slide Number Placeholder 6"/>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29832258"/>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B17B9-6634-448F-88E1-D9854E7C30A6}" type="datetime1">
              <a:rPr lang="en-US" smtClean="0">
                <a:solidFill>
                  <a:prstClr val="white"/>
                </a:solidFill>
              </a:rPr>
              <a:pPr/>
              <a:t>6/13/18</a:t>
            </a:fld>
            <a:endParaRPr lang="en-US">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www.vietnam-redd.org</a:t>
            </a:r>
          </a:p>
        </p:txBody>
      </p:sp>
      <p:sp>
        <p:nvSpPr>
          <p:cNvPr id="9" name="Slide Number Placeholder 8"/>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9239024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77C063-F7BE-463D-A13D-A1C7E8E27A61}" type="datetime1">
              <a:rPr lang="en-US" smtClean="0">
                <a:solidFill>
                  <a:prstClr val="white"/>
                </a:solidFill>
              </a:rPr>
              <a:pPr/>
              <a:t>6/13/18</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www.vietnam-redd.org</a:t>
            </a:r>
          </a:p>
        </p:txBody>
      </p:sp>
      <p:sp>
        <p:nvSpPr>
          <p:cNvPr id="5" name="Slide Number Placeholder 4"/>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9716805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C3AF4-2DC2-4B36-A84B-E49D10290B24}" type="datetime1">
              <a:rPr lang="en-US" smtClean="0">
                <a:solidFill>
                  <a:prstClr val="white"/>
                </a:solidFill>
              </a:rPr>
              <a:pPr/>
              <a:t>6/13/18</a:t>
            </a:fld>
            <a:endParaRPr lang="en-US">
              <a:solidFill>
                <a:prstClr val="white"/>
              </a:solidFill>
            </a:endParaRPr>
          </a:p>
        </p:txBody>
      </p:sp>
      <p:sp>
        <p:nvSpPr>
          <p:cNvPr id="3" name="Footer Placeholder 2"/>
          <p:cNvSpPr>
            <a:spLocks noGrp="1"/>
          </p:cNvSpPr>
          <p:nvPr>
            <p:ph type="ftr" sz="quarter" idx="11"/>
          </p:nvPr>
        </p:nvSpPr>
        <p:spPr/>
        <p:txBody>
          <a:bodyPr/>
          <a:lstStyle/>
          <a:p>
            <a:r>
              <a:rPr lang="en-US">
                <a:solidFill>
                  <a:prstClr val="white"/>
                </a:solidFill>
              </a:rPr>
              <a:t>www.vietnam-redd.org</a:t>
            </a:r>
          </a:p>
        </p:txBody>
      </p:sp>
      <p:sp>
        <p:nvSpPr>
          <p:cNvPr id="4" name="Slide Number Placeholder 3"/>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3652109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9455EE-1A0C-EC49-B0F3-3DFE9FEBF3F7}" type="datetime1">
              <a:rPr lang="en-US">
                <a:solidFill>
                  <a:prstClr val="white"/>
                </a:solidFill>
              </a:rPr>
              <a:pPr/>
              <a:t>6/13/18</a:t>
            </a:fld>
            <a:endParaRPr lang="en-US">
              <a:solidFill>
                <a:prstClr val="white"/>
              </a:solidFill>
            </a:endParaRP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
        <p:nvSpPr>
          <p:cNvPr id="7" name="TextBox 6"/>
          <p:cNvSpPr txBox="1"/>
          <p:nvPr userDrawn="1"/>
        </p:nvSpPr>
        <p:spPr>
          <a:xfrm>
            <a:off x="2907188" y="262570"/>
            <a:ext cx="6236811" cy="1077218"/>
          </a:xfrm>
          <a:prstGeom prst="rect">
            <a:avLst/>
          </a:prstGeom>
          <a:noFill/>
        </p:spPr>
        <p:txBody>
          <a:bodyPr wrap="square" rtlCol="0">
            <a:spAutoFit/>
          </a:bodyPr>
          <a:lstStyle/>
          <a:p>
            <a:pPr algn="ctr" fontAlgn="base"/>
            <a:r>
              <a:rPr lang="en-US" sz="1600" b="1" i="0" u="none" strike="noStrike" kern="1200">
                <a:solidFill>
                  <a:schemeClr val="tx1"/>
                </a:solidFill>
                <a:effectLst/>
                <a:latin typeface="Times New Roman" panose="02020603050405020304" pitchFamily="18" charset="0"/>
                <a:ea typeface="+mn-ea"/>
                <a:cs typeface="Times New Roman" panose="02020603050405020304" pitchFamily="18" charset="0"/>
              </a:rPr>
              <a:t>MINISTRY OF</a:t>
            </a:r>
            <a:r>
              <a:rPr lang="en-US" sz="1600" b="1" i="0" u="none" strike="noStrike" kern="1200" baseline="0">
                <a:solidFill>
                  <a:schemeClr val="tx1"/>
                </a:solidFill>
                <a:effectLst/>
                <a:latin typeface="Times New Roman" panose="02020603050405020304" pitchFamily="18" charset="0"/>
                <a:ea typeface="+mn-ea"/>
                <a:cs typeface="Times New Roman" panose="02020603050405020304" pitchFamily="18" charset="0"/>
              </a:rPr>
              <a:t> AGRICULTURE AND RURAL DEVELOPMENT</a:t>
            </a:r>
          </a:p>
          <a:p>
            <a:pPr algn="ctr" fontAlgn="base"/>
            <a:r>
              <a:rPr lang="en-US" sz="1600" b="1" i="0" u="none" kern="1200">
                <a:solidFill>
                  <a:srgbClr val="008B39"/>
                </a:solidFill>
                <a:effectLst/>
                <a:latin typeface="Times New Roman" panose="02020603050405020304" pitchFamily="18" charset="0"/>
                <a:ea typeface="+mn-ea"/>
                <a:cs typeface="Times New Roman" panose="02020603050405020304" pitchFamily="18" charset="0"/>
              </a:rPr>
              <a:t>STATE STEERING</a:t>
            </a:r>
            <a:r>
              <a:rPr lang="en-US" sz="1600" b="1" i="0" u="none" kern="1200" baseline="0">
                <a:solidFill>
                  <a:srgbClr val="008B39"/>
                </a:solidFill>
                <a:effectLst/>
                <a:latin typeface="Times New Roman" panose="02020603050405020304" pitchFamily="18" charset="0"/>
                <a:ea typeface="+mn-ea"/>
                <a:cs typeface="Times New Roman" panose="02020603050405020304" pitchFamily="18" charset="0"/>
              </a:rPr>
              <a:t> COMMITTEE OFFICE ON NATIONAL TARGET PROGRAM ON SUSTAINABLE FOREST DEVELOPMENT AND REDD+ IMPLEMENTATION</a:t>
            </a:r>
          </a:p>
        </p:txBody>
      </p:sp>
    </p:spTree>
    <p:extLst>
      <p:ext uri="{BB962C8B-B14F-4D97-AF65-F5344CB8AC3E}">
        <p14:creationId xmlns:p14="http://schemas.microsoft.com/office/powerpoint/2010/main" val="3347179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A31F2-90D4-714C-BD6E-A7F8DC1A35CC}" type="datetime1">
              <a:rPr lang="en-US">
                <a:solidFill>
                  <a:prstClr val="white"/>
                </a:solidFill>
              </a:rPr>
              <a:pPr/>
              <a:t>6/13/18</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www.vietnam-redd.org</a:t>
            </a: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450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BEDB6-A725-6F49-AB92-8D0EF7398A4C}" type="datetime1">
              <a:rPr lang="en-US">
                <a:solidFill>
                  <a:prstClr val="white"/>
                </a:solidFill>
              </a:rPr>
              <a:pPr/>
              <a:t>6/13/18</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www.vietnam-redd.org</a:t>
            </a: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931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4AAA3-48E2-FD49-B88F-64B110E3EF38}" type="datetime1">
              <a:rPr lang="en-US">
                <a:solidFill>
                  <a:prstClr val="white"/>
                </a:solidFill>
              </a:rPr>
              <a:pPr/>
              <a:t>6/13/18</a:t>
            </a:fld>
            <a:endParaRPr lang="en-US">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www.vietnam-redd.org</a:t>
            </a:r>
          </a:p>
        </p:txBody>
      </p:sp>
      <p:sp>
        <p:nvSpPr>
          <p:cNvPr id="7" name="Slide Number Placeholder 6"/>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77239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D35A13-8F0B-4045-889C-3F90D8FF03DB}" type="datetime1">
              <a:rPr lang="en-US">
                <a:solidFill>
                  <a:prstClr val="white"/>
                </a:solidFill>
              </a:rPr>
              <a:pPr/>
              <a:t>6/13/18</a:t>
            </a:fld>
            <a:endParaRPr lang="en-US">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www.vietnam-redd.org</a:t>
            </a:r>
          </a:p>
        </p:txBody>
      </p:sp>
      <p:sp>
        <p:nvSpPr>
          <p:cNvPr id="9" name="Slide Number Placeholder 8"/>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9667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8FE7-010F-4A0D-B39E-6F0B44ED29E6}" type="datetime1">
              <a:rPr lang="en-US" smtClean="0"/>
              <a:t>6/13/18</a:t>
            </a:fld>
            <a:endParaRPr lang="en-US"/>
          </a:p>
        </p:txBody>
      </p:sp>
      <p:sp>
        <p:nvSpPr>
          <p:cNvPr id="5" name="Footer Placeholder 4"/>
          <p:cNvSpPr>
            <a:spLocks noGrp="1"/>
          </p:cNvSpPr>
          <p:nvPr>
            <p:ph type="ftr" sz="quarter" idx="11"/>
          </p:nvPr>
        </p:nvSpPr>
        <p:spPr/>
        <p:txBody>
          <a:bodyPr/>
          <a:lstStyle/>
          <a:p>
            <a:r>
              <a:rPr lang="en-US"/>
              <a:t>www.vietnam-redd.org</a:t>
            </a:r>
          </a:p>
        </p:txBody>
      </p:sp>
      <p:sp>
        <p:nvSpPr>
          <p:cNvPr id="6" name="Slide Number Placeholder 5"/>
          <p:cNvSpPr>
            <a:spLocks noGrp="1"/>
          </p:cNvSpPr>
          <p:nvPr>
            <p:ph type="sldNum" sz="quarter" idx="12"/>
          </p:nvPr>
        </p:nvSpPr>
        <p:spPr/>
        <p:txBody>
          <a:bodyPr/>
          <a:lstStyle/>
          <a:p>
            <a:fld id="{B5B9EBF3-BC4A-E64C-9B42-98C8BB291CA2}" type="slidenum">
              <a:rPr/>
              <a:pPr/>
              <a:t>‹#›</a:t>
            </a:fld>
            <a:endParaRPr lang="en-US"/>
          </a:p>
        </p:txBody>
      </p:sp>
    </p:spTree>
    <p:extLst>
      <p:ext uri="{BB962C8B-B14F-4D97-AF65-F5344CB8AC3E}">
        <p14:creationId xmlns:p14="http://schemas.microsoft.com/office/powerpoint/2010/main" val="1355283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FCBE1F-4365-C14F-B942-8859A464B543}" type="datetime1">
              <a:rPr lang="en-US">
                <a:solidFill>
                  <a:prstClr val="white"/>
                </a:solidFill>
              </a:rPr>
              <a:pPr/>
              <a:t>6/13/18</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www.vietnam-redd.org</a:t>
            </a:r>
          </a:p>
        </p:txBody>
      </p:sp>
      <p:sp>
        <p:nvSpPr>
          <p:cNvPr id="5" name="Slide Number Placeholder 4"/>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48809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A584A-F45F-F140-9D6E-53AF8DFD5549}" type="datetime1">
              <a:rPr lang="en-US">
                <a:solidFill>
                  <a:prstClr val="white"/>
                </a:solidFill>
              </a:rPr>
              <a:pPr/>
              <a:t>6/13/18</a:t>
            </a:fld>
            <a:endParaRPr lang="en-US">
              <a:solidFill>
                <a:prstClr val="white"/>
              </a:solidFill>
            </a:endParaRPr>
          </a:p>
        </p:txBody>
      </p:sp>
      <p:sp>
        <p:nvSpPr>
          <p:cNvPr id="3" name="Footer Placeholder 2"/>
          <p:cNvSpPr>
            <a:spLocks noGrp="1"/>
          </p:cNvSpPr>
          <p:nvPr>
            <p:ph type="ftr" sz="quarter" idx="11"/>
          </p:nvPr>
        </p:nvSpPr>
        <p:spPr/>
        <p:txBody>
          <a:bodyPr/>
          <a:lstStyle/>
          <a:p>
            <a:r>
              <a:rPr lang="en-US">
                <a:solidFill>
                  <a:prstClr val="white"/>
                </a:solidFill>
              </a:rPr>
              <a:t>www.vietnam-redd.org</a:t>
            </a:r>
          </a:p>
        </p:txBody>
      </p:sp>
      <p:sp>
        <p:nvSpPr>
          <p:cNvPr id="4" name="Slide Number Placeholder 3"/>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79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898" y="2583270"/>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ubtitle 2"/>
          <p:cNvSpPr>
            <a:spLocks noGrp="1"/>
          </p:cNvSpPr>
          <p:nvPr>
            <p:ph type="subTitle" idx="12"/>
          </p:nvPr>
        </p:nvSpPr>
        <p:spPr>
          <a:xfrm>
            <a:off x="522368" y="679076"/>
            <a:ext cx="6427690" cy="1225863"/>
          </a:xfrm>
        </p:spPr>
        <p:txBody>
          <a:bodyPr>
            <a:normAutofit/>
          </a:bodyPr>
          <a:lstStyle>
            <a:lvl1pPr marL="0" indent="0" algn="l">
              <a:buNone/>
              <a:defRPr sz="23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Content Placeholder 2"/>
          <p:cNvSpPr>
            <a:spLocks noGrp="1"/>
          </p:cNvSpPr>
          <p:nvPr>
            <p:ph idx="13"/>
          </p:nvPr>
        </p:nvSpPr>
        <p:spPr>
          <a:xfrm>
            <a:off x="2100898" y="3927934"/>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909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898" y="2583270"/>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ubtitle 2"/>
          <p:cNvSpPr>
            <a:spLocks noGrp="1"/>
          </p:cNvSpPr>
          <p:nvPr>
            <p:ph type="subTitle" idx="12"/>
          </p:nvPr>
        </p:nvSpPr>
        <p:spPr>
          <a:xfrm>
            <a:off x="522368" y="679076"/>
            <a:ext cx="6427690" cy="1225863"/>
          </a:xfrm>
        </p:spPr>
        <p:txBody>
          <a:bodyPr>
            <a:normAutofit/>
          </a:bodyPr>
          <a:lstStyle>
            <a:lvl1pPr marL="0" indent="0" algn="l">
              <a:buNone/>
              <a:defRPr sz="23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Content Placeholder 2"/>
          <p:cNvSpPr>
            <a:spLocks noGrp="1"/>
          </p:cNvSpPr>
          <p:nvPr>
            <p:ph idx="13"/>
          </p:nvPr>
        </p:nvSpPr>
        <p:spPr>
          <a:xfrm>
            <a:off x="2100898" y="3927934"/>
            <a:ext cx="6585901" cy="12796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077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F054-601A-4E4B-A442-FE668885FB17}" type="datetime1">
              <a:rPr lang="en-US" smtClean="0"/>
              <a:t>6/13/18</a:t>
            </a:fld>
            <a:endParaRPr lang="en-US"/>
          </a:p>
        </p:txBody>
      </p:sp>
      <p:sp>
        <p:nvSpPr>
          <p:cNvPr id="5" name="Footer Placeholder 4"/>
          <p:cNvSpPr>
            <a:spLocks noGrp="1"/>
          </p:cNvSpPr>
          <p:nvPr>
            <p:ph type="ftr" sz="quarter" idx="11"/>
          </p:nvPr>
        </p:nvSpPr>
        <p:spPr/>
        <p:txBody>
          <a:bodyPr/>
          <a:lstStyle/>
          <a:p>
            <a:r>
              <a:rPr lang="en-US"/>
              <a:t>www.vietnam-redd.org</a:t>
            </a:r>
          </a:p>
        </p:txBody>
      </p:sp>
      <p:sp>
        <p:nvSpPr>
          <p:cNvPr id="6" name="Slide Number Placeholder 5"/>
          <p:cNvSpPr>
            <a:spLocks noGrp="1"/>
          </p:cNvSpPr>
          <p:nvPr>
            <p:ph type="sldNum" sz="quarter" idx="12"/>
          </p:nvPr>
        </p:nvSpPr>
        <p:spPr/>
        <p:txBody>
          <a:bodyPr/>
          <a:lstStyle/>
          <a:p>
            <a:fld id="{B5B9EBF3-BC4A-E64C-9B42-98C8BB291CA2}" type="slidenum">
              <a:rPr/>
              <a:pPr/>
              <a:t>‹#›</a:t>
            </a:fld>
            <a:endParaRPr lang="en-US"/>
          </a:p>
        </p:txBody>
      </p:sp>
    </p:spTree>
    <p:extLst>
      <p:ext uri="{BB962C8B-B14F-4D97-AF65-F5344CB8AC3E}">
        <p14:creationId xmlns:p14="http://schemas.microsoft.com/office/powerpoint/2010/main" val="1543948345"/>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C689A-CA5A-402E-94AE-F449C6A3000E}" type="datetime1">
              <a:rPr lang="en-US" smtClean="0"/>
              <a:t>6/13/18</a:t>
            </a:fld>
            <a:endParaRPr lang="en-US"/>
          </a:p>
        </p:txBody>
      </p:sp>
      <p:sp>
        <p:nvSpPr>
          <p:cNvPr id="6" name="Footer Placeholder 5"/>
          <p:cNvSpPr>
            <a:spLocks noGrp="1"/>
          </p:cNvSpPr>
          <p:nvPr>
            <p:ph type="ftr" sz="quarter" idx="11"/>
          </p:nvPr>
        </p:nvSpPr>
        <p:spPr/>
        <p:txBody>
          <a:bodyPr/>
          <a:lstStyle/>
          <a:p>
            <a:r>
              <a:rPr lang="en-US"/>
              <a:t>www.vietnam-redd.org</a:t>
            </a:r>
          </a:p>
        </p:txBody>
      </p:sp>
      <p:sp>
        <p:nvSpPr>
          <p:cNvPr id="7" name="Slide Number Placeholder 6"/>
          <p:cNvSpPr>
            <a:spLocks noGrp="1"/>
          </p:cNvSpPr>
          <p:nvPr>
            <p:ph type="sldNum" sz="quarter" idx="12"/>
          </p:nvPr>
        </p:nvSpPr>
        <p:spPr/>
        <p:txBody>
          <a:bodyPr/>
          <a:lstStyle/>
          <a:p>
            <a:fld id="{B5B9EBF3-BC4A-E64C-9B42-98C8BB291CA2}" type="slidenum">
              <a:rPr/>
              <a:pPr/>
              <a:t>‹#›</a:t>
            </a:fld>
            <a:endParaRPr lang="en-US"/>
          </a:p>
        </p:txBody>
      </p:sp>
    </p:spTree>
    <p:extLst>
      <p:ext uri="{BB962C8B-B14F-4D97-AF65-F5344CB8AC3E}">
        <p14:creationId xmlns:p14="http://schemas.microsoft.com/office/powerpoint/2010/main" val="3451502058"/>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B17B9-6634-448F-88E1-D9854E7C30A6}" type="datetime1">
              <a:rPr lang="en-US" smtClean="0"/>
              <a:t>6/13/18</a:t>
            </a:fld>
            <a:endParaRPr lang="en-US"/>
          </a:p>
        </p:txBody>
      </p:sp>
      <p:sp>
        <p:nvSpPr>
          <p:cNvPr id="8" name="Footer Placeholder 7"/>
          <p:cNvSpPr>
            <a:spLocks noGrp="1"/>
          </p:cNvSpPr>
          <p:nvPr>
            <p:ph type="ftr" sz="quarter" idx="11"/>
          </p:nvPr>
        </p:nvSpPr>
        <p:spPr/>
        <p:txBody>
          <a:bodyPr/>
          <a:lstStyle/>
          <a:p>
            <a:r>
              <a:rPr lang="en-US"/>
              <a:t>www.vietnam-redd.org</a:t>
            </a:r>
          </a:p>
        </p:txBody>
      </p:sp>
      <p:sp>
        <p:nvSpPr>
          <p:cNvPr id="9" name="Slide Number Placeholder 8"/>
          <p:cNvSpPr>
            <a:spLocks noGrp="1"/>
          </p:cNvSpPr>
          <p:nvPr>
            <p:ph type="sldNum" sz="quarter" idx="12"/>
          </p:nvPr>
        </p:nvSpPr>
        <p:spPr/>
        <p:txBody>
          <a:bodyPr/>
          <a:lstStyle/>
          <a:p>
            <a:fld id="{B5B9EBF3-BC4A-E64C-9B42-98C8BB291CA2}" type="slidenum">
              <a:rPr/>
              <a:pPr/>
              <a:t>‹#›</a:t>
            </a:fld>
            <a:endParaRPr lang="en-US"/>
          </a:p>
        </p:txBody>
      </p:sp>
    </p:spTree>
    <p:extLst>
      <p:ext uri="{BB962C8B-B14F-4D97-AF65-F5344CB8AC3E}">
        <p14:creationId xmlns:p14="http://schemas.microsoft.com/office/powerpoint/2010/main" val="177515951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77C063-F7BE-463D-A13D-A1C7E8E27A61}" type="datetime1">
              <a:rPr lang="en-US" smtClean="0"/>
              <a:t>6/13/18</a:t>
            </a:fld>
            <a:endParaRPr lang="en-US"/>
          </a:p>
        </p:txBody>
      </p:sp>
      <p:sp>
        <p:nvSpPr>
          <p:cNvPr id="4" name="Footer Placeholder 3"/>
          <p:cNvSpPr>
            <a:spLocks noGrp="1"/>
          </p:cNvSpPr>
          <p:nvPr>
            <p:ph type="ftr" sz="quarter" idx="11"/>
          </p:nvPr>
        </p:nvSpPr>
        <p:spPr/>
        <p:txBody>
          <a:bodyPr/>
          <a:lstStyle/>
          <a:p>
            <a:r>
              <a:rPr lang="en-US"/>
              <a:t>www.vietnam-redd.org</a:t>
            </a:r>
          </a:p>
        </p:txBody>
      </p:sp>
      <p:sp>
        <p:nvSpPr>
          <p:cNvPr id="5" name="Slide Number Placeholder 4"/>
          <p:cNvSpPr>
            <a:spLocks noGrp="1"/>
          </p:cNvSpPr>
          <p:nvPr>
            <p:ph type="sldNum" sz="quarter" idx="12"/>
          </p:nvPr>
        </p:nvSpPr>
        <p:spPr/>
        <p:txBody>
          <a:bodyPr/>
          <a:lstStyle/>
          <a:p>
            <a:fld id="{B5B9EBF3-BC4A-E64C-9B42-98C8BB291CA2}" type="slidenum">
              <a:rPr/>
              <a:pPr/>
              <a:t>‹#›</a:t>
            </a:fld>
            <a:endParaRPr lang="en-US"/>
          </a:p>
        </p:txBody>
      </p:sp>
    </p:spTree>
    <p:extLst>
      <p:ext uri="{BB962C8B-B14F-4D97-AF65-F5344CB8AC3E}">
        <p14:creationId xmlns:p14="http://schemas.microsoft.com/office/powerpoint/2010/main" val="9894189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C3AF4-2DC2-4B36-A84B-E49D10290B24}" type="datetime1">
              <a:rPr lang="en-US" smtClean="0"/>
              <a:t>6/13/18</a:t>
            </a:fld>
            <a:endParaRPr lang="en-US"/>
          </a:p>
        </p:txBody>
      </p:sp>
      <p:sp>
        <p:nvSpPr>
          <p:cNvPr id="3" name="Footer Placeholder 2"/>
          <p:cNvSpPr>
            <a:spLocks noGrp="1"/>
          </p:cNvSpPr>
          <p:nvPr>
            <p:ph type="ftr" sz="quarter" idx="11"/>
          </p:nvPr>
        </p:nvSpPr>
        <p:spPr/>
        <p:txBody>
          <a:bodyPr/>
          <a:lstStyle/>
          <a:p>
            <a:r>
              <a:rPr lang="en-US"/>
              <a:t>www.vietnam-redd.org</a:t>
            </a:r>
          </a:p>
        </p:txBody>
      </p:sp>
      <p:sp>
        <p:nvSpPr>
          <p:cNvPr id="4" name="Slide Number Placeholder 3"/>
          <p:cNvSpPr>
            <a:spLocks noGrp="1"/>
          </p:cNvSpPr>
          <p:nvPr>
            <p:ph type="sldNum" sz="quarter" idx="12"/>
          </p:nvPr>
        </p:nvSpPr>
        <p:spPr/>
        <p:txBody>
          <a:bodyPr/>
          <a:lstStyle/>
          <a:p>
            <a:fld id="{B5B9EBF3-BC4A-E64C-9B42-98C8BB291CA2}" type="slidenum">
              <a:rPr/>
              <a:pPr/>
              <a:t>‹#›</a:t>
            </a:fld>
            <a:endParaRPr lang="en-US"/>
          </a:p>
        </p:txBody>
      </p:sp>
    </p:spTree>
    <p:extLst>
      <p:ext uri="{BB962C8B-B14F-4D97-AF65-F5344CB8AC3E}">
        <p14:creationId xmlns:p14="http://schemas.microsoft.com/office/powerpoint/2010/main" val="289614420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A1BA72-9DB2-429F-8703-05C6AF03E846}" type="datetime1">
              <a:rPr lang="en-US" smtClean="0">
                <a:solidFill>
                  <a:prstClr val="white"/>
                </a:solidFill>
              </a:rPr>
              <a:pPr/>
              <a:t>6/13/18</a:t>
            </a:fld>
            <a:endParaRPr lang="en-US">
              <a:solidFill>
                <a:prstClr val="white"/>
              </a:solidFill>
            </a:endParaRP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
        <p:nvSpPr>
          <p:cNvPr id="7" name="TextBox 6"/>
          <p:cNvSpPr txBox="1"/>
          <p:nvPr userDrawn="1"/>
        </p:nvSpPr>
        <p:spPr>
          <a:xfrm>
            <a:off x="2907188" y="262570"/>
            <a:ext cx="6236811" cy="830997"/>
          </a:xfrm>
          <a:prstGeom prst="rect">
            <a:avLst/>
          </a:prstGeom>
          <a:noFill/>
        </p:spPr>
        <p:txBody>
          <a:bodyPr wrap="square" rtlCol="0">
            <a:spAutoFit/>
          </a:bodyPr>
          <a:lstStyle/>
          <a:p>
            <a:pPr algn="ctr" fontAlgn="base"/>
            <a:r>
              <a:rPr lang="en-US" sz="1600" b="1">
                <a:solidFill>
                  <a:prstClr val="black"/>
                </a:solidFill>
                <a:latin typeface="Times New Roman" panose="02020603050405020304" pitchFamily="18" charset="0"/>
                <a:cs typeface="Times New Roman" panose="02020603050405020304" pitchFamily="18" charset="0"/>
              </a:rPr>
              <a:t>MINISTRY OF AGRICULTURE AND RURAL DEVELOPMENT</a:t>
            </a:r>
          </a:p>
          <a:p>
            <a:pPr algn="ctr" fontAlgn="base"/>
            <a:r>
              <a:rPr lang="en-US" sz="1600" b="1">
                <a:solidFill>
                  <a:srgbClr val="008B39"/>
                </a:solidFill>
                <a:latin typeface="Times New Roman" panose="02020603050405020304" pitchFamily="18" charset="0"/>
                <a:cs typeface="Times New Roman" panose="02020603050405020304" pitchFamily="18" charset="0"/>
              </a:rPr>
              <a:t>VIET NAM ADMINSTRATION OF FORESTRY</a:t>
            </a:r>
          </a:p>
          <a:p>
            <a:pPr algn="ctr"/>
            <a:r>
              <a:rPr lang="en-US" sz="1600" b="1">
                <a:solidFill>
                  <a:prstClr val="black"/>
                </a:solidFill>
                <a:latin typeface="Times New Roman" panose="02020603050405020304" pitchFamily="18" charset="0"/>
                <a:cs typeface="Times New Roman" panose="02020603050405020304" pitchFamily="18" charset="0"/>
              </a:rPr>
              <a:t>VIET NAM REDD+ OFFICE</a:t>
            </a:r>
          </a:p>
        </p:txBody>
      </p:sp>
    </p:spTree>
    <p:extLst>
      <p:ext uri="{BB962C8B-B14F-4D97-AF65-F5344CB8AC3E}">
        <p14:creationId xmlns:p14="http://schemas.microsoft.com/office/powerpoint/2010/main" val="301807829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8FE7-010F-4A0D-B39E-6F0B44ED29E6}" type="datetime1">
              <a:rPr lang="en-US" smtClean="0">
                <a:solidFill>
                  <a:prstClr val="white"/>
                </a:solidFill>
              </a:rPr>
              <a:pPr/>
              <a:t>6/13/18</a:t>
            </a:fld>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www.vietnam-redd.org</a:t>
            </a: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065690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amera.wav"/>
          </p:stSnd>
        </p:sndAc>
      </p:transition>
    </mc:Choice>
    <mc:Fallback xmlns="">
      <p:transition spd="slow">
        <p:sndAc>
          <p:stSnd>
            <p:snd r:embed="rId3"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audio" Target="../media/audio1.wav"/><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audio" Target="../media/audio1.wav"/><Relationship Id="rId5" Type="http://schemas.openxmlformats.org/officeDocument/2006/relationships/slideLayout" Target="../slideLayouts/slideLayout12.xml"/><Relationship Id="rId10" Type="http://schemas.openxmlformats.org/officeDocument/2006/relationships/image" Target="../media/image2.jpeg"/><Relationship Id="rId4" Type="http://schemas.openxmlformats.org/officeDocument/2006/relationships/slideLayout" Target="../slideLayouts/slideLayout11.xml"/><Relationship Id="rId9"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jpe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1" y="1193513"/>
            <a:ext cx="8459999" cy="8999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001" y="2250953"/>
            <a:ext cx="8459999" cy="41399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496576"/>
            <a:ext cx="9144000" cy="357647"/>
          </a:xfrm>
          <a:prstGeom prst="rect">
            <a:avLst/>
          </a:prstGeom>
          <a:solidFill>
            <a:srgbClr val="008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668400" y="6531400"/>
            <a:ext cx="2133600" cy="287999"/>
          </a:xfrm>
          <a:prstGeom prst="rect">
            <a:avLst/>
          </a:prstGeom>
        </p:spPr>
        <p:txBody>
          <a:bodyPr vert="horz" lIns="91440" tIns="45720" rIns="91440" bIns="45720" rtlCol="0" anchor="ctr"/>
          <a:lstStyle>
            <a:lvl1pPr algn="r">
              <a:defRPr sz="1000" b="0">
                <a:solidFill>
                  <a:schemeClr val="bg1"/>
                </a:solidFill>
              </a:defRPr>
            </a:lvl1pPr>
          </a:lstStyle>
          <a:p>
            <a:fld id="{F3281562-E6CC-CA44-BF46-A5A25632E2D7}" type="slidenum">
              <a:rPr lang="en-US"/>
              <a:pPr/>
              <a:t>‹#›</a:t>
            </a:fld>
            <a:endParaRPr lang="en-US"/>
          </a:p>
        </p:txBody>
      </p:sp>
      <p:sp>
        <p:nvSpPr>
          <p:cNvPr id="4" name="Date Placeholder 3"/>
          <p:cNvSpPr>
            <a:spLocks noGrp="1"/>
          </p:cNvSpPr>
          <p:nvPr>
            <p:ph type="dt" sz="half" idx="2"/>
          </p:nvPr>
        </p:nvSpPr>
        <p:spPr>
          <a:xfrm>
            <a:off x="342001" y="6531400"/>
            <a:ext cx="2133600" cy="287999"/>
          </a:xfrm>
          <a:prstGeom prst="rect">
            <a:avLst/>
          </a:prstGeom>
        </p:spPr>
        <p:txBody>
          <a:bodyPr vert="horz" lIns="91440" tIns="45720" rIns="91440" bIns="45720" rtlCol="0" anchor="ctr"/>
          <a:lstStyle>
            <a:lvl1pPr algn="l">
              <a:defRPr sz="1000" b="0">
                <a:solidFill>
                  <a:schemeClr val="bg1"/>
                </a:solidFill>
              </a:defRPr>
            </a:lvl1pPr>
          </a:lstStyle>
          <a:p>
            <a:fld id="{8233D7BF-1B30-46ED-9A97-8CD339755D7D}" type="datetime1">
              <a:rPr lang="en-US" smtClean="0"/>
              <a:t>6/13/18</a:t>
            </a:fld>
            <a:endParaRPr lang="en-US"/>
          </a:p>
        </p:txBody>
      </p:sp>
      <p:sp>
        <p:nvSpPr>
          <p:cNvPr id="5" name="Footer Placeholder 4"/>
          <p:cNvSpPr>
            <a:spLocks noGrp="1"/>
          </p:cNvSpPr>
          <p:nvPr>
            <p:ph type="ftr" sz="quarter" idx="3"/>
          </p:nvPr>
        </p:nvSpPr>
        <p:spPr>
          <a:xfrm>
            <a:off x="3124200" y="6531400"/>
            <a:ext cx="2895600" cy="287999"/>
          </a:xfrm>
          <a:prstGeom prst="rect">
            <a:avLst/>
          </a:prstGeom>
        </p:spPr>
        <p:txBody>
          <a:bodyPr vert="horz" lIns="91440" tIns="45720" rIns="91440" bIns="45720" rtlCol="0" anchor="ctr"/>
          <a:lstStyle>
            <a:lvl1pPr algn="ctr">
              <a:defRPr sz="1000" b="0">
                <a:solidFill>
                  <a:schemeClr val="bg1"/>
                </a:solidFill>
              </a:defRPr>
            </a:lvl1pPr>
          </a:lstStyle>
          <a:p>
            <a:r>
              <a:rPr lang="en-US"/>
              <a:t>www.vietnam-redd.org</a:t>
            </a:r>
          </a:p>
        </p:txBody>
      </p:sp>
      <p:pic>
        <p:nvPicPr>
          <p:cNvPr id="1026" name="Picture 2" descr="C:\Users\FAO\Desktop\Untitled.jpg"/>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85725" y="0"/>
            <a:ext cx="1724025" cy="168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93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p:sndAc>
          <p:stSnd>
            <p:snd r:embed="rId9" name="camera.wav"/>
          </p:stSnd>
        </p:sndAc>
      </p:transition>
    </mc:Choice>
    <mc:Fallback xmlns="">
      <p:transition spd="slow">
        <p:sndAc>
          <p:stSnd>
            <p:snd r:embed="rId11" name="camera.wav"/>
          </p:stSnd>
        </p:sndAc>
      </p:transition>
    </mc:Fallback>
  </mc:AlternateContent>
  <p:hf hdr="0"/>
  <p:txStyles>
    <p:titleStyle>
      <a:lvl1pPr algn="ctr" defTabSz="457200" rtl="0" eaLnBrk="1" latinLnBrk="0" hangingPunct="1">
        <a:spcBef>
          <a:spcPct val="0"/>
        </a:spcBef>
        <a:buNone/>
        <a:defRPr sz="36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1" y="1193513"/>
            <a:ext cx="8459999" cy="8999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001" y="2250953"/>
            <a:ext cx="8459999" cy="41399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496576"/>
            <a:ext cx="9144000" cy="357647"/>
          </a:xfrm>
          <a:prstGeom prst="rect">
            <a:avLst/>
          </a:prstGeom>
          <a:solidFill>
            <a:srgbClr val="008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6668400" y="6531400"/>
            <a:ext cx="2133600" cy="287999"/>
          </a:xfrm>
          <a:prstGeom prst="rect">
            <a:avLst/>
          </a:prstGeom>
        </p:spPr>
        <p:txBody>
          <a:bodyPr vert="horz" lIns="91440" tIns="45720" rIns="91440" bIns="45720" rtlCol="0" anchor="ctr"/>
          <a:lstStyle>
            <a:lvl1pPr algn="r">
              <a:defRPr sz="1000" b="0">
                <a:solidFill>
                  <a:schemeClr val="bg1"/>
                </a:solidFill>
              </a:defRPr>
            </a:lvl1pPr>
          </a:lstStyle>
          <a:p>
            <a:fld id="{F3281562-E6CC-CA44-BF46-A5A25632E2D7}" type="slidenum">
              <a:rPr lang="en-US">
                <a:solidFill>
                  <a:prstClr val="white"/>
                </a:solidFill>
              </a:rPr>
              <a:pPr/>
              <a:t>‹#›</a:t>
            </a:fld>
            <a:endParaRPr lang="en-US">
              <a:solidFill>
                <a:prstClr val="white"/>
              </a:solidFill>
            </a:endParaRPr>
          </a:p>
        </p:txBody>
      </p:sp>
      <p:sp>
        <p:nvSpPr>
          <p:cNvPr id="4" name="Date Placeholder 3"/>
          <p:cNvSpPr>
            <a:spLocks noGrp="1"/>
          </p:cNvSpPr>
          <p:nvPr>
            <p:ph type="dt" sz="half" idx="2"/>
          </p:nvPr>
        </p:nvSpPr>
        <p:spPr>
          <a:xfrm>
            <a:off x="342001" y="6531400"/>
            <a:ext cx="2133600" cy="287999"/>
          </a:xfrm>
          <a:prstGeom prst="rect">
            <a:avLst/>
          </a:prstGeom>
        </p:spPr>
        <p:txBody>
          <a:bodyPr vert="horz" lIns="91440" tIns="45720" rIns="91440" bIns="45720" rtlCol="0" anchor="ctr"/>
          <a:lstStyle>
            <a:lvl1pPr algn="l">
              <a:defRPr sz="1000" b="0">
                <a:solidFill>
                  <a:schemeClr val="bg1"/>
                </a:solidFill>
              </a:defRPr>
            </a:lvl1pPr>
          </a:lstStyle>
          <a:p>
            <a:fld id="{8233D7BF-1B30-46ED-9A97-8CD339755D7D}" type="datetime1">
              <a:rPr lang="en-US" smtClean="0">
                <a:solidFill>
                  <a:prstClr val="white"/>
                </a:solidFill>
              </a:rPr>
              <a:pPr/>
              <a:t>6/13/18</a:t>
            </a:fld>
            <a:endParaRPr lang="en-US">
              <a:solidFill>
                <a:prstClr val="white"/>
              </a:solidFill>
            </a:endParaRPr>
          </a:p>
        </p:txBody>
      </p:sp>
      <p:sp>
        <p:nvSpPr>
          <p:cNvPr id="5" name="Footer Placeholder 4"/>
          <p:cNvSpPr>
            <a:spLocks noGrp="1"/>
          </p:cNvSpPr>
          <p:nvPr>
            <p:ph type="ftr" sz="quarter" idx="3"/>
          </p:nvPr>
        </p:nvSpPr>
        <p:spPr>
          <a:xfrm>
            <a:off x="3124200" y="6531400"/>
            <a:ext cx="2895600" cy="287999"/>
          </a:xfrm>
          <a:prstGeom prst="rect">
            <a:avLst/>
          </a:prstGeom>
        </p:spPr>
        <p:txBody>
          <a:bodyPr vert="horz" lIns="91440" tIns="45720" rIns="91440" bIns="45720" rtlCol="0" anchor="ctr"/>
          <a:lstStyle>
            <a:lvl1pPr algn="ctr">
              <a:defRPr sz="1000" b="0">
                <a:solidFill>
                  <a:schemeClr val="bg1"/>
                </a:solidFill>
              </a:defRPr>
            </a:lvl1pPr>
          </a:lstStyle>
          <a:p>
            <a:r>
              <a:rPr lang="en-US">
                <a:solidFill>
                  <a:prstClr val="white"/>
                </a:solidFill>
              </a:rPr>
              <a:t>www.vietnam-redd.org</a:t>
            </a:r>
          </a:p>
        </p:txBody>
      </p:sp>
      <p:pic>
        <p:nvPicPr>
          <p:cNvPr id="1026" name="Picture 2" descr="C:\Users\FAO\Desktop\Untitled.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5725" y="0"/>
            <a:ext cx="1724025" cy="168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9849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mc:AlternateContent xmlns:mc="http://schemas.openxmlformats.org/markup-compatibility/2006" xmlns:p14="http://schemas.microsoft.com/office/powerpoint/2010/main">
    <mc:Choice Requires="p14">
      <p:transition spd="slow" p14:dur="2000">
        <p:sndAc>
          <p:stSnd>
            <p:snd r:embed="rId9" name="camera.wav"/>
          </p:stSnd>
        </p:sndAc>
      </p:transition>
    </mc:Choice>
    <mc:Fallback xmlns="">
      <p:transition spd="slow">
        <p:sndAc>
          <p:stSnd>
            <p:snd r:embed="rId11" name="camera.wav"/>
          </p:stSnd>
        </p:sndAc>
      </p:transition>
    </mc:Fallback>
  </mc:AlternateContent>
  <p:hf hdr="0"/>
  <p:txStyles>
    <p:titleStyle>
      <a:lvl1pPr algn="ctr" defTabSz="457200" rtl="0" eaLnBrk="1" latinLnBrk="0" hangingPunct="1">
        <a:spcBef>
          <a:spcPct val="0"/>
        </a:spcBef>
        <a:buNone/>
        <a:defRPr sz="36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1" y="1193513"/>
            <a:ext cx="8459999" cy="8999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001" y="2250953"/>
            <a:ext cx="8459999" cy="41399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496576"/>
            <a:ext cx="9144000" cy="357647"/>
          </a:xfrm>
          <a:prstGeom prst="rect">
            <a:avLst/>
          </a:prstGeom>
          <a:solidFill>
            <a:srgbClr val="008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6668400" y="6531400"/>
            <a:ext cx="2133600" cy="287999"/>
          </a:xfrm>
          <a:prstGeom prst="rect">
            <a:avLst/>
          </a:prstGeom>
        </p:spPr>
        <p:txBody>
          <a:bodyPr vert="horz" lIns="91440" tIns="45720" rIns="91440" bIns="45720" rtlCol="0" anchor="ctr"/>
          <a:lstStyle>
            <a:lvl1pPr algn="r">
              <a:defRPr sz="1000" b="0">
                <a:solidFill>
                  <a:schemeClr val="bg1"/>
                </a:solidFill>
              </a:defRPr>
            </a:lvl1pPr>
          </a:lstStyle>
          <a:p>
            <a:fld id="{F3281562-E6CC-CA44-BF46-A5A25632E2D7}" type="slidenum">
              <a:rPr lang="en-US">
                <a:solidFill>
                  <a:prstClr val="white"/>
                </a:solidFill>
              </a:rPr>
              <a:pPr/>
              <a:t>‹#›</a:t>
            </a:fld>
            <a:endParaRPr lang="en-US">
              <a:solidFill>
                <a:prstClr val="white"/>
              </a:solidFill>
            </a:endParaRPr>
          </a:p>
        </p:txBody>
      </p:sp>
      <p:sp>
        <p:nvSpPr>
          <p:cNvPr id="4" name="Date Placeholder 3"/>
          <p:cNvSpPr>
            <a:spLocks noGrp="1"/>
          </p:cNvSpPr>
          <p:nvPr>
            <p:ph type="dt" sz="half" idx="2"/>
          </p:nvPr>
        </p:nvSpPr>
        <p:spPr>
          <a:xfrm>
            <a:off x="342001" y="6531400"/>
            <a:ext cx="2133600" cy="287999"/>
          </a:xfrm>
          <a:prstGeom prst="rect">
            <a:avLst/>
          </a:prstGeom>
        </p:spPr>
        <p:txBody>
          <a:bodyPr vert="horz" lIns="91440" tIns="45720" rIns="91440" bIns="45720" rtlCol="0" anchor="ctr"/>
          <a:lstStyle>
            <a:lvl1pPr algn="l">
              <a:defRPr sz="1000" b="0">
                <a:solidFill>
                  <a:schemeClr val="bg1"/>
                </a:solidFill>
              </a:defRPr>
            </a:lvl1pPr>
          </a:lstStyle>
          <a:p>
            <a:fld id="{2DA5C54F-11F6-CA42-ABA4-B93E772EC9AB}" type="datetime1">
              <a:rPr lang="en-US">
                <a:solidFill>
                  <a:prstClr val="white"/>
                </a:solidFill>
              </a:rPr>
              <a:pPr/>
              <a:t>6/13/18</a:t>
            </a:fld>
            <a:endParaRPr lang="en-US">
              <a:solidFill>
                <a:prstClr val="white"/>
              </a:solidFill>
            </a:endParaRPr>
          </a:p>
        </p:txBody>
      </p:sp>
      <p:sp>
        <p:nvSpPr>
          <p:cNvPr id="5" name="Footer Placeholder 4"/>
          <p:cNvSpPr>
            <a:spLocks noGrp="1"/>
          </p:cNvSpPr>
          <p:nvPr>
            <p:ph type="ftr" sz="quarter" idx="3"/>
          </p:nvPr>
        </p:nvSpPr>
        <p:spPr>
          <a:xfrm>
            <a:off x="3124200" y="6531400"/>
            <a:ext cx="2895600" cy="287999"/>
          </a:xfrm>
          <a:prstGeom prst="rect">
            <a:avLst/>
          </a:prstGeom>
        </p:spPr>
        <p:txBody>
          <a:bodyPr vert="horz" lIns="91440" tIns="45720" rIns="91440" bIns="45720" rtlCol="0" anchor="ctr"/>
          <a:lstStyle>
            <a:lvl1pPr algn="ctr">
              <a:defRPr sz="1000" b="0">
                <a:solidFill>
                  <a:schemeClr val="bg1"/>
                </a:solidFill>
              </a:defRPr>
            </a:lvl1pPr>
          </a:lstStyle>
          <a:p>
            <a:r>
              <a:rPr lang="en-US">
                <a:solidFill>
                  <a:prstClr val="white"/>
                </a:solidFill>
              </a:rPr>
              <a:t>www.vietnam-redd.org</a:t>
            </a:r>
          </a:p>
        </p:txBody>
      </p:sp>
      <p:pic>
        <p:nvPicPr>
          <p:cNvPr id="1026" name="Picture 2" descr="C:\Users\FAO\Desktop\Untitled.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725" y="0"/>
            <a:ext cx="1724025" cy="168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017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p:txStyles>
    <p:titleStyle>
      <a:lvl1pPr algn="ctr" defTabSz="457200" rtl="0" eaLnBrk="1" latinLnBrk="0" hangingPunct="1">
        <a:spcBef>
          <a:spcPct val="0"/>
        </a:spcBef>
        <a:buNone/>
        <a:defRPr sz="36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audio" Target="../media/audio2.wav"/><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792" y="3747135"/>
            <a:ext cx="6888087" cy="2398280"/>
          </a:xfrm>
        </p:spPr>
        <p:txBody>
          <a:bodyPr>
            <a:normAutofit fontScale="92500" lnSpcReduction="20000"/>
          </a:bodyPr>
          <a:lstStyle/>
          <a:p>
            <a:endParaRPr lang="en-US" b="1" dirty="0">
              <a:solidFill>
                <a:schemeClr val="tx1"/>
              </a:solidFill>
            </a:endParaRPr>
          </a:p>
          <a:p>
            <a:r>
              <a:rPr lang="en-US" sz="2400" b="1" dirty="0">
                <a:solidFill>
                  <a:srgbClr val="008B39"/>
                </a:solidFill>
                <a:latin typeface="Times New Roman" panose="02020603050405020304" pitchFamily="18" charset="0"/>
                <a:cs typeface="Times New Roman" panose="02020603050405020304" pitchFamily="18" charset="0"/>
              </a:rPr>
              <a:t>ACCRA, GHANA</a:t>
            </a:r>
          </a:p>
          <a:p>
            <a:r>
              <a:rPr lang="en-US" sz="2400" b="1" dirty="0">
                <a:solidFill>
                  <a:srgbClr val="008B39"/>
                </a:solidFill>
                <a:latin typeface="Times New Roman" panose="02020603050405020304" pitchFamily="18" charset="0"/>
                <a:cs typeface="Times New Roman" panose="02020603050405020304" pitchFamily="18" charset="0"/>
              </a:rPr>
              <a:t>June 2018</a:t>
            </a:r>
          </a:p>
          <a:p>
            <a:endParaRPr lang="en-US" sz="2400" b="1" dirty="0">
              <a:solidFill>
                <a:srgbClr val="008B39"/>
              </a:solidFill>
            </a:endParaRPr>
          </a:p>
          <a:p>
            <a:endParaRPr lang="en-US" sz="2400" b="1" dirty="0">
              <a:solidFill>
                <a:srgbClr val="008B39"/>
              </a:solidFill>
            </a:endParaRPr>
          </a:p>
          <a:p>
            <a:r>
              <a:rPr lang="en-US" sz="2400" b="1" dirty="0">
                <a:solidFill>
                  <a:srgbClr val="008B39"/>
                </a:solidFill>
                <a:latin typeface="Times New Roman" panose="02020603050405020304" pitchFamily="18" charset="0"/>
                <a:cs typeface="Times New Roman" panose="02020603050405020304" pitchFamily="18" charset="0"/>
              </a:rPr>
              <a:t>Le Ha Phuong</a:t>
            </a:r>
          </a:p>
          <a:p>
            <a:r>
              <a:rPr lang="en-US" sz="2400" b="1" dirty="0">
                <a:solidFill>
                  <a:srgbClr val="008B39"/>
                </a:solidFill>
                <a:latin typeface="Times New Roman" panose="02020603050405020304" pitchFamily="18" charset="0"/>
                <a:cs typeface="Times New Roman" panose="02020603050405020304" pitchFamily="18" charset="0"/>
              </a:rPr>
              <a:t>State Steering Committee Office</a:t>
            </a:r>
          </a:p>
        </p:txBody>
      </p:sp>
      <p:sp>
        <p:nvSpPr>
          <p:cNvPr id="4" name="Rectangle 170"/>
          <p:cNvSpPr txBox="1">
            <a:spLocks noGrp="1" noChangeArrowheads="1"/>
          </p:cNvSpPr>
          <p:nvPr>
            <p:ph type="ctrTitle"/>
          </p:nvPr>
        </p:nvSpPr>
        <p:spPr>
          <a:xfrm>
            <a:off x="3505593" y="1630997"/>
            <a:ext cx="5706263" cy="2116138"/>
          </a:xfrm>
          <a:prstGeom prst="rect">
            <a:avLst/>
          </a:prstGeom>
        </p:spPr>
        <p:txBody>
          <a:bodyPr vert="horz" lIns="91440" tIns="45720" rIns="91440" bIns="45720" rtlCol="0" anchor="b">
            <a:noAutofit/>
          </a:bodyPr>
          <a:lstStyle/>
          <a:p>
            <a:br>
              <a:rPr lang="en-US" sz="2800" b="1" dirty="0"/>
            </a:br>
            <a:br>
              <a:rPr lang="en-US" sz="2800" b="1" dirty="0"/>
            </a:br>
            <a:r>
              <a:rPr lang="fr-FR" sz="2800" b="1" dirty="0"/>
              <a:t>PREMIER RESUMÉ D’INFORMATIONS SUR LA PRISE EN COMPTE ET LE RESPECT DES SAUVEGARDES REDD+ AU VIETNAM</a:t>
            </a:r>
            <a:r>
              <a:rPr lang="fr-FR" sz="3200" dirty="0"/>
              <a:t> </a:t>
            </a:r>
          </a:p>
        </p:txBody>
      </p:sp>
      <p:sp>
        <p:nvSpPr>
          <p:cNvPr id="5" name="Footer Placeholder 4"/>
          <p:cNvSpPr txBox="1">
            <a:spLocks/>
          </p:cNvSpPr>
          <p:nvPr/>
        </p:nvSpPr>
        <p:spPr>
          <a:xfrm>
            <a:off x="3124200" y="6531400"/>
            <a:ext cx="2895600" cy="287999"/>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www.vietnam-redd.org</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613"/>
          <a:stretch/>
        </p:blipFill>
        <p:spPr bwMode="auto">
          <a:xfrm>
            <a:off x="47625" y="1759844"/>
            <a:ext cx="3457968" cy="4771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69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p:cNvSpPr>
          <p:nvPr/>
        </p:nvSpPr>
        <p:spPr>
          <a:xfrm>
            <a:off x="3124200" y="6531400"/>
            <a:ext cx="2895600" cy="287999"/>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www.vietnam-redd.org</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itle 2"/>
          <p:cNvSpPr>
            <a:spLocks noGrp="1"/>
          </p:cNvSpPr>
          <p:nvPr>
            <p:ph type="ctrTitle"/>
          </p:nvPr>
        </p:nvSpPr>
        <p:spPr>
          <a:xfrm>
            <a:off x="685800" y="1630680"/>
            <a:ext cx="7772400" cy="4206239"/>
          </a:xfrm>
        </p:spPr>
        <p:txBody>
          <a:bodyPr>
            <a:normAutofit/>
          </a:bodyPr>
          <a:lstStyle/>
          <a:p>
            <a:pPr algn="l">
              <a:lnSpc>
                <a:spcPct val="150000"/>
              </a:lnSpc>
              <a:spcAft>
                <a:spcPts val="1200"/>
              </a:spcAft>
              <a:buFont typeface="+mj-lt"/>
              <a:buAutoNum type="arabicPeriod"/>
            </a:pPr>
            <a:r>
              <a:rPr lang="fr-FR" sz="3000" b="1" dirty="0">
                <a:solidFill>
                  <a:srgbClr val="00B050"/>
                </a:solidFill>
              </a:rPr>
              <a:t> Processus </a:t>
            </a:r>
            <a:br>
              <a:rPr lang="fr-FR" sz="3000" b="1" dirty="0">
                <a:solidFill>
                  <a:srgbClr val="00B050"/>
                </a:solidFill>
              </a:rPr>
            </a:br>
            <a:r>
              <a:rPr lang="fr-FR" sz="3000" b="1" dirty="0">
                <a:solidFill>
                  <a:srgbClr val="00B050"/>
                </a:solidFill>
              </a:rPr>
              <a:t>2. Structure du Résumé d’informations</a:t>
            </a:r>
          </a:p>
          <a:p>
            <a:pPr algn="l">
              <a:lnSpc>
                <a:spcPct val="150000"/>
              </a:lnSpc>
              <a:spcAft>
                <a:spcPts val="1200"/>
              </a:spcAft>
            </a:pPr>
            <a:r>
              <a:rPr lang="fr-FR" sz="3000" b="1" dirty="0">
                <a:solidFill>
                  <a:srgbClr val="00B050"/>
                </a:solidFill>
              </a:rPr>
              <a:t>3. Points forts et opportunités</a:t>
            </a:r>
            <a:br>
              <a:rPr lang="fr-FR" sz="3000" b="1" dirty="0">
                <a:solidFill>
                  <a:srgbClr val="00B050"/>
                </a:solidFill>
              </a:rPr>
            </a:br>
            <a:r>
              <a:rPr lang="fr-FR" sz="3000" b="1" dirty="0">
                <a:solidFill>
                  <a:srgbClr val="00B050"/>
                </a:solidFill>
              </a:rPr>
              <a:t>4. Défis</a:t>
            </a:r>
            <a:br>
              <a:rPr lang="fr-FR" sz="3000" b="1" dirty="0">
                <a:solidFill>
                  <a:srgbClr val="00B050"/>
                </a:solidFill>
              </a:rPr>
            </a:br>
            <a:r>
              <a:rPr lang="fr-FR" sz="3000" b="1" dirty="0">
                <a:solidFill>
                  <a:srgbClr val="00B050"/>
                </a:solidFill>
              </a:rPr>
              <a:t>5. Leçons tirées</a:t>
            </a:r>
          </a:p>
        </p:txBody>
      </p:sp>
    </p:spTree>
    <p:extLst>
      <p:ext uri="{BB962C8B-B14F-4D97-AF65-F5344CB8AC3E}">
        <p14:creationId xmlns:p14="http://schemas.microsoft.com/office/powerpoint/2010/main" val="73238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49" y="-24273"/>
            <a:ext cx="8459999" cy="899999"/>
          </a:xfrm>
        </p:spPr>
        <p:txBody>
          <a:bodyPr/>
          <a:lstStyle/>
          <a:p>
            <a:r>
              <a:rPr lang="en-US" b="1" dirty="0"/>
              <a:t>PROCESSUS</a:t>
            </a:r>
            <a:endParaRPr lang="vi-VN"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957066633"/>
              </p:ext>
            </p:extLst>
          </p:nvPr>
        </p:nvGraphicFramePr>
        <p:xfrm>
          <a:off x="127884" y="859942"/>
          <a:ext cx="878497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000584" y="2492896"/>
            <a:ext cx="2143416" cy="92333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defTabSz="457200"/>
            <a:r>
              <a:rPr lang="en-US" b="1" dirty="0">
                <a:solidFill>
                  <a:srgbClr val="FF0000"/>
                </a:solidFill>
              </a:rPr>
              <a:t>A presenter a la CNUCCC </a:t>
            </a:r>
            <a:r>
              <a:rPr lang="en-US" b="1" dirty="0" err="1">
                <a:solidFill>
                  <a:srgbClr val="FF0000"/>
                </a:solidFill>
              </a:rPr>
              <a:t>en</a:t>
            </a:r>
            <a:r>
              <a:rPr lang="en-US" b="1" dirty="0">
                <a:solidFill>
                  <a:srgbClr val="FF0000"/>
                </a:solidFill>
              </a:rPr>
              <a:t> </a:t>
            </a:r>
            <a:r>
              <a:rPr lang="en-US" b="1" dirty="0" err="1">
                <a:solidFill>
                  <a:schemeClr val="accent1">
                    <a:lumMod val="50000"/>
                  </a:schemeClr>
                </a:solidFill>
              </a:rPr>
              <a:t>Octobre</a:t>
            </a:r>
            <a:r>
              <a:rPr lang="en-US" b="1" dirty="0">
                <a:solidFill>
                  <a:schemeClr val="accent1">
                    <a:lumMod val="50000"/>
                  </a:schemeClr>
                </a:solidFill>
              </a:rPr>
              <a:t> 2018</a:t>
            </a:r>
            <a:endParaRPr lang="en-US" dirty="0">
              <a:solidFill>
                <a:prstClr val="black"/>
              </a:solidFill>
            </a:endParaRPr>
          </a:p>
        </p:txBody>
      </p:sp>
      <p:sp>
        <p:nvSpPr>
          <p:cNvPr id="9" name="TextBox 8"/>
          <p:cNvSpPr txBox="1"/>
          <p:nvPr/>
        </p:nvSpPr>
        <p:spPr>
          <a:xfrm>
            <a:off x="500034" y="192880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0175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01" y="293227"/>
            <a:ext cx="8459999" cy="899999"/>
          </a:xfrm>
        </p:spPr>
        <p:txBody>
          <a:bodyPr/>
          <a:lstStyle/>
          <a:p>
            <a:pPr algn="ctr"/>
            <a:r>
              <a:rPr lang="en-US" b="1" dirty="0"/>
              <a:t>Structure du Résumé </a:t>
            </a:r>
            <a:r>
              <a:rPr lang="en-US" b="1" dirty="0" err="1"/>
              <a:t>d’informations</a:t>
            </a:r>
            <a:endParaRPr lang="en-US" b="1" dirty="0"/>
          </a:p>
        </p:txBody>
      </p:sp>
      <p:sp>
        <p:nvSpPr>
          <p:cNvPr id="5" name="Content Placeholder 4"/>
          <p:cNvSpPr>
            <a:spLocks noGrp="1"/>
          </p:cNvSpPr>
          <p:nvPr>
            <p:ph sz="quarter" idx="1"/>
          </p:nvPr>
        </p:nvSpPr>
        <p:spPr>
          <a:xfrm>
            <a:off x="285720" y="1600200"/>
            <a:ext cx="8572560" cy="4495800"/>
          </a:xfrm>
        </p:spPr>
        <p:txBody>
          <a:bodyPr>
            <a:normAutofit fontScale="92500" lnSpcReduction="10000"/>
          </a:bodyPr>
          <a:lstStyle/>
          <a:p>
            <a:pPr marL="457200" indent="-457200">
              <a:buFont typeface="+mj-lt"/>
              <a:buAutoNum type="arabicPeriod"/>
            </a:pPr>
            <a:r>
              <a:rPr lang="en-GB" sz="3200" b="1" dirty="0">
                <a:solidFill>
                  <a:srgbClr val="008B39"/>
                </a:solidFill>
              </a:rPr>
              <a:t>INTRODUCTION</a:t>
            </a:r>
            <a:r>
              <a:rPr lang="en-US" sz="3200" b="1" dirty="0">
                <a:solidFill>
                  <a:srgbClr val="008B39"/>
                </a:solidFill>
              </a:rPr>
              <a:t>	</a:t>
            </a:r>
          </a:p>
          <a:p>
            <a:pPr marL="457200" indent="-457200">
              <a:buFont typeface="+mj-lt"/>
              <a:buAutoNum type="arabicPeriod"/>
            </a:pPr>
            <a:r>
              <a:rPr lang="en-GB" sz="3200" b="1" dirty="0">
                <a:solidFill>
                  <a:srgbClr val="008B39"/>
                </a:solidFill>
              </a:rPr>
              <a:t>CONTEXTE NATIONAL REDD+ AU VIET NAM </a:t>
            </a:r>
          </a:p>
          <a:p>
            <a:pPr marL="457200" indent="-457200">
              <a:buFont typeface="+mj-lt"/>
              <a:buAutoNum type="arabicPeriod"/>
            </a:pPr>
            <a:r>
              <a:rPr lang="en-GB" sz="3200" b="1" dirty="0">
                <a:solidFill>
                  <a:srgbClr val="008B39"/>
                </a:solidFill>
              </a:rPr>
              <a:t>CADRE NATIONALE POUR LES SAUVEGARDES REDD+ </a:t>
            </a:r>
          </a:p>
          <a:p>
            <a:pPr marL="457200" indent="-457200">
              <a:buFont typeface="+mj-lt"/>
              <a:buAutoNum type="arabicPeriod"/>
            </a:pPr>
            <a:r>
              <a:rPr lang="en-GB" sz="3200" b="1" dirty="0">
                <a:solidFill>
                  <a:srgbClr val="008B39"/>
                </a:solidFill>
              </a:rPr>
              <a:t>DESCRIPTION DE CHAQUE SAUVEGARDE D’APRES LE CONTEXT NATIONAL </a:t>
            </a:r>
          </a:p>
          <a:p>
            <a:pPr marL="457200" indent="-457200">
              <a:buFont typeface="+mj-lt"/>
              <a:buAutoNum type="arabicPeriod"/>
            </a:pPr>
            <a:r>
              <a:rPr lang="en-GB" sz="3200" b="1" dirty="0">
                <a:solidFill>
                  <a:srgbClr val="008B39"/>
                </a:solidFill>
              </a:rPr>
              <a:t>INFORMATIONS SUR LA PRISE EN COMPTE ET LE RESPECT DES SAUVEGARDES REDD+</a:t>
            </a:r>
          </a:p>
          <a:p>
            <a:pPr marL="457200" indent="-457200">
              <a:buFont typeface="+mj-lt"/>
              <a:buAutoNum type="arabicPeriod"/>
            </a:pPr>
            <a:r>
              <a:rPr lang="en-GB" sz="3200" b="1" dirty="0">
                <a:solidFill>
                  <a:srgbClr val="008B39"/>
                </a:solidFill>
              </a:rPr>
              <a:t>BIBLIOGRAPHIE</a:t>
            </a:r>
          </a:p>
          <a:p>
            <a:pPr marL="0" indent="0">
              <a:buNone/>
            </a:pPr>
            <a:endParaRPr lang="en-GB" sz="2400" b="1" dirty="0">
              <a:solidFill>
                <a:srgbClr val="008B39"/>
              </a:solidFill>
            </a:endParaRPr>
          </a:p>
        </p:txBody>
      </p:sp>
    </p:spTree>
    <p:extLst>
      <p:ext uri="{BB962C8B-B14F-4D97-AF65-F5344CB8AC3E}">
        <p14:creationId xmlns:p14="http://schemas.microsoft.com/office/powerpoint/2010/main" val="209994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1" y="133063"/>
            <a:ext cx="8459999" cy="899999"/>
          </a:xfrm>
        </p:spPr>
        <p:txBody>
          <a:bodyPr>
            <a:normAutofit/>
          </a:bodyPr>
          <a:lstStyle/>
          <a:p>
            <a:r>
              <a:rPr lang="en-US" sz="2400" b="1" dirty="0">
                <a:latin typeface="Times New Roman"/>
                <a:cs typeface="Times New Roman"/>
              </a:rPr>
              <a:t>POINTS FORTS ET OPPORTUNITÉS</a:t>
            </a:r>
            <a:endParaRPr lang="en-US" sz="2400" b="1"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199125" y="888865"/>
            <a:ext cx="6469275" cy="5142738"/>
          </a:xfrm>
        </p:spPr>
        <p:txBody>
          <a:bodyPr>
            <a:noAutofit/>
          </a:bodyPr>
          <a:lstStyle/>
          <a:p>
            <a:pPr marL="0" indent="0" algn="just">
              <a:lnSpc>
                <a:spcPct val="120000"/>
              </a:lnSpc>
              <a:spcBef>
                <a:spcPts val="0"/>
              </a:spcBef>
              <a:spcAft>
                <a:spcPts val="600"/>
              </a:spcAft>
              <a:buNone/>
            </a:pPr>
            <a:r>
              <a:rPr lang="fr-FR" sz="2300" dirty="0">
                <a:solidFill>
                  <a:srgbClr val="008B39"/>
                </a:solidFill>
              </a:rPr>
              <a:t>- Identifications des facteurs de déforestation au niveau national et infranationale </a:t>
            </a:r>
          </a:p>
          <a:p>
            <a:pPr algn="just">
              <a:lnSpc>
                <a:spcPct val="120000"/>
              </a:lnSpc>
              <a:spcBef>
                <a:spcPts val="0"/>
              </a:spcBef>
              <a:spcAft>
                <a:spcPts val="600"/>
              </a:spcAft>
              <a:buFontTx/>
              <a:buChar char="-"/>
            </a:pPr>
            <a:r>
              <a:rPr lang="fr-FR" sz="2300" dirty="0">
                <a:solidFill>
                  <a:srgbClr val="008B39"/>
                </a:solidFill>
              </a:rPr>
              <a:t>Objectifs claires pour une approche nationale sur le court et long terme </a:t>
            </a:r>
          </a:p>
          <a:p>
            <a:pPr algn="just">
              <a:lnSpc>
                <a:spcPct val="120000"/>
              </a:lnSpc>
              <a:spcBef>
                <a:spcPts val="0"/>
              </a:spcBef>
              <a:spcAft>
                <a:spcPts val="600"/>
              </a:spcAft>
              <a:buFontTx/>
              <a:buChar char="-"/>
            </a:pPr>
            <a:r>
              <a:rPr lang="fr-FR" sz="2300" dirty="0">
                <a:solidFill>
                  <a:srgbClr val="008B39"/>
                </a:solidFill>
              </a:rPr>
              <a:t>Evaluation environnementale et sociale des actions REDD+</a:t>
            </a:r>
          </a:p>
          <a:p>
            <a:pPr marL="0" indent="0" algn="just">
              <a:lnSpc>
                <a:spcPct val="120000"/>
              </a:lnSpc>
              <a:spcBef>
                <a:spcPts val="0"/>
              </a:spcBef>
              <a:spcAft>
                <a:spcPts val="600"/>
              </a:spcAft>
              <a:buNone/>
            </a:pPr>
            <a:r>
              <a:rPr lang="fr-FR" sz="2300" dirty="0">
                <a:solidFill>
                  <a:srgbClr val="008B39"/>
                </a:solidFill>
              </a:rPr>
              <a:t>- Cadre juridique et politique identifié et évalué</a:t>
            </a:r>
          </a:p>
          <a:p>
            <a:pPr marL="0" indent="0" algn="just">
              <a:lnSpc>
                <a:spcPct val="120000"/>
              </a:lnSpc>
              <a:spcBef>
                <a:spcPts val="0"/>
              </a:spcBef>
              <a:spcAft>
                <a:spcPts val="600"/>
              </a:spcAft>
              <a:buNone/>
            </a:pPr>
            <a:r>
              <a:rPr lang="fr-FR" sz="2300" dirty="0">
                <a:solidFill>
                  <a:srgbClr val="008B39"/>
                </a:solidFill>
              </a:rPr>
              <a:t>- Consultations au niveau national et infranational </a:t>
            </a:r>
          </a:p>
          <a:p>
            <a:pPr marL="0" indent="0" algn="just">
              <a:lnSpc>
                <a:spcPct val="120000"/>
              </a:lnSpc>
              <a:spcBef>
                <a:spcPts val="0"/>
              </a:spcBef>
              <a:spcAft>
                <a:spcPts val="600"/>
              </a:spcAft>
              <a:buNone/>
            </a:pPr>
            <a:r>
              <a:rPr lang="fr-FR" sz="2300" dirty="0">
                <a:solidFill>
                  <a:srgbClr val="008B39"/>
                </a:solidFill>
              </a:rPr>
              <a:t>- Autres processus importants:</a:t>
            </a:r>
            <a:r>
              <a:rPr lang="en-GB" sz="2300" dirty="0">
                <a:solidFill>
                  <a:srgbClr val="008B39"/>
                </a:solidFill>
              </a:rPr>
              <a:t> MRR, EESS-CGES</a:t>
            </a:r>
            <a:endParaRPr lang="en-AU" sz="2300" dirty="0">
              <a:solidFill>
                <a:srgbClr val="008B39"/>
              </a:solidFill>
            </a:endParaRPr>
          </a:p>
        </p:txBody>
      </p:sp>
      <p:sp>
        <p:nvSpPr>
          <p:cNvPr id="4" name="Date Placeholder 3"/>
          <p:cNvSpPr>
            <a:spLocks noGrp="1"/>
          </p:cNvSpPr>
          <p:nvPr>
            <p:ph type="dt" sz="half" idx="10"/>
          </p:nvPr>
        </p:nvSpPr>
        <p:spPr/>
        <p:txBody>
          <a:bodyPr/>
          <a:lstStyle/>
          <a:p>
            <a:fld id="{93ACA0F7-FB47-4F9F-B4D1-0B7CF434524D}" type="datetime1">
              <a:rPr lang="en-US" smtClean="0">
                <a:solidFill>
                  <a:prstClr val="white"/>
                </a:solidFill>
              </a:rPr>
              <a:pPr/>
              <a:t>6/13/18</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www.vietnam-redd.org</a:t>
            </a: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5</a:t>
            </a:fld>
            <a:endParaRPr lang="en-US">
              <a:solidFill>
                <a:prstClr val="white"/>
              </a:solidFill>
            </a:endParaRPr>
          </a:p>
        </p:txBody>
      </p:sp>
      <p:pic>
        <p:nvPicPr>
          <p:cNvPr id="8" name="Picture 7"/>
          <p:cNvPicPr>
            <a:picLocks noChangeAspect="1"/>
          </p:cNvPicPr>
          <p:nvPr/>
        </p:nvPicPr>
        <p:blipFill>
          <a:blip r:embed="rId4"/>
          <a:stretch>
            <a:fillRect/>
          </a:stretch>
        </p:blipFill>
        <p:spPr>
          <a:xfrm>
            <a:off x="6790146" y="1529111"/>
            <a:ext cx="2011854" cy="1391737"/>
          </a:xfrm>
          <a:prstGeom prst="rect">
            <a:avLst/>
          </a:prstGeom>
        </p:spPr>
      </p:pic>
      <p:pic>
        <p:nvPicPr>
          <p:cNvPr id="10" name="Picture 9"/>
          <p:cNvPicPr>
            <a:picLocks noChangeAspect="1"/>
          </p:cNvPicPr>
          <p:nvPr/>
        </p:nvPicPr>
        <p:blipFill>
          <a:blip r:embed="rId5"/>
          <a:stretch>
            <a:fillRect/>
          </a:stretch>
        </p:blipFill>
        <p:spPr>
          <a:xfrm>
            <a:off x="6790146" y="3129121"/>
            <a:ext cx="2011854" cy="1469263"/>
          </a:xfrm>
          <a:prstGeom prst="rect">
            <a:avLst/>
          </a:prstGeom>
        </p:spPr>
      </p:pic>
      <p:pic>
        <p:nvPicPr>
          <p:cNvPr id="11" name="Picture 10"/>
          <p:cNvPicPr>
            <a:picLocks noChangeAspect="1"/>
          </p:cNvPicPr>
          <p:nvPr/>
        </p:nvPicPr>
        <p:blipFill>
          <a:blip r:embed="rId6"/>
          <a:stretch>
            <a:fillRect/>
          </a:stretch>
        </p:blipFill>
        <p:spPr>
          <a:xfrm>
            <a:off x="6805387" y="4806657"/>
            <a:ext cx="1981372" cy="1469263"/>
          </a:xfrm>
          <a:prstGeom prst="rect">
            <a:avLst/>
          </a:prstGeom>
        </p:spPr>
      </p:pic>
    </p:spTree>
    <p:extLst>
      <p:ext uri="{BB962C8B-B14F-4D97-AF65-F5344CB8AC3E}">
        <p14:creationId xmlns:p14="http://schemas.microsoft.com/office/powerpoint/2010/main" val="379840804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amera.wav"/>
          </p:stSnd>
        </p:sndAc>
      </p:transition>
    </mc:Choice>
    <mc:Fallback xmlns="">
      <p:transition spd="slow">
        <p:sndAc>
          <p:stSnd>
            <p:snd r:embed="rId8"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1" y="38663"/>
            <a:ext cx="8459999" cy="899999"/>
          </a:xfrm>
        </p:spPr>
        <p:txBody>
          <a:bodyPr>
            <a:normAutofit/>
          </a:bodyPr>
          <a:lstStyle/>
          <a:p>
            <a:r>
              <a:rPr lang="fr-FR" sz="2400" b="1">
                <a:latin typeface="Times New Roman"/>
                <a:cs typeface="Times New Roman"/>
              </a:rPr>
              <a:t>DEFIS</a:t>
            </a:r>
            <a:endParaRPr lang="fr-FR" sz="2400" b="1">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298655" y="938662"/>
            <a:ext cx="6239774" cy="5353318"/>
          </a:xfrm>
        </p:spPr>
        <p:txBody>
          <a:bodyPr>
            <a:noAutofit/>
          </a:bodyPr>
          <a:lstStyle/>
          <a:p>
            <a:pPr marL="274320" indent="-274320" algn="just">
              <a:lnSpc>
                <a:spcPct val="120000"/>
              </a:lnSpc>
              <a:spcBef>
                <a:spcPts val="0"/>
              </a:spcBef>
              <a:spcAft>
                <a:spcPts val="600"/>
              </a:spcAft>
              <a:buFont typeface="Wingdings" charset="2"/>
              <a:buChar char="Ø"/>
            </a:pPr>
            <a:r>
              <a:rPr lang="fr-FR" sz="2200" dirty="0">
                <a:solidFill>
                  <a:srgbClr val="0000CC"/>
                </a:solidFill>
                <a:latin typeface="Times New Roman" panose="02020603050405020304" pitchFamily="18" charset="0"/>
                <a:cs typeface="Times New Roman" panose="02020603050405020304" pitchFamily="18" charset="0"/>
              </a:rPr>
              <a:t>Nouvelle terminologie pour REDD+</a:t>
            </a:r>
          </a:p>
          <a:p>
            <a:pPr marL="274320" indent="-274320" algn="just">
              <a:lnSpc>
                <a:spcPct val="120000"/>
              </a:lnSpc>
              <a:spcBef>
                <a:spcPts val="0"/>
              </a:spcBef>
              <a:spcAft>
                <a:spcPts val="600"/>
              </a:spcAft>
              <a:buFont typeface="Wingdings" charset="2"/>
              <a:buChar char="Ø"/>
            </a:pPr>
            <a:r>
              <a:rPr lang="fr-FR" sz="2200" dirty="0">
                <a:solidFill>
                  <a:srgbClr val="0000CC"/>
                </a:solidFill>
                <a:latin typeface="Times New Roman" panose="02020603050405020304" pitchFamily="18" charset="0"/>
                <a:cs typeface="Times New Roman" panose="02020603050405020304" pitchFamily="18" charset="0"/>
              </a:rPr>
              <a:t>Beaucoup d’exigences pour accéder a des paiements basés sur les résultats </a:t>
            </a:r>
          </a:p>
          <a:p>
            <a:pPr marL="274320" indent="-274320" algn="just">
              <a:lnSpc>
                <a:spcPct val="120000"/>
              </a:lnSpc>
              <a:spcBef>
                <a:spcPts val="0"/>
              </a:spcBef>
              <a:spcAft>
                <a:spcPts val="600"/>
              </a:spcAft>
              <a:buFont typeface="Wingdings" charset="2"/>
              <a:buChar char="Ø"/>
            </a:pPr>
            <a:r>
              <a:rPr lang="fr-FR" sz="2200" dirty="0">
                <a:solidFill>
                  <a:srgbClr val="0000CC"/>
                </a:solidFill>
                <a:latin typeface="Times New Roman" panose="02020603050405020304" pitchFamily="18" charset="0"/>
                <a:cs typeface="Times New Roman" panose="02020603050405020304" pitchFamily="18" charset="0"/>
              </a:rPr>
              <a:t>Les projets REDD+ sont petit et leur viabilité dans la duré est un problème </a:t>
            </a:r>
          </a:p>
          <a:p>
            <a:pPr marL="274320" indent="-274320" algn="just">
              <a:lnSpc>
                <a:spcPct val="120000"/>
              </a:lnSpc>
              <a:spcBef>
                <a:spcPts val="0"/>
              </a:spcBef>
              <a:spcAft>
                <a:spcPts val="600"/>
              </a:spcAft>
              <a:buFont typeface="Wingdings" charset="2"/>
              <a:buChar char="Ø"/>
            </a:pPr>
            <a:r>
              <a:rPr lang="fr-FR" sz="2200" dirty="0">
                <a:solidFill>
                  <a:srgbClr val="0000CC"/>
                </a:solidFill>
                <a:latin typeface="Times New Roman" panose="02020603050405020304" pitchFamily="18" charset="0"/>
                <a:cs typeface="Times New Roman" panose="02020603050405020304" pitchFamily="18" charset="0"/>
              </a:rPr>
              <a:t>La coordination entre les diffèrent secteurs </a:t>
            </a:r>
          </a:p>
          <a:p>
            <a:pPr marL="274320" indent="-274320" algn="just">
              <a:lnSpc>
                <a:spcPct val="120000"/>
              </a:lnSpc>
              <a:spcBef>
                <a:spcPts val="0"/>
              </a:spcBef>
              <a:spcAft>
                <a:spcPts val="600"/>
              </a:spcAft>
              <a:buFont typeface="Wingdings" charset="2"/>
              <a:buChar char="Ø"/>
            </a:pPr>
            <a:r>
              <a:rPr lang="fr-FR" sz="2200" dirty="0">
                <a:solidFill>
                  <a:srgbClr val="0000CC"/>
                </a:solidFill>
                <a:latin typeface="Times New Roman" panose="02020603050405020304" pitchFamily="18" charset="0"/>
                <a:cs typeface="Times New Roman" panose="02020603050405020304" pitchFamily="18" charset="0"/>
              </a:rPr>
              <a:t>Processus SIS and Résumé d’informations en parallèle  </a:t>
            </a:r>
          </a:p>
          <a:p>
            <a:pPr marL="274320" indent="-274320" algn="just">
              <a:lnSpc>
                <a:spcPct val="120000"/>
              </a:lnSpc>
              <a:spcBef>
                <a:spcPts val="0"/>
              </a:spcBef>
              <a:spcAft>
                <a:spcPts val="600"/>
              </a:spcAft>
              <a:buFont typeface="Wingdings" charset="2"/>
              <a:buChar char="Ø"/>
            </a:pPr>
            <a:r>
              <a:rPr lang="fr-FR" sz="2200" dirty="0">
                <a:solidFill>
                  <a:srgbClr val="0000CC"/>
                </a:solidFill>
                <a:latin typeface="Times New Roman" panose="02020603050405020304" pitchFamily="18" charset="0"/>
                <a:cs typeface="Times New Roman" panose="02020603050405020304" pitchFamily="18" charset="0"/>
              </a:rPr>
              <a:t>Les sources d’information disponibles et comment ils peuvent fournir des informations sur les sauvegardes </a:t>
            </a:r>
          </a:p>
          <a:p>
            <a:pPr marL="274320" indent="-274320" algn="just">
              <a:lnSpc>
                <a:spcPct val="120000"/>
              </a:lnSpc>
              <a:spcBef>
                <a:spcPts val="0"/>
              </a:spcBef>
              <a:spcAft>
                <a:spcPts val="600"/>
              </a:spcAft>
              <a:buFont typeface="Wingdings" charset="2"/>
              <a:buChar char="Ø"/>
            </a:pPr>
            <a:r>
              <a:rPr lang="fr-FR" sz="2200" dirty="0">
                <a:solidFill>
                  <a:srgbClr val="0000CC"/>
                </a:solidFill>
                <a:latin typeface="Times New Roman" panose="02020603050405020304" pitchFamily="18" charset="0"/>
                <a:cs typeface="Times New Roman" panose="02020603050405020304" pitchFamily="18" charset="0"/>
              </a:rPr>
              <a:t>Peu d’information sur le ‘respect’ des sauvegardes </a:t>
            </a:r>
          </a:p>
          <a:p>
            <a:pPr marL="0" indent="0" algn="just">
              <a:lnSpc>
                <a:spcPct val="120000"/>
              </a:lnSpc>
              <a:spcBef>
                <a:spcPts val="0"/>
              </a:spcBef>
              <a:spcAft>
                <a:spcPts val="600"/>
              </a:spcAft>
              <a:buNone/>
            </a:pPr>
            <a:r>
              <a:rPr lang="en-US" sz="2200" dirty="0">
                <a:solidFill>
                  <a:srgbClr val="0000CC"/>
                </a:solidFill>
                <a:latin typeface="Times New Roman" panose="02020603050405020304" pitchFamily="18" charset="0"/>
                <a:cs typeface="Times New Roman" panose="02020603050405020304" pitchFamily="18" charset="0"/>
              </a:rPr>
              <a:t>. </a:t>
            </a:r>
            <a:r>
              <a:rPr lang="en-US" sz="2200"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p>
          <a:p>
            <a:pPr marL="0" indent="0" algn="just">
              <a:lnSpc>
                <a:spcPct val="120000"/>
              </a:lnSpc>
              <a:spcBef>
                <a:spcPts val="0"/>
              </a:spcBef>
              <a:spcAft>
                <a:spcPts val="600"/>
              </a:spcAft>
              <a:buNone/>
            </a:pPr>
            <a:endParaRPr lang="en-AU" sz="2200" dirty="0"/>
          </a:p>
        </p:txBody>
      </p:sp>
      <p:sp>
        <p:nvSpPr>
          <p:cNvPr id="4" name="Date Placeholder 3"/>
          <p:cNvSpPr>
            <a:spLocks noGrp="1"/>
          </p:cNvSpPr>
          <p:nvPr>
            <p:ph type="dt" sz="half" idx="10"/>
          </p:nvPr>
        </p:nvSpPr>
        <p:spPr/>
        <p:txBody>
          <a:bodyPr/>
          <a:lstStyle/>
          <a:p>
            <a:fld id="{93ACA0F7-FB47-4F9F-B4D1-0B7CF434524D}" type="datetime1">
              <a:rPr lang="en-US" smtClean="0">
                <a:solidFill>
                  <a:prstClr val="white"/>
                </a:solidFill>
              </a:rPr>
              <a:pPr/>
              <a:t>6/13/18</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a:solidFill>
                  <a:prstClr val="white"/>
                </a:solidFill>
              </a:rPr>
              <a:t>www.vietnam-redd.org</a:t>
            </a: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6</a:t>
            </a:fld>
            <a:endParaRPr lang="en-US">
              <a:solidFill>
                <a:prstClr val="white"/>
              </a:solidFill>
            </a:endParaRPr>
          </a:p>
        </p:txBody>
      </p:sp>
      <p:pic>
        <p:nvPicPr>
          <p:cNvPr id="7" name="Picture 6"/>
          <p:cNvPicPr>
            <a:picLocks noChangeAspect="1"/>
          </p:cNvPicPr>
          <p:nvPr/>
        </p:nvPicPr>
        <p:blipFill>
          <a:blip r:embed="rId4"/>
          <a:stretch>
            <a:fillRect/>
          </a:stretch>
        </p:blipFill>
        <p:spPr>
          <a:xfrm>
            <a:off x="6538429" y="1414513"/>
            <a:ext cx="2278369" cy="1404618"/>
          </a:xfrm>
          <a:prstGeom prst="rect">
            <a:avLst/>
          </a:prstGeom>
        </p:spPr>
      </p:pic>
      <p:pic>
        <p:nvPicPr>
          <p:cNvPr id="8" name="Picture 7"/>
          <p:cNvPicPr>
            <a:picLocks noChangeAspect="1"/>
          </p:cNvPicPr>
          <p:nvPr/>
        </p:nvPicPr>
        <p:blipFill>
          <a:blip r:embed="rId5"/>
          <a:stretch>
            <a:fillRect/>
          </a:stretch>
        </p:blipFill>
        <p:spPr>
          <a:xfrm>
            <a:off x="6568027" y="3002909"/>
            <a:ext cx="2248771" cy="1478411"/>
          </a:xfrm>
          <a:prstGeom prst="rect">
            <a:avLst/>
          </a:prstGeom>
        </p:spPr>
      </p:pic>
      <p:pic>
        <p:nvPicPr>
          <p:cNvPr id="10" name="Picture 9"/>
          <p:cNvPicPr>
            <a:picLocks noChangeAspect="1"/>
          </p:cNvPicPr>
          <p:nvPr/>
        </p:nvPicPr>
        <p:blipFill>
          <a:blip r:embed="rId6"/>
          <a:stretch>
            <a:fillRect/>
          </a:stretch>
        </p:blipFill>
        <p:spPr>
          <a:xfrm>
            <a:off x="6553228" y="4680250"/>
            <a:ext cx="2278370" cy="1483593"/>
          </a:xfrm>
          <a:prstGeom prst="rect">
            <a:avLst/>
          </a:prstGeom>
        </p:spPr>
      </p:pic>
    </p:spTree>
    <p:extLst>
      <p:ext uri="{BB962C8B-B14F-4D97-AF65-F5344CB8AC3E}">
        <p14:creationId xmlns:p14="http://schemas.microsoft.com/office/powerpoint/2010/main" val="402338447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amera.wav"/>
          </p:stSnd>
        </p:sndAc>
      </p:transition>
    </mc:Choice>
    <mc:Fallback xmlns="">
      <p:transition spd="slow">
        <p:sndAc>
          <p:stSnd>
            <p:snd r:embed="rId7"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1" y="488663"/>
            <a:ext cx="8459999" cy="899999"/>
          </a:xfrm>
        </p:spPr>
        <p:txBody>
          <a:bodyPr>
            <a:normAutofit/>
          </a:bodyPr>
          <a:lstStyle/>
          <a:p>
            <a:r>
              <a:rPr lang="en-US" sz="2400" b="1" dirty="0">
                <a:latin typeface="Times New Roman"/>
                <a:cs typeface="Times New Roman"/>
              </a:rPr>
              <a:t>LEÇONS TIRÉES </a:t>
            </a:r>
            <a:endParaRPr lang="en-US" sz="2400" b="1"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2475600" y="1083578"/>
            <a:ext cx="6515999" cy="5133650"/>
          </a:xfrm>
        </p:spPr>
        <p:txBody>
          <a:bodyPr>
            <a:noAutofit/>
          </a:bodyPr>
          <a:lstStyle/>
          <a:p>
            <a:pPr marL="274320" indent="-274320" algn="just">
              <a:lnSpc>
                <a:spcPct val="120000"/>
              </a:lnSpc>
              <a:spcBef>
                <a:spcPts val="0"/>
              </a:spcBef>
              <a:spcAft>
                <a:spcPts val="600"/>
              </a:spcAft>
              <a:buFont typeface="Wingdings" charset="2"/>
              <a:buChar char="v"/>
            </a:pPr>
            <a:r>
              <a:rPr lang="fr-FR" sz="2400" dirty="0">
                <a:solidFill>
                  <a:srgbClr val="0000FF"/>
                </a:solidFill>
                <a:latin typeface="Times New Roman"/>
                <a:cs typeface="Times New Roman"/>
              </a:rPr>
              <a:t>L’engagement du gouvernement pour REDD+ et sa viabilité</a:t>
            </a:r>
          </a:p>
          <a:p>
            <a:pPr marL="274320" lvl="0" indent="-274320" algn="just">
              <a:lnSpc>
                <a:spcPct val="120000"/>
              </a:lnSpc>
              <a:spcBef>
                <a:spcPts val="0"/>
              </a:spcBef>
              <a:spcAft>
                <a:spcPts val="600"/>
              </a:spcAft>
              <a:buFont typeface="Wingdings" charset="2"/>
              <a:buChar char="v"/>
            </a:pPr>
            <a:r>
              <a:rPr lang="fr-FR" sz="2400" dirty="0">
                <a:solidFill>
                  <a:srgbClr val="0000FF"/>
                </a:solidFill>
                <a:latin typeface="Times New Roman"/>
                <a:ea typeface="MS Mincho" panose="02020609040205080304" pitchFamily="49" charset="-128"/>
                <a:cs typeface="Times New Roman"/>
              </a:rPr>
              <a:t>Plus de communication continue et de formation nécessaire </a:t>
            </a:r>
          </a:p>
          <a:p>
            <a:pPr marL="274320" lvl="0" indent="-274320" algn="just">
              <a:lnSpc>
                <a:spcPct val="120000"/>
              </a:lnSpc>
              <a:spcBef>
                <a:spcPts val="0"/>
              </a:spcBef>
              <a:spcAft>
                <a:spcPts val="600"/>
              </a:spcAft>
              <a:buFont typeface="Wingdings" charset="2"/>
              <a:buChar char="v"/>
            </a:pPr>
            <a:r>
              <a:rPr lang="fr-FR" sz="2400" dirty="0">
                <a:solidFill>
                  <a:srgbClr val="0000FF"/>
                </a:solidFill>
                <a:latin typeface="Times New Roman"/>
                <a:ea typeface="MS Mincho" panose="02020609040205080304" pitchFamily="49" charset="-128"/>
                <a:cs typeface="Times New Roman"/>
              </a:rPr>
              <a:t>Identifier les besoins d’information est important </a:t>
            </a:r>
          </a:p>
          <a:p>
            <a:pPr marL="274320" lvl="0" indent="-274320" algn="just">
              <a:lnSpc>
                <a:spcPct val="120000"/>
              </a:lnSpc>
              <a:spcBef>
                <a:spcPts val="0"/>
              </a:spcBef>
              <a:spcAft>
                <a:spcPts val="600"/>
              </a:spcAft>
              <a:buFont typeface="Wingdings" charset="2"/>
              <a:buChar char="v"/>
            </a:pPr>
            <a:r>
              <a:rPr lang="fr-FR" sz="2400" dirty="0">
                <a:solidFill>
                  <a:srgbClr val="0000FF"/>
                </a:solidFill>
                <a:latin typeface="Times New Roman"/>
                <a:ea typeface="MS Mincho" panose="02020609040205080304" pitchFamily="49" charset="-128"/>
                <a:cs typeface="Times New Roman"/>
              </a:rPr>
              <a:t>Créer des mécanismes pour partager l’information entre les différents systèmes d’information</a:t>
            </a:r>
          </a:p>
          <a:p>
            <a:pPr marL="274320" lvl="0" indent="-274320" algn="just">
              <a:lnSpc>
                <a:spcPct val="120000"/>
              </a:lnSpc>
              <a:spcBef>
                <a:spcPts val="0"/>
              </a:spcBef>
              <a:spcAft>
                <a:spcPts val="600"/>
              </a:spcAft>
              <a:buFont typeface="Wingdings" charset="2"/>
              <a:buChar char="v"/>
            </a:pPr>
            <a:r>
              <a:rPr lang="fr-FR" sz="2400" dirty="0">
                <a:solidFill>
                  <a:srgbClr val="0000FF"/>
                </a:solidFill>
                <a:latin typeface="Times New Roman"/>
                <a:ea typeface="MS Mincho" panose="02020609040205080304" pitchFamily="49" charset="-128"/>
                <a:cs typeface="Times New Roman"/>
              </a:rPr>
              <a:t>Développer des mécanismes de surveillance et de suivi au niveau national et au niveau des provinces pour fournir des informations au SIS</a:t>
            </a:r>
          </a:p>
          <a:p>
            <a:pPr marL="0" indent="0" algn="just">
              <a:lnSpc>
                <a:spcPct val="120000"/>
              </a:lnSpc>
              <a:spcBef>
                <a:spcPts val="0"/>
              </a:spcBef>
              <a:spcAft>
                <a:spcPts val="600"/>
              </a:spcAft>
              <a:buNone/>
            </a:pPr>
            <a:endParaRPr lang="en-AU" sz="1800" dirty="0"/>
          </a:p>
        </p:txBody>
      </p:sp>
      <p:sp>
        <p:nvSpPr>
          <p:cNvPr id="4" name="Date Placeholder 3"/>
          <p:cNvSpPr>
            <a:spLocks noGrp="1"/>
          </p:cNvSpPr>
          <p:nvPr>
            <p:ph type="dt" sz="half" idx="10"/>
          </p:nvPr>
        </p:nvSpPr>
        <p:spPr/>
        <p:txBody>
          <a:bodyPr/>
          <a:lstStyle/>
          <a:p>
            <a:fld id="{93ACA0F7-FB47-4F9F-B4D1-0B7CF434524D}" type="datetime1">
              <a:rPr lang="en-US" smtClean="0">
                <a:solidFill>
                  <a:prstClr val="white"/>
                </a:solidFill>
              </a:rPr>
              <a:pPr/>
              <a:t>6/13/18</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err="1">
                <a:solidFill>
                  <a:prstClr val="white"/>
                </a:solidFill>
              </a:rPr>
              <a:t>www.vietnam-redd.org</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B5B9EBF3-BC4A-E64C-9B42-98C8BB291CA2}" type="slidenum">
              <a:rPr>
                <a:solidFill>
                  <a:prstClr val="white"/>
                </a:solidFill>
              </a:rPr>
              <a:pPr/>
              <a:t>7</a:t>
            </a:fld>
            <a:endParaRPr lang="en-US">
              <a:solidFill>
                <a:prstClr val="white"/>
              </a:solidFill>
            </a:endParaRPr>
          </a:p>
        </p:txBody>
      </p:sp>
      <p:pic>
        <p:nvPicPr>
          <p:cNvPr id="7" name="Picture 6"/>
          <p:cNvPicPr>
            <a:picLocks noChangeAspect="1"/>
          </p:cNvPicPr>
          <p:nvPr/>
        </p:nvPicPr>
        <p:blipFill>
          <a:blip r:embed="rId4"/>
          <a:stretch>
            <a:fillRect/>
          </a:stretch>
        </p:blipFill>
        <p:spPr>
          <a:xfrm>
            <a:off x="21605" y="1633800"/>
            <a:ext cx="2453995" cy="2016603"/>
          </a:xfrm>
          <a:prstGeom prst="rect">
            <a:avLst/>
          </a:prstGeom>
        </p:spPr>
      </p:pic>
      <p:pic>
        <p:nvPicPr>
          <p:cNvPr id="8" name="Picture 7"/>
          <p:cNvPicPr>
            <a:picLocks noChangeAspect="1"/>
          </p:cNvPicPr>
          <p:nvPr/>
        </p:nvPicPr>
        <p:blipFill>
          <a:blip r:embed="rId5"/>
          <a:stretch>
            <a:fillRect/>
          </a:stretch>
        </p:blipFill>
        <p:spPr>
          <a:xfrm>
            <a:off x="21604" y="3702353"/>
            <a:ext cx="2611827" cy="2166926"/>
          </a:xfrm>
          <a:prstGeom prst="rect">
            <a:avLst/>
          </a:prstGeom>
        </p:spPr>
      </p:pic>
    </p:spTree>
    <p:extLst>
      <p:ext uri="{BB962C8B-B14F-4D97-AF65-F5344CB8AC3E}">
        <p14:creationId xmlns:p14="http://schemas.microsoft.com/office/powerpoint/2010/main" val="384306621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amera.wav"/>
          </p:stSnd>
        </p:sndAc>
      </p:transition>
    </mc:Choice>
    <mc:Fallback xmlns="">
      <p:transition spd="slow">
        <p:sndAc>
          <p:stSnd>
            <p:snd r:embed="rId6"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ngalow-at-mac-lake-01.jpg"/>
          <p:cNvPicPr>
            <a:picLocks noChangeAspect="1"/>
          </p:cNvPicPr>
          <p:nvPr/>
        </p:nvPicPr>
        <p:blipFill>
          <a:blip r:embed="rId4" cstate="print"/>
          <a:stretch>
            <a:fillRect/>
          </a:stretch>
        </p:blipFill>
        <p:spPr>
          <a:xfrm>
            <a:off x="1559528" y="2101755"/>
            <a:ext cx="5919445" cy="3946296"/>
          </a:xfrm>
          <a:prstGeom prst="rect">
            <a:avLst/>
          </a:prstGeom>
        </p:spPr>
      </p:pic>
      <p:sp>
        <p:nvSpPr>
          <p:cNvPr id="3" name="Content Placeholder 2"/>
          <p:cNvSpPr>
            <a:spLocks noGrp="1"/>
          </p:cNvSpPr>
          <p:nvPr>
            <p:ph idx="1"/>
          </p:nvPr>
        </p:nvSpPr>
        <p:spPr>
          <a:xfrm>
            <a:off x="342001" y="552451"/>
            <a:ext cx="8459999" cy="5495600"/>
          </a:xfrm>
        </p:spPr>
        <p:txBody>
          <a:bodyPr>
            <a:normAutofit/>
          </a:bodyPr>
          <a:lstStyle/>
          <a:p>
            <a:pPr marL="0" indent="0" algn="ctr">
              <a:buNone/>
            </a:pPr>
            <a:r>
              <a:rPr lang="en-US" sz="4800" b="1" dirty="0">
                <a:solidFill>
                  <a:srgbClr val="008B39"/>
                </a:solidFill>
              </a:rPr>
              <a:t>MERCI</a:t>
            </a:r>
          </a:p>
          <a:p>
            <a:pPr marL="0" indent="0" algn="ctr">
              <a:buNone/>
            </a:pPr>
            <a:endParaRPr lang="en-US" sz="1600" b="1" dirty="0">
              <a:solidFill>
                <a:srgbClr val="008B39"/>
              </a:solidFill>
            </a:endParaRPr>
          </a:p>
        </p:txBody>
      </p:sp>
      <p:sp>
        <p:nvSpPr>
          <p:cNvPr id="4" name="Date Placeholder 3"/>
          <p:cNvSpPr>
            <a:spLocks noGrp="1"/>
          </p:cNvSpPr>
          <p:nvPr>
            <p:ph type="dt" sz="half" idx="10"/>
          </p:nvPr>
        </p:nvSpPr>
        <p:spPr/>
        <p:txBody>
          <a:bodyPr/>
          <a:lstStyle/>
          <a:p>
            <a:fld id="{A29F36F1-34BD-4032-8E4A-EA2256BBEE8B}" type="datetime1">
              <a:rPr lang="en-US" smtClean="0">
                <a:solidFill>
                  <a:prstClr val="white"/>
                </a:solidFill>
              </a:rPr>
              <a:pPr/>
              <a:t>6/13/18</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www.vietnam-redd.org</a:t>
            </a:r>
          </a:p>
        </p:txBody>
      </p:sp>
      <p:sp>
        <p:nvSpPr>
          <p:cNvPr id="6" name="Slide Number Placeholder 5"/>
          <p:cNvSpPr>
            <a:spLocks noGrp="1"/>
          </p:cNvSpPr>
          <p:nvPr>
            <p:ph type="sldNum" sz="quarter" idx="12"/>
          </p:nvPr>
        </p:nvSpPr>
        <p:spPr/>
        <p:txBody>
          <a:bodyPr/>
          <a:lstStyle/>
          <a:p>
            <a:fld id="{B5B9EBF3-BC4A-E64C-9B42-98C8BB291CA2}" type="slidenum">
              <a:rPr lang="en-US">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90534199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applause.wav"/>
          </p:stSnd>
        </p:sndAc>
      </p:transition>
    </mc:Choice>
    <mc:Fallback xmlns="">
      <p:transition spd="slow">
        <p:sndAc>
          <p:stSnd>
            <p:snd r:embed="rId5" name="applause.wav"/>
          </p:stSnd>
        </p:sndAc>
      </p:transition>
    </mc:Fallback>
  </mc:AlternateContent>
</p:sld>
</file>

<file path=ppt/theme/theme1.xml><?xml version="1.0" encoding="utf-8"?>
<a:theme xmlns:a="http://schemas.openxmlformats.org/drawingml/2006/main" name="VR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VR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VR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VRO PowerPoint Template</Template>
  <TotalTime>4395</TotalTime>
  <Words>439</Words>
  <Application>Microsoft Macintosh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MS Mincho</vt:lpstr>
      <vt:lpstr>Arial</vt:lpstr>
      <vt:lpstr>Calibri</vt:lpstr>
      <vt:lpstr>Tahoma</vt:lpstr>
      <vt:lpstr>Times New Roman</vt:lpstr>
      <vt:lpstr>Tw Cen MT</vt:lpstr>
      <vt:lpstr>Wingdings</vt:lpstr>
      <vt:lpstr>VRO PowerPoint Template</vt:lpstr>
      <vt:lpstr>1_VRO PowerPoint Template</vt:lpstr>
      <vt:lpstr>2_VRO PowerPoint Template</vt:lpstr>
      <vt:lpstr>  PREMIER RESUMÉ D’INFORMATIONS SUR LA PRISE EN COMPTE ET LE RESPECT DES SAUVEGARDES REDD+ AU VIETNAM </vt:lpstr>
      <vt:lpstr> Processus  2. Structure du Résumé d’informations 3. Points forts et opportunités 4. Défis 5. Leçons tirées</vt:lpstr>
      <vt:lpstr>PROCESSUS</vt:lpstr>
      <vt:lpstr>Structure du Résumé d’informations</vt:lpstr>
      <vt:lpstr>POINTS FORTS ET OPPORTUNITÉS</vt:lpstr>
      <vt:lpstr>DEFIS</vt:lpstr>
      <vt:lpstr>LEÇONS TIRÉES </vt:lpstr>
      <vt:lpstr>PowerPoint Presentation</vt:lpstr>
    </vt:vector>
  </TitlesOfParts>
  <Company>Hewlett-Packard Company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FAO_Hao</dc:creator>
  <cp:lastModifiedBy/>
  <cp:revision>405</cp:revision>
  <cp:lastPrinted>2017-11-27T14:13:36Z</cp:lastPrinted>
  <dcterms:created xsi:type="dcterms:W3CDTF">2015-11-27T04:32:29Z</dcterms:created>
  <dcterms:modified xsi:type="dcterms:W3CDTF">2018-06-13T10:18:42Z</dcterms:modified>
</cp:coreProperties>
</file>