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lvl1pPr>
      <a:defRPr>
        <a:latin typeface="+mj-lt"/>
        <a:ea typeface="+mj-ea"/>
        <a:cs typeface="+mj-cs"/>
        <a:sym typeface="Helvetica"/>
      </a:defRPr>
    </a:lvl1pPr>
    <a:lvl2pPr>
      <a:defRPr>
        <a:latin typeface="+mj-lt"/>
        <a:ea typeface="+mj-ea"/>
        <a:cs typeface="+mj-cs"/>
        <a:sym typeface="Helvetica"/>
      </a:defRPr>
    </a:lvl2pPr>
    <a:lvl3pPr>
      <a:defRPr>
        <a:latin typeface="+mj-lt"/>
        <a:ea typeface="+mj-ea"/>
        <a:cs typeface="+mj-cs"/>
        <a:sym typeface="Helvetica"/>
      </a:defRPr>
    </a:lvl3pPr>
    <a:lvl4pPr>
      <a:defRPr>
        <a:latin typeface="+mj-lt"/>
        <a:ea typeface="+mj-ea"/>
        <a:cs typeface="+mj-cs"/>
        <a:sym typeface="Helvetica"/>
      </a:defRPr>
    </a:lvl4pPr>
    <a:lvl5pPr>
      <a:defRPr>
        <a:latin typeface="+mj-lt"/>
        <a:ea typeface="+mj-ea"/>
        <a:cs typeface="+mj-cs"/>
        <a:sym typeface="Helvetica"/>
      </a:defRPr>
    </a:lvl5pPr>
    <a:lvl6pPr>
      <a:defRPr>
        <a:latin typeface="+mj-lt"/>
        <a:ea typeface="+mj-ea"/>
        <a:cs typeface="+mj-cs"/>
        <a:sym typeface="Helvetica"/>
      </a:defRPr>
    </a:lvl6pPr>
    <a:lvl7pPr>
      <a:defRPr>
        <a:latin typeface="+mj-lt"/>
        <a:ea typeface="+mj-ea"/>
        <a:cs typeface="+mj-cs"/>
        <a:sym typeface="Helvetica"/>
      </a:defRPr>
    </a:lvl7pPr>
    <a:lvl8pPr>
      <a:defRPr>
        <a:latin typeface="+mj-lt"/>
        <a:ea typeface="+mj-ea"/>
        <a:cs typeface="+mj-cs"/>
        <a:sym typeface="Helvetica"/>
      </a:defRPr>
    </a:lvl8pPr>
    <a:lvl9pPr>
      <a:defRPr>
        <a:latin typeface="+mj-lt"/>
        <a:ea typeface="+mj-ea"/>
        <a:cs typeface="+mj-cs"/>
        <a:sym typeface="Helvetic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Ref idx="maj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D4EA"/>
          </a:solidFill>
        </a:fill>
      </a:tcStyle>
    </a:wholeTbl>
    <a:band2H>
      <a:tcTxStyle/>
      <a:tcStyle>
        <a:tcBdr/>
        <a:fill>
          <a:solidFill>
            <a:srgbClr val="E6EBF5"/>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F6FC6"/>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F6FC6"/>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F6FC6"/>
          </a:solidFill>
        </a:fill>
      </a:tcStyle>
    </a:firstRow>
  </a:tblStyle>
  <a:tblStyle styleId="{C7B018BB-80A7-4F77-B60F-C8B233D01FF8}" styleName="">
    <a:tblBg/>
    <a:wholeTbl>
      <a:tcTxStyle b="on" i="on">
        <a:fontRef idx="maj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EEF1"/>
          </a:solidFill>
        </a:fill>
      </a:tcStyle>
    </a:wholeTbl>
    <a:band2H>
      <a:tcTxStyle/>
      <a:tcStyle>
        <a:tcBdr/>
        <a:fill>
          <a:solidFill>
            <a:srgbClr val="E6F6F8"/>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BD0D9"/>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BD0D9"/>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BD0D9"/>
          </a:solidFill>
        </a:fill>
      </a:tcStyle>
    </a:firstRow>
  </a:tblStyle>
  <a:tblStyle styleId="{EEE7283C-3CF3-47DC-8721-378D4A62B228}" styleName="">
    <a:tblBg/>
    <a:wholeTbl>
      <a:tcTxStyle b="on" i="on">
        <a:fontRef idx="maj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0E9CE"/>
          </a:solidFill>
        </a:fill>
      </a:tcStyle>
    </a:wholeTbl>
    <a:band2H>
      <a:tcTxStyle/>
      <a:tcStyle>
        <a:tcBdr/>
        <a:fill>
          <a:solidFill>
            <a:srgbClr val="F0F4E8"/>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5C249"/>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5C249"/>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5C249"/>
          </a:solidFill>
        </a:fill>
      </a:tcStyle>
    </a:firstRow>
  </a:tblStyle>
  <a:tblStyle styleId="{CF821DB8-F4EB-4A41-A1BA-3FCAFE7338EE}" styleName="">
    <a:tblBg/>
    <a:wholeTbl>
      <a:tcTxStyle b="on" i="on">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F6FC6"/>
          </a:solidFill>
        </a:fill>
      </a:tcStyle>
    </a:firstCol>
    <a:lastRow>
      <a:tcTxStyle b="on" i="on">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0F6FC6"/>
          </a:solidFill>
        </a:fill>
      </a:tcStyle>
    </a:firstRow>
  </a:tblStyle>
  <a:tblStyle styleId="{33BA23B1-9221-436E-865A-0063620EA4FD}" styleName="">
    <a:tblBg/>
    <a:wholeTbl>
      <a:tcTxStyle b="on" i="on">
        <a:fontRef idx="major">
          <a:srgbClr val="000000"/>
        </a:fontRef>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Ref idx="major">
          <a:srgbClr val="FFFFFF"/>
        </a:fontRef>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Ref idx="major">
          <a:srgbClr val="000000"/>
        </a:fontRef>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632" autoAdjust="0"/>
  </p:normalViewPr>
  <p:slideViewPr>
    <p:cSldViewPr snapToGrid="0">
      <p:cViewPr varScale="1">
        <p:scale>
          <a:sx n="59" d="100"/>
          <a:sy n="59" d="100"/>
        </p:scale>
        <p:origin x="14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8" name="Shape 188"/>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189" name="Shape 189"/>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390910560"/>
      </p:ext>
    </p:extLst>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92100" lvl="1" indent="-228600">
              <a:spcBef>
                <a:spcPts val="1000"/>
              </a:spcBef>
              <a:buSzPct val="100000"/>
              <a:buAutoNum type="arabicPeriod"/>
            </a:pPr>
            <a:r>
              <a:rPr lang="en-US" dirty="0" smtClean="0">
                <a:latin typeface="Calibri"/>
                <a:ea typeface="Calibri"/>
                <a:cs typeface="Calibri"/>
                <a:sym typeface="Calibri"/>
              </a:rPr>
              <a:t>Since 2005, Papua New Guinea (PNG) has been at the forefront of putting on the international agenda the issue of (REDD+). Including playing a leading role in negotiations at COP in Bali, 2008.</a:t>
            </a:r>
          </a:p>
          <a:p>
            <a:pPr marL="292100" lvl="1" indent="-228600">
              <a:spcBef>
                <a:spcPts val="1000"/>
              </a:spcBef>
              <a:buSzPct val="100000"/>
              <a:buAutoNum type="arabicPeriod"/>
            </a:pPr>
            <a:r>
              <a:rPr lang="en-US" dirty="0" smtClean="0">
                <a:latin typeface="Calibri"/>
                <a:ea typeface="Calibri"/>
                <a:cs typeface="Calibri"/>
                <a:sym typeface="Calibri"/>
              </a:rPr>
              <a:t>In 2010, PNG established the Office of Climate Change (OCCD) which was the responsible coordinating agency for all climate change programs including the development of REDD+ programs and guidelines in PNG. A number of policy and strategy measures have been developed. These include the Climate Compatible Development Strategy (CCDS), the Interim Action Plan to put into action the strategy and the National Climate Compatible Development Management Policy (NCCDM), which has been endorsed by the National Executive Council (NEC) (in July 2014). </a:t>
            </a:r>
          </a:p>
          <a:p>
            <a:pPr marL="292100" lvl="1" indent="-228600">
              <a:spcBef>
                <a:spcPts val="1000"/>
              </a:spcBef>
              <a:buSzPct val="100000"/>
              <a:buAutoNum type="arabicPeriod"/>
            </a:pPr>
            <a:r>
              <a:rPr lang="en-US" dirty="0" smtClean="0">
                <a:latin typeface="Calibri"/>
                <a:ea typeface="Calibri"/>
                <a:cs typeface="Calibri"/>
                <a:sym typeface="Calibri"/>
              </a:rPr>
              <a:t>In 2015, with the passing of the Climate Change Management Act, OCCD was strengthen to become an authority now called the Climate Change Development Authority (CCDA). The Climate Change Development Authority in partnership with the PNG Forestry Authority are leading coordination of REDD+ development in the country. This is being done initially with support from the UNREDD </a:t>
            </a:r>
            <a:r>
              <a:rPr lang="en-US" dirty="0" err="1" smtClean="0">
                <a:latin typeface="Calibri"/>
                <a:ea typeface="Calibri"/>
                <a:cs typeface="Calibri"/>
                <a:sym typeface="Calibri"/>
              </a:rPr>
              <a:t>programme</a:t>
            </a:r>
            <a:r>
              <a:rPr lang="en-US" dirty="0" smtClean="0">
                <a:latin typeface="Calibri"/>
                <a:ea typeface="Calibri"/>
                <a:cs typeface="Calibri"/>
                <a:sym typeface="Calibri"/>
              </a:rPr>
              <a:t> 2010-2015 and now with the Forest Carbon Partnership Facility (FCPF).</a:t>
            </a:r>
          </a:p>
          <a:p>
            <a:pPr marL="292100" lvl="1" indent="-228600">
              <a:spcBef>
                <a:spcPts val="1000"/>
              </a:spcBef>
              <a:buSzPct val="100000"/>
              <a:buAutoNum type="arabicPeriod"/>
            </a:pPr>
            <a:r>
              <a:rPr lang="en-US" dirty="0" smtClean="0">
                <a:latin typeface="Calibri"/>
                <a:ea typeface="Calibri"/>
                <a:cs typeface="Calibri"/>
                <a:sym typeface="Calibri"/>
              </a:rPr>
              <a:t>Moving forward, Papua New Guinea is progressing through the UNFCCC ‘Readiness’ phase with the aim of starting implementation of REDD+ by 2018. A National REDD+ Strategy is being developed and will provide the overall guidance for implementation of REDD+ </a:t>
            </a:r>
            <a:r>
              <a:rPr lang="en-US" dirty="0" err="1" smtClean="0">
                <a:latin typeface="Calibri"/>
                <a:ea typeface="Calibri"/>
                <a:cs typeface="Calibri"/>
                <a:sym typeface="Calibri"/>
              </a:rPr>
              <a:t>programmes</a:t>
            </a:r>
            <a:r>
              <a:rPr lang="en-US" dirty="0" smtClean="0">
                <a:latin typeface="Calibri"/>
                <a:ea typeface="Calibri"/>
                <a:cs typeface="Calibri"/>
                <a:sym typeface="Calibri"/>
              </a:rPr>
              <a:t> and projects as PNG moves towards a phased REDD+ implementation at the national level.</a:t>
            </a:r>
          </a:p>
          <a:p>
            <a:endParaRPr lang="en-GB" dirty="0"/>
          </a:p>
        </p:txBody>
      </p:sp>
    </p:spTree>
    <p:extLst>
      <p:ext uri="{BB962C8B-B14F-4D97-AF65-F5344CB8AC3E}">
        <p14:creationId xmlns:p14="http://schemas.microsoft.com/office/powerpoint/2010/main" val="3805856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Shape 198"/>
          <p:cNvSpPr>
            <a:spLocks noGrp="1" noRot="1" noChangeAspect="1"/>
          </p:cNvSpPr>
          <p:nvPr>
            <p:ph type="sldImg"/>
          </p:nvPr>
        </p:nvSpPr>
        <p:spPr>
          <a:prstGeom prst="rect">
            <a:avLst/>
          </a:prstGeom>
        </p:spPr>
        <p:txBody>
          <a:bodyPr/>
          <a:lstStyle/>
          <a:p>
            <a:pPr lvl="0"/>
            <a:endParaRPr/>
          </a:p>
        </p:txBody>
      </p:sp>
      <p:sp>
        <p:nvSpPr>
          <p:cNvPr id="199" name="Shape 199"/>
          <p:cNvSpPr>
            <a:spLocks noGrp="1"/>
          </p:cNvSpPr>
          <p:nvPr>
            <p:ph type="body" sz="quarter" idx="1"/>
          </p:nvPr>
        </p:nvSpPr>
        <p:spPr>
          <a:prstGeom prst="rect">
            <a:avLst/>
          </a:prstGeom>
        </p:spPr>
        <p:txBody>
          <a:bodyPr/>
          <a:lstStyle/>
          <a:p>
            <a:pPr lvl="0">
              <a:defRPr sz="1800"/>
            </a:pPr>
            <a:r>
              <a:rPr sz="2400" dirty="0" smtClean="0"/>
              <a:t>Communications </a:t>
            </a:r>
            <a:r>
              <a:rPr sz="2400" dirty="0"/>
              <a:t>strategy is designed to support the country through the REDD+ readiness phase from 2016 to 2018.</a:t>
            </a:r>
          </a:p>
          <a:p>
            <a:pPr lvl="0">
              <a:defRPr sz="1800"/>
            </a:pPr>
            <a:r>
              <a:rPr sz="2400" dirty="0"/>
              <a:t>Initial development of a communications strategy started in 2014 under the UNREDD </a:t>
            </a:r>
            <a:r>
              <a:rPr sz="2400" dirty="0" err="1"/>
              <a:t>programme</a:t>
            </a:r>
            <a:r>
              <a:rPr sz="2400" dirty="0"/>
              <a:t>. The UNDP component of UNREDD </a:t>
            </a:r>
            <a:r>
              <a:rPr sz="2400" dirty="0" err="1"/>
              <a:t>programme</a:t>
            </a:r>
            <a:r>
              <a:rPr sz="2400" dirty="0"/>
              <a:t> ended in 2015. In 2016, Forest Carbon Partnership Facility (FCPF) was established and is building on the work of the UNREDD </a:t>
            </a:r>
            <a:r>
              <a:rPr sz="2400" dirty="0" err="1"/>
              <a:t>programme</a:t>
            </a:r>
            <a:r>
              <a:rPr sz="2400" dirty="0"/>
              <a:t>.</a:t>
            </a:r>
          </a:p>
          <a:p>
            <a:pPr lvl="0">
              <a:defRPr sz="1800"/>
            </a:pPr>
            <a:r>
              <a:rPr sz="2400" dirty="0"/>
              <a:t>In 2016, FCPF established a communications ‘core’ working group to facilitate the development of communications activities in particular the communications strategy and REDD+ website. Proposed full implementation of strategy by late 2016-2017.</a:t>
            </a:r>
          </a:p>
          <a:p>
            <a:pPr lvl="0">
              <a:defRPr sz="1800"/>
            </a:pPr>
            <a:r>
              <a:rPr sz="2400" dirty="0"/>
              <a:t>Main activities outlined in communications strategy focus on three areas:</a:t>
            </a:r>
          </a:p>
          <a:p>
            <a:pPr lvl="0">
              <a:defRPr sz="1800"/>
            </a:pPr>
            <a:r>
              <a:rPr sz="2400" dirty="0"/>
              <a:t>Awareness raising and image building</a:t>
            </a:r>
          </a:p>
          <a:p>
            <a:pPr lvl="0">
              <a:defRPr sz="1800"/>
            </a:pPr>
            <a:r>
              <a:rPr sz="2400" dirty="0"/>
              <a:t>Communications and knowledge management</a:t>
            </a:r>
          </a:p>
          <a:p>
            <a:pPr lvl="0">
              <a:defRPr sz="1800"/>
            </a:pPr>
            <a:r>
              <a:rPr sz="2400" dirty="0"/>
              <a:t>Capacity </a:t>
            </a:r>
            <a:r>
              <a:rPr sz="2400" dirty="0" smtClean="0"/>
              <a:t>building</a:t>
            </a:r>
            <a:endParaRPr sz="2400" dirty="0"/>
          </a:p>
        </p:txBody>
      </p:sp>
    </p:spTree>
    <p:extLst>
      <p:ext uri="{BB962C8B-B14F-4D97-AF65-F5344CB8AC3E}">
        <p14:creationId xmlns:p14="http://schemas.microsoft.com/office/powerpoint/2010/main" val="3923541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Shape 203"/>
          <p:cNvSpPr>
            <a:spLocks noGrp="1" noRot="1" noChangeAspect="1"/>
          </p:cNvSpPr>
          <p:nvPr>
            <p:ph type="sldImg"/>
          </p:nvPr>
        </p:nvSpPr>
        <p:spPr>
          <a:prstGeom prst="rect">
            <a:avLst/>
          </a:prstGeom>
        </p:spPr>
        <p:txBody>
          <a:bodyPr/>
          <a:lstStyle/>
          <a:p>
            <a:pPr lvl="0"/>
            <a:endParaRPr/>
          </a:p>
        </p:txBody>
      </p:sp>
      <p:sp>
        <p:nvSpPr>
          <p:cNvPr id="204" name="Shape 204"/>
          <p:cNvSpPr>
            <a:spLocks noGrp="1"/>
          </p:cNvSpPr>
          <p:nvPr>
            <p:ph type="body" sz="quarter" idx="1"/>
          </p:nvPr>
        </p:nvSpPr>
        <p:spPr>
          <a:prstGeom prst="rect">
            <a:avLst/>
          </a:prstGeom>
        </p:spPr>
        <p:txBody>
          <a:bodyPr/>
          <a:lstStyle/>
          <a:p>
            <a:pPr lvl="0">
              <a:defRPr sz="1800"/>
            </a:pPr>
            <a:endParaRPr sz="2400"/>
          </a:p>
          <a:p>
            <a:pPr lvl="0">
              <a:defRPr sz="1800"/>
            </a:pPr>
            <a:r>
              <a:rPr sz="2400"/>
              <a:t>Communications strategy is designed to support the country through the REDD+ readiness phase from 2016 to 2018.</a:t>
            </a:r>
          </a:p>
          <a:p>
            <a:pPr lvl="0">
              <a:defRPr sz="1800"/>
            </a:pPr>
            <a:r>
              <a:rPr sz="2400"/>
              <a:t>Initial development of a communications strategy started in 2014 under the UNREDD programme. The UNDP component of UNREDD programme ended in 2015. In 2016, Forest Carbon Partnership Facility (FCPF) was established and is building on the work of the UNREDD programme.</a:t>
            </a:r>
          </a:p>
          <a:p>
            <a:pPr lvl="0">
              <a:defRPr sz="1800"/>
            </a:pPr>
            <a:r>
              <a:rPr sz="2400"/>
              <a:t>In 2016, FCPF established a communications ‘core’ working group to facilitate the development of communications activities in particular the communications strategy and REDD+ website. Proposed full implementation of strategy by late 2016-2017.</a:t>
            </a:r>
          </a:p>
          <a:p>
            <a:pPr lvl="0">
              <a:defRPr sz="1800"/>
            </a:pPr>
            <a:r>
              <a:rPr sz="2400"/>
              <a:t>Main activities outlined in communications strategy focus on three areas:</a:t>
            </a:r>
          </a:p>
          <a:p>
            <a:pPr lvl="0">
              <a:defRPr sz="1800"/>
            </a:pPr>
            <a:r>
              <a:rPr sz="2400"/>
              <a:t>Awareness raising and image building</a:t>
            </a:r>
          </a:p>
          <a:p>
            <a:pPr lvl="0">
              <a:defRPr sz="1800"/>
            </a:pPr>
            <a:r>
              <a:rPr sz="2400"/>
              <a:t>Communications and knowledge management</a:t>
            </a:r>
          </a:p>
          <a:p>
            <a:pPr lvl="0">
              <a:defRPr sz="1800"/>
            </a:pPr>
            <a:r>
              <a:rPr sz="2400"/>
              <a:t>Capacity building</a:t>
            </a:r>
          </a:p>
          <a:p>
            <a:pPr lvl="0">
              <a:defRPr sz="1800"/>
            </a:pPr>
            <a:endParaRPr sz="2400"/>
          </a:p>
          <a:p>
            <a:pPr lvl="0">
              <a:defRPr sz="1800"/>
            </a:pPr>
            <a:endParaRPr sz="2400"/>
          </a:p>
        </p:txBody>
      </p:sp>
    </p:spTree>
    <p:extLst>
      <p:ext uri="{BB962C8B-B14F-4D97-AF65-F5344CB8AC3E}">
        <p14:creationId xmlns:p14="http://schemas.microsoft.com/office/powerpoint/2010/main" val="435088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Shape 208"/>
          <p:cNvSpPr>
            <a:spLocks noGrp="1" noRot="1" noChangeAspect="1"/>
          </p:cNvSpPr>
          <p:nvPr>
            <p:ph type="sldImg"/>
          </p:nvPr>
        </p:nvSpPr>
        <p:spPr>
          <a:prstGeom prst="rect">
            <a:avLst/>
          </a:prstGeom>
        </p:spPr>
        <p:txBody>
          <a:bodyPr/>
          <a:lstStyle/>
          <a:p>
            <a:pPr lvl="0"/>
            <a:endParaRPr/>
          </a:p>
        </p:txBody>
      </p:sp>
      <p:sp>
        <p:nvSpPr>
          <p:cNvPr id="209" name="Shape 209"/>
          <p:cNvSpPr>
            <a:spLocks noGrp="1"/>
          </p:cNvSpPr>
          <p:nvPr>
            <p:ph type="body" sz="quarter" idx="1"/>
          </p:nvPr>
        </p:nvSpPr>
        <p:spPr>
          <a:prstGeom prst="rect">
            <a:avLst/>
          </a:prstGeom>
        </p:spPr>
        <p:txBody>
          <a:bodyPr/>
          <a:lstStyle/>
          <a:p>
            <a:pPr marL="109175" lvl="0" indent="-109175">
              <a:lnSpc>
                <a:spcPct val="100000"/>
              </a:lnSpc>
              <a:buSzPct val="100000"/>
              <a:buChar char="•"/>
              <a:defRPr sz="1800"/>
            </a:pPr>
            <a:r>
              <a:rPr sz="1400"/>
              <a:t>Establishment of communications core group of key stakeholders</a:t>
            </a:r>
            <a:br>
              <a:rPr sz="1400"/>
            </a:br>
            <a:r>
              <a:rPr sz="1400"/>
              <a:t>Small group of focal points from key stakeholder tasked with the responsibility of progressing the communications related priorities. Current focus on REDD+ communications strategy and website.</a:t>
            </a:r>
          </a:p>
          <a:p>
            <a:pPr lvl="0">
              <a:lnSpc>
                <a:spcPct val="100000"/>
              </a:lnSpc>
              <a:defRPr sz="1800"/>
            </a:pPr>
            <a:endParaRPr sz="1400"/>
          </a:p>
          <a:p>
            <a:pPr marL="109175" lvl="0" indent="-109175">
              <a:lnSpc>
                <a:spcPct val="100000"/>
              </a:lnSpc>
              <a:buSzPct val="100000"/>
              <a:buChar char="•"/>
              <a:defRPr sz="1800"/>
            </a:pPr>
            <a:r>
              <a:rPr sz="1400"/>
              <a:t>Development of communications strategy</a:t>
            </a:r>
            <a:br>
              <a:rPr sz="1400"/>
            </a:br>
            <a:r>
              <a:rPr sz="1400"/>
              <a:t>In process of developing REDD+ communications strategy with communications core group. This will then be shared more broadly for feedback with all relevant stakeholders through the REDD+ Technical Working group which is scheduled in October this year. Following this we will seek endorsement of the strategy with the aim of fully implementing the strategy by 2017.</a:t>
            </a:r>
            <a:br>
              <a:rPr sz="1400"/>
            </a:br>
            <a:endParaRPr sz="1400"/>
          </a:p>
          <a:p>
            <a:pPr marL="109175" lvl="0" indent="-109175">
              <a:lnSpc>
                <a:spcPct val="100000"/>
              </a:lnSpc>
              <a:buSzPct val="100000"/>
              <a:buChar char="•"/>
              <a:defRPr sz="1800"/>
            </a:pPr>
            <a:r>
              <a:rPr sz="1400"/>
              <a:t>Development of Papua New Guinea REDD+ website</a:t>
            </a:r>
            <a:br>
              <a:rPr sz="1400"/>
            </a:br>
            <a:r>
              <a:rPr sz="1400"/>
              <a:t>Development of website is progressing in parallel with our communications strategy. We have consensus from the communications core group on site architecture, setup and design. (Site map, domain registration, including web address, ISP hosting arrangements and visual/information design). Proposed web address: www.reddpluspng.org</a:t>
            </a:r>
            <a:br>
              <a:rPr sz="1400"/>
            </a:br>
            <a:endParaRPr sz="1400"/>
          </a:p>
          <a:p>
            <a:pPr marL="109175" lvl="0" indent="-109175">
              <a:lnSpc>
                <a:spcPct val="100000"/>
              </a:lnSpc>
              <a:buSzPct val="100000"/>
              <a:buChar char="•"/>
              <a:defRPr sz="1800"/>
            </a:pPr>
            <a:r>
              <a:rPr sz="1400"/>
              <a:t>Communications support: to a number of REDD+ training sessions and workshops on development of REDD+ in Papua New Guinea (ie. mainly through press releases encouraging media coverage).</a:t>
            </a:r>
            <a:br>
              <a:rPr sz="1400"/>
            </a:br>
            <a:endParaRPr sz="1400"/>
          </a:p>
          <a:p>
            <a:pPr marL="109175" lvl="0" indent="-109175">
              <a:lnSpc>
                <a:spcPct val="100000"/>
              </a:lnSpc>
              <a:buSzPct val="100000"/>
              <a:buChar char="•"/>
              <a:defRPr sz="1800"/>
            </a:pPr>
            <a:r>
              <a:rPr sz="1400"/>
              <a:t>Development of Papua New Guinea REDD+ branding</a:t>
            </a:r>
            <a:br>
              <a:rPr sz="1400"/>
            </a:br>
            <a:r>
              <a:rPr sz="1400"/>
              <a:t>Development of REDD+ logo </a:t>
            </a:r>
            <a:br>
              <a:rPr sz="1400"/>
            </a:br>
            <a:r>
              <a:rPr sz="1400"/>
              <a:t>Working on branding guidelines </a:t>
            </a:r>
            <a:br>
              <a:rPr sz="1400"/>
            </a:br>
            <a:endParaRPr sz="1400"/>
          </a:p>
          <a:p>
            <a:pPr marL="109175" lvl="0" indent="-109175">
              <a:lnSpc>
                <a:spcPct val="100000"/>
              </a:lnSpc>
              <a:buSzPct val="100000"/>
              <a:buChar char="•"/>
              <a:defRPr sz="1800"/>
            </a:pPr>
            <a:r>
              <a:rPr sz="1400"/>
              <a:t>Development of a series of printed briefs to assist relevant stakeholders to better understand the key issues and options to consider in the development of Papua New Guinea’s National REDD+ Strategy. </a:t>
            </a:r>
          </a:p>
        </p:txBody>
      </p:sp>
    </p:spTree>
    <p:extLst>
      <p:ext uri="{BB962C8B-B14F-4D97-AF65-F5344CB8AC3E}">
        <p14:creationId xmlns:p14="http://schemas.microsoft.com/office/powerpoint/2010/main" val="658506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Shape 213"/>
          <p:cNvSpPr>
            <a:spLocks noGrp="1" noRot="1" noChangeAspect="1"/>
          </p:cNvSpPr>
          <p:nvPr>
            <p:ph type="sldImg"/>
          </p:nvPr>
        </p:nvSpPr>
        <p:spPr>
          <a:prstGeom prst="rect">
            <a:avLst/>
          </a:prstGeom>
        </p:spPr>
        <p:txBody>
          <a:bodyPr/>
          <a:lstStyle/>
          <a:p>
            <a:pPr lvl="0"/>
            <a:endParaRPr/>
          </a:p>
        </p:txBody>
      </p:sp>
      <p:sp>
        <p:nvSpPr>
          <p:cNvPr id="214" name="Shape 214"/>
          <p:cNvSpPr>
            <a:spLocks noGrp="1"/>
          </p:cNvSpPr>
          <p:nvPr>
            <p:ph type="body" sz="quarter" idx="1"/>
          </p:nvPr>
        </p:nvSpPr>
        <p:spPr>
          <a:prstGeom prst="rect">
            <a:avLst/>
          </a:prstGeom>
        </p:spPr>
        <p:txBody>
          <a:bodyPr/>
          <a:lstStyle/>
          <a:p>
            <a:pPr marL="109175" lvl="0" indent="-109175">
              <a:lnSpc>
                <a:spcPct val="100000"/>
              </a:lnSpc>
              <a:spcBef>
                <a:spcPts val="400"/>
              </a:spcBef>
              <a:buSzPct val="100000"/>
              <a:buChar char="•"/>
              <a:defRPr sz="1800"/>
            </a:pPr>
            <a:r>
              <a:rPr sz="1400"/>
              <a:t>Maintaining ongoing stakeholder participation (ie. attendance at meetings and workshops) and encouraging key stakeholders to take the lead and ownership of communication priorities.</a:t>
            </a:r>
            <a:br>
              <a:rPr sz="1400"/>
            </a:br>
            <a:endParaRPr sz="1400"/>
          </a:p>
          <a:p>
            <a:pPr marL="109175" lvl="0" indent="-109175">
              <a:lnSpc>
                <a:spcPct val="100000"/>
              </a:lnSpc>
              <a:spcBef>
                <a:spcPts val="400"/>
              </a:spcBef>
              <a:buSzPct val="100000"/>
              <a:buChar char="•"/>
              <a:defRPr sz="1800"/>
            </a:pPr>
            <a:r>
              <a:rPr sz="1400"/>
              <a:t>Varying levels of technical communications input from different stakeholders. Risk is this could lead to little meaningful input and/or poor decisions being made. </a:t>
            </a:r>
            <a:br>
              <a:rPr sz="1400"/>
            </a:br>
            <a:endParaRPr sz="1400"/>
          </a:p>
          <a:p>
            <a:pPr marL="109175" lvl="0" indent="-109175">
              <a:lnSpc>
                <a:spcPct val="100000"/>
              </a:lnSpc>
              <a:spcBef>
                <a:spcPts val="400"/>
              </a:spcBef>
              <a:buSzPct val="100000"/>
              <a:buChar char="•"/>
              <a:defRPr sz="1800"/>
            </a:pPr>
            <a:r>
              <a:rPr sz="1400"/>
              <a:t>To effectively communicate on REDD+ requires a sound understanding of the technical aspects of REDD+.</a:t>
            </a:r>
            <a:br>
              <a:rPr sz="1400"/>
            </a:br>
            <a:endParaRPr sz="1400"/>
          </a:p>
          <a:p>
            <a:pPr marL="109175" lvl="0" indent="-109175">
              <a:lnSpc>
                <a:spcPct val="100000"/>
              </a:lnSpc>
              <a:spcBef>
                <a:spcPts val="400"/>
              </a:spcBef>
              <a:buSzPct val="100000"/>
              <a:buChar char="•"/>
              <a:defRPr sz="1800"/>
            </a:pPr>
            <a:r>
              <a:rPr sz="1400"/>
              <a:t>The political dynamics between key stakeholders with competing agendas or expectations for example relationship between key government departments involved in developing REDD+ (ie. PNGFA and CCDA)</a:t>
            </a:r>
            <a:br>
              <a:rPr sz="1400"/>
            </a:br>
            <a:endParaRPr sz="1400"/>
          </a:p>
          <a:p>
            <a:pPr marL="109175" lvl="0" indent="-109175">
              <a:lnSpc>
                <a:spcPct val="100000"/>
              </a:lnSpc>
              <a:spcBef>
                <a:spcPts val="400"/>
              </a:spcBef>
              <a:buSzPct val="100000"/>
              <a:buChar char="•"/>
              <a:defRPr sz="1800"/>
            </a:pPr>
            <a:r>
              <a:rPr sz="1400"/>
              <a:t>Country context</a:t>
            </a:r>
          </a:p>
          <a:p>
            <a:pPr marL="399566" lvl="0" indent="-145566">
              <a:lnSpc>
                <a:spcPct val="100000"/>
              </a:lnSpc>
              <a:spcBef>
                <a:spcPts val="400"/>
              </a:spcBef>
              <a:buSzPct val="100000"/>
              <a:buAutoNum type="arabicPeriod"/>
              <a:defRPr sz="1800"/>
            </a:pPr>
            <a:r>
              <a:rPr sz="1400"/>
              <a:t>Due to limited understanding of REDD+ and the technical capacity REDD+, poor literacy levels, diverse cultural and linguistic differences (ie. over 800 different languages and cultural groups)</a:t>
            </a:r>
          </a:p>
          <a:p>
            <a:pPr marL="399566" lvl="0" indent="-145566">
              <a:lnSpc>
                <a:spcPct val="100000"/>
              </a:lnSpc>
              <a:spcBef>
                <a:spcPts val="400"/>
              </a:spcBef>
              <a:buSzPct val="100000"/>
              <a:buAutoNum type="arabicPeriod"/>
              <a:defRPr sz="1800"/>
            </a:pPr>
            <a:r>
              <a:rPr sz="1400"/>
              <a:t>Difficulty in accessibility of some key stakeholders particularly in remote rural communities is due to rugged geographical terrain, poor logistical networks and communications infrastructure.</a:t>
            </a:r>
          </a:p>
        </p:txBody>
      </p:sp>
    </p:spTree>
    <p:extLst>
      <p:ext uri="{BB962C8B-B14F-4D97-AF65-F5344CB8AC3E}">
        <p14:creationId xmlns:p14="http://schemas.microsoft.com/office/powerpoint/2010/main" val="40184070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11"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12"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13" name="Shape 13"/>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14" name="Shape 14"/>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15"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16" name="Shape 16"/>
          <p:cNvSpPr>
            <a:spLocks noGrp="1"/>
          </p:cNvSpPr>
          <p:nvPr>
            <p:ph type="title"/>
          </p:nvPr>
        </p:nvSpPr>
        <p:spPr>
          <a:xfrm>
            <a:off x="685800" y="2130425"/>
            <a:ext cx="7772400" cy="1755775"/>
          </a:xfrm>
          <a:prstGeom prst="rect">
            <a:avLst/>
          </a:prstGeom>
        </p:spPr>
        <p:txBody>
          <a:bodyPr anchor="t">
            <a:noAutofit/>
          </a:bodyPr>
          <a:lstStyle>
            <a:lvl1pPr>
              <a:defRPr sz="4400"/>
            </a:lvl1pPr>
          </a:lstStyle>
          <a:p>
            <a:pPr lvl="0">
              <a:defRPr sz="1800"/>
            </a:pPr>
            <a:r>
              <a:rPr sz="4400"/>
              <a:t>Title Text</a:t>
            </a:r>
          </a:p>
        </p:txBody>
      </p:sp>
      <p:sp>
        <p:nvSpPr>
          <p:cNvPr id="17" name="Shape 17"/>
          <p:cNvSpPr>
            <a:spLocks noGrp="1"/>
          </p:cNvSpPr>
          <p:nvPr>
            <p:ph type="body" idx="1"/>
          </p:nvPr>
        </p:nvSpPr>
        <p:spPr>
          <a:xfrm>
            <a:off x="1371600" y="3886200"/>
            <a:ext cx="6400800" cy="2971800"/>
          </a:xfrm>
          <a:prstGeom prst="rect">
            <a:avLst/>
          </a:prstGeom>
        </p:spPr>
        <p:txBody>
          <a:bodyPr/>
          <a:lstStyle>
            <a:lvl1pPr marL="0" indent="0" algn="ctr">
              <a:spcBef>
                <a:spcPts val="700"/>
              </a:spcBef>
              <a:buSzTx/>
              <a:buFontTx/>
              <a:buNone/>
              <a:defRPr sz="3200">
                <a:solidFill>
                  <a:srgbClr val="888888"/>
                </a:solidFill>
              </a:defRPr>
            </a:lvl1pPr>
            <a:lvl2pPr marL="0" indent="0" algn="ctr">
              <a:spcBef>
                <a:spcPts val="700"/>
              </a:spcBef>
              <a:buSzTx/>
              <a:buFontTx/>
              <a:buNone/>
              <a:defRPr sz="3200">
                <a:solidFill>
                  <a:srgbClr val="888888"/>
                </a:solidFill>
              </a:defRPr>
            </a:lvl2pPr>
            <a:lvl3pPr marL="0" indent="0" algn="ctr">
              <a:spcBef>
                <a:spcPts val="700"/>
              </a:spcBef>
              <a:buSzTx/>
              <a:buFontTx/>
              <a:buNone/>
              <a:defRPr sz="3200">
                <a:solidFill>
                  <a:srgbClr val="888888"/>
                </a:solidFill>
              </a:defRPr>
            </a:lvl3pPr>
            <a:lvl4pPr marL="0" indent="0" algn="ctr">
              <a:spcBef>
                <a:spcPts val="700"/>
              </a:spcBef>
              <a:buSzTx/>
              <a:buFontTx/>
              <a:buNone/>
              <a:defRPr sz="3200">
                <a:solidFill>
                  <a:srgbClr val="888888"/>
                </a:solidFill>
              </a:defRPr>
            </a:lvl4pPr>
            <a:lvl5pPr marL="0" indent="0" algn="ctr">
              <a:spcBef>
                <a:spcPts val="700"/>
              </a:spcBef>
              <a:buSzTx/>
              <a:buFontTx/>
              <a:buNone/>
              <a:defRPr sz="3200">
                <a:solidFill>
                  <a:srgbClr val="888888"/>
                </a:solidFill>
              </a:defRPr>
            </a:lvl5pPr>
          </a:lstStyle>
          <a:p>
            <a:pPr lvl="0">
              <a:defRPr sz="1800">
                <a:solidFill>
                  <a:srgbClr val="000000"/>
                </a:solidFill>
              </a:defRPr>
            </a:pPr>
            <a:r>
              <a:rPr sz="3200">
                <a:solidFill>
                  <a:srgbClr val="888888"/>
                </a:solidFill>
              </a:rPr>
              <a:t>Body Level One</a:t>
            </a:r>
          </a:p>
          <a:p>
            <a:pPr lvl="1">
              <a:defRPr sz="1800">
                <a:solidFill>
                  <a:srgbClr val="000000"/>
                </a:solidFill>
              </a:defRPr>
            </a:pPr>
            <a:r>
              <a:rPr sz="3200">
                <a:solidFill>
                  <a:srgbClr val="888888"/>
                </a:solidFill>
              </a:rPr>
              <a:t>Body Level Two</a:t>
            </a:r>
          </a:p>
          <a:p>
            <a:pPr lvl="2">
              <a:defRPr sz="1800">
                <a:solidFill>
                  <a:srgbClr val="000000"/>
                </a:solidFill>
              </a:defRPr>
            </a:pPr>
            <a:r>
              <a:rPr sz="3200">
                <a:solidFill>
                  <a:srgbClr val="888888"/>
                </a:solidFill>
              </a:rPr>
              <a:t>Body Level Three</a:t>
            </a:r>
          </a:p>
          <a:p>
            <a:pPr lvl="3">
              <a:defRPr sz="1800">
                <a:solidFill>
                  <a:srgbClr val="000000"/>
                </a:solidFill>
              </a:defRPr>
            </a:pPr>
            <a:r>
              <a:rPr sz="3200">
                <a:solidFill>
                  <a:srgbClr val="888888"/>
                </a:solidFill>
              </a:rPr>
              <a:t>Body Level Four</a:t>
            </a:r>
          </a:p>
          <a:p>
            <a:pPr lvl="4">
              <a:defRPr sz="1800">
                <a:solidFill>
                  <a:srgbClr val="000000"/>
                </a:solidFill>
              </a:defRPr>
            </a:pPr>
            <a:r>
              <a:rPr sz="3200">
                <a:solidFill>
                  <a:srgbClr val="888888"/>
                </a:solidFill>
              </a:rPr>
              <a:t>Body Level Five</a:t>
            </a:r>
          </a:p>
        </p:txBody>
      </p:sp>
      <p:sp>
        <p:nvSpPr>
          <p:cNvPr id="18" name="Shape 18"/>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Title and Vertical Text">
    <p:spTree>
      <p:nvGrpSpPr>
        <p:cNvPr id="1" name=""/>
        <p:cNvGrpSpPr/>
        <p:nvPr/>
      </p:nvGrpSpPr>
      <p:grpSpPr>
        <a:xfrm>
          <a:off x="0" y="0"/>
          <a:ext cx="0" cy="0"/>
          <a:chOff x="0" y="0"/>
          <a:chExt cx="0" cy="0"/>
        </a:xfrm>
      </p:grpSpPr>
      <p:pic>
        <p:nvPicPr>
          <p:cNvPr id="89"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90"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91" name="Shape 91"/>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92" name="Shape 92"/>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93"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94" name="Shape 94"/>
          <p:cNvSpPr>
            <a:spLocks noGrp="1"/>
          </p:cNvSpPr>
          <p:nvPr>
            <p:ph type="title"/>
          </p:nvPr>
        </p:nvSpPr>
        <p:spPr>
          <a:xfrm>
            <a:off x="493712" y="392991"/>
            <a:ext cx="8229601" cy="1893012"/>
          </a:xfrm>
          <a:prstGeom prst="rect">
            <a:avLst/>
          </a:prstGeom>
        </p:spPr>
        <p:txBody>
          <a:bodyPr anchor="t">
            <a:noAutofit/>
          </a:bodyPr>
          <a:lstStyle>
            <a:lvl1pPr>
              <a:defRPr sz="4400"/>
            </a:lvl1pPr>
          </a:lstStyle>
          <a:p>
            <a:pPr lvl="0">
              <a:defRPr sz="1800"/>
            </a:pPr>
            <a:r>
              <a:rPr sz="4400"/>
              <a:t>Title Text</a:t>
            </a:r>
          </a:p>
        </p:txBody>
      </p:sp>
      <p:sp>
        <p:nvSpPr>
          <p:cNvPr id="95" name="Shape 95"/>
          <p:cNvSpPr>
            <a:spLocks noGrp="1"/>
          </p:cNvSpPr>
          <p:nvPr>
            <p:ph type="body" idx="1"/>
          </p:nvPr>
        </p:nvSpPr>
        <p:spPr>
          <a:xfrm>
            <a:off x="457200" y="2286000"/>
            <a:ext cx="8229600" cy="4572002"/>
          </a:xfrm>
          <a:prstGeom prst="rect">
            <a:avLst/>
          </a:prstGeom>
        </p:spPr>
        <p:txBody>
          <a:bodyPr/>
          <a:lstStyle>
            <a:lvl1pPr>
              <a:spcBef>
                <a:spcPts val="700"/>
              </a:spcBef>
              <a:defRPr sz="3200"/>
            </a:lvl1pPr>
            <a:lvl2pPr marL="783771" indent="-326571">
              <a:spcBef>
                <a:spcPts val="700"/>
              </a:spcBef>
              <a:defRPr sz="3200"/>
            </a:lvl2pPr>
            <a:lvl3pPr>
              <a:spcBef>
                <a:spcPts val="700"/>
              </a:spcBef>
              <a:defRPr sz="3200"/>
            </a:lvl3pPr>
            <a:lvl4pPr marL="1737360" indent="-365760">
              <a:spcBef>
                <a:spcPts val="700"/>
              </a:spcBef>
              <a:defRPr sz="3200"/>
            </a:lvl4pPr>
            <a:lvl5pPr marL="2194560" indent="-365760">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96" name="Shape 96"/>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Vertical Title and Text">
    <p:spTree>
      <p:nvGrpSpPr>
        <p:cNvPr id="1" name=""/>
        <p:cNvGrpSpPr/>
        <p:nvPr/>
      </p:nvGrpSpPr>
      <p:grpSpPr>
        <a:xfrm>
          <a:off x="0" y="0"/>
          <a:ext cx="0" cy="0"/>
          <a:chOff x="0" y="0"/>
          <a:chExt cx="0" cy="0"/>
        </a:xfrm>
      </p:grpSpPr>
      <p:pic>
        <p:nvPicPr>
          <p:cNvPr id="98"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99"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100" name="Shape 100"/>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101" name="Shape 101"/>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102"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103" name="Shape 103"/>
          <p:cNvSpPr>
            <a:spLocks noGrp="1"/>
          </p:cNvSpPr>
          <p:nvPr>
            <p:ph type="title"/>
          </p:nvPr>
        </p:nvSpPr>
        <p:spPr>
          <a:xfrm>
            <a:off x="6629400" y="274638"/>
            <a:ext cx="2057400" cy="6583364"/>
          </a:xfrm>
          <a:prstGeom prst="rect">
            <a:avLst/>
          </a:prstGeom>
        </p:spPr>
        <p:txBody>
          <a:bodyPr anchor="t">
            <a:noAutofit/>
          </a:bodyPr>
          <a:lstStyle>
            <a:lvl1pPr>
              <a:defRPr sz="4400"/>
            </a:lvl1pPr>
          </a:lstStyle>
          <a:p>
            <a:pPr lvl="0">
              <a:defRPr sz="1800"/>
            </a:pPr>
            <a:r>
              <a:rPr sz="4400"/>
              <a:t>Title Text</a:t>
            </a:r>
          </a:p>
        </p:txBody>
      </p:sp>
      <p:sp>
        <p:nvSpPr>
          <p:cNvPr id="104" name="Shape 104"/>
          <p:cNvSpPr>
            <a:spLocks noGrp="1"/>
          </p:cNvSpPr>
          <p:nvPr>
            <p:ph type="body" idx="1"/>
          </p:nvPr>
        </p:nvSpPr>
        <p:spPr>
          <a:xfrm>
            <a:off x="457200" y="274638"/>
            <a:ext cx="6019800" cy="6583364"/>
          </a:xfrm>
          <a:prstGeom prst="rect">
            <a:avLst/>
          </a:prstGeom>
        </p:spPr>
        <p:txBody>
          <a:bodyPr/>
          <a:lstStyle>
            <a:lvl1pPr>
              <a:spcBef>
                <a:spcPts val="700"/>
              </a:spcBef>
              <a:defRPr sz="3200"/>
            </a:lvl1pPr>
            <a:lvl2pPr marL="783771" indent="-326571">
              <a:spcBef>
                <a:spcPts val="700"/>
              </a:spcBef>
              <a:defRPr sz="3200"/>
            </a:lvl2pPr>
            <a:lvl3pPr>
              <a:spcBef>
                <a:spcPts val="700"/>
              </a:spcBef>
              <a:defRPr sz="3200"/>
            </a:lvl3pPr>
            <a:lvl4pPr marL="1737360" indent="-365760">
              <a:spcBef>
                <a:spcPts val="700"/>
              </a:spcBef>
              <a:defRPr sz="3200"/>
            </a:lvl4pPr>
            <a:lvl5pPr marL="2194560" indent="-365760">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105" name="Shape 105"/>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07" name="Shape 107"/>
          <p:cNvSpPr>
            <a:spLocks noGrp="1"/>
          </p:cNvSpPr>
          <p:nvPr>
            <p:ph type="title"/>
          </p:nvPr>
        </p:nvSpPr>
        <p:spPr>
          <a:xfrm>
            <a:off x="685800" y="1844675"/>
            <a:ext cx="7772400" cy="2041525"/>
          </a:xfrm>
          <a:prstGeom prst="rect">
            <a:avLst/>
          </a:prstGeom>
        </p:spPr>
        <p:txBody>
          <a:bodyPr/>
          <a:lstStyle/>
          <a:p>
            <a:pPr lvl="0">
              <a:defRPr sz="1800"/>
            </a:pPr>
            <a:r>
              <a:rPr sz="3600"/>
              <a:t>Title Text</a:t>
            </a:r>
          </a:p>
        </p:txBody>
      </p:sp>
      <p:sp>
        <p:nvSpPr>
          <p:cNvPr id="108" name="Shape 108"/>
          <p:cNvSpPr>
            <a:spLocks noGrp="1"/>
          </p:cNvSpPr>
          <p:nvPr>
            <p:ph type="body" idx="1"/>
          </p:nvPr>
        </p:nvSpPr>
        <p:spPr>
          <a:xfrm>
            <a:off x="1371600" y="3886200"/>
            <a:ext cx="6400800" cy="29718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pPr lvl="0">
              <a:defRPr sz="1800">
                <a:solidFill>
                  <a:srgbClr val="000000"/>
                </a:solidFill>
              </a:defRPr>
            </a:pPr>
            <a:r>
              <a:rPr sz="2400">
                <a:solidFill>
                  <a:srgbClr val="888888"/>
                </a:solidFill>
              </a:rPr>
              <a:t>Body Level One</a:t>
            </a:r>
          </a:p>
          <a:p>
            <a:pPr lvl="1">
              <a:defRPr sz="1800">
                <a:solidFill>
                  <a:srgbClr val="000000"/>
                </a:solidFill>
              </a:defRPr>
            </a:pPr>
            <a:r>
              <a:rPr sz="2400">
                <a:solidFill>
                  <a:srgbClr val="888888"/>
                </a:solidFill>
              </a:rPr>
              <a:t>Body Level Two</a:t>
            </a:r>
          </a:p>
          <a:p>
            <a:pPr lvl="2">
              <a:defRPr sz="1800">
                <a:solidFill>
                  <a:srgbClr val="000000"/>
                </a:solidFill>
              </a:defRPr>
            </a:pPr>
            <a:r>
              <a:rPr sz="2400">
                <a:solidFill>
                  <a:srgbClr val="888888"/>
                </a:solidFill>
              </a:rPr>
              <a:t>Body Level Three</a:t>
            </a:r>
          </a:p>
          <a:p>
            <a:pPr lvl="3">
              <a:defRPr sz="1800">
                <a:solidFill>
                  <a:srgbClr val="000000"/>
                </a:solidFill>
              </a:defRPr>
            </a:pPr>
            <a:r>
              <a:rPr sz="2400">
                <a:solidFill>
                  <a:srgbClr val="888888"/>
                </a:solidFill>
              </a:rPr>
              <a:t>Body Level Four</a:t>
            </a:r>
          </a:p>
          <a:p>
            <a:pPr lvl="4">
              <a:defRPr sz="1800">
                <a:solidFill>
                  <a:srgbClr val="000000"/>
                </a:solidFill>
              </a:defRPr>
            </a:pPr>
            <a:r>
              <a:rPr sz="2400">
                <a:solidFill>
                  <a:srgbClr val="888888"/>
                </a:solidFill>
              </a:rPr>
              <a:t>Body Level Five</a:t>
            </a:r>
          </a:p>
        </p:txBody>
      </p:sp>
      <p:sp>
        <p:nvSpPr>
          <p:cNvPr id="109" name="Shape 109"/>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11" name="Shape 111"/>
          <p:cNvSpPr>
            <a:spLocks noGrp="1"/>
          </p:cNvSpPr>
          <p:nvPr>
            <p:ph type="title"/>
          </p:nvPr>
        </p:nvSpPr>
        <p:spPr>
          <a:prstGeom prst="rect">
            <a:avLst/>
          </a:prstGeom>
        </p:spPr>
        <p:txBody>
          <a:bodyPr/>
          <a:lstStyle/>
          <a:p>
            <a:pPr lvl="0">
              <a:defRPr sz="1800"/>
            </a:pPr>
            <a:r>
              <a:rPr sz="3600"/>
              <a:t>Title Text</a:t>
            </a:r>
          </a:p>
        </p:txBody>
      </p:sp>
      <p:sp>
        <p:nvSpPr>
          <p:cNvPr id="112" name="Shape 112"/>
          <p:cNvSpPr>
            <a:spLocks noGrp="1"/>
          </p:cNvSpPr>
          <p:nvPr>
            <p:ph type="body" idx="1"/>
          </p:nvPr>
        </p:nvSpPr>
        <p:spPr>
          <a:prstGeom prst="rect">
            <a:avLst/>
          </a:prstGeom>
        </p:spPr>
        <p:txBody>
          <a:bodyPr/>
          <a:lstStyle/>
          <a:p>
            <a:pPr lvl="0">
              <a:defRPr sz="1800"/>
            </a:pPr>
            <a:r>
              <a:rPr sz="2400"/>
              <a:t>Body Level One</a:t>
            </a:r>
          </a:p>
          <a:p>
            <a:pPr lvl="1">
              <a:defRPr sz="1800"/>
            </a:pPr>
            <a:r>
              <a:rPr sz="2400"/>
              <a:t>Body Level Two</a:t>
            </a:r>
          </a:p>
          <a:p>
            <a:pPr lvl="2">
              <a:defRPr sz="1800"/>
            </a:pPr>
            <a:r>
              <a:rPr sz="2400"/>
              <a:t>Body Level Three</a:t>
            </a:r>
          </a:p>
          <a:p>
            <a:pPr lvl="3">
              <a:defRPr sz="1800"/>
            </a:pPr>
            <a:r>
              <a:rPr sz="2400"/>
              <a:t>Body Level Four</a:t>
            </a:r>
          </a:p>
          <a:p>
            <a:pPr lvl="4">
              <a:defRPr sz="1800"/>
            </a:pPr>
            <a:r>
              <a:rPr sz="2400"/>
              <a:t>Body Level Five</a:t>
            </a:r>
          </a:p>
        </p:txBody>
      </p:sp>
      <p:sp>
        <p:nvSpPr>
          <p:cNvPr id="113" name="Shape 113"/>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115" name="Shape 115"/>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Title Text</a:t>
            </a:r>
          </a:p>
        </p:txBody>
      </p:sp>
      <p:sp>
        <p:nvSpPr>
          <p:cNvPr id="116" name="Shape 116"/>
          <p:cNvSpPr>
            <a:spLocks noGrp="1"/>
          </p:cNvSpPr>
          <p:nvPr>
            <p:ph type="body"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lvl="0">
              <a:defRPr sz="1800">
                <a:solidFill>
                  <a:srgbClr val="000000"/>
                </a:solidFill>
              </a:defRPr>
            </a:pPr>
            <a:r>
              <a:rPr sz="2000">
                <a:solidFill>
                  <a:srgbClr val="888888"/>
                </a:solidFill>
              </a:rPr>
              <a:t>Body Level One</a:t>
            </a:r>
          </a:p>
          <a:p>
            <a:pPr lvl="1">
              <a:defRPr sz="1800">
                <a:solidFill>
                  <a:srgbClr val="000000"/>
                </a:solidFill>
              </a:defRPr>
            </a:pPr>
            <a:r>
              <a:rPr sz="2000">
                <a:solidFill>
                  <a:srgbClr val="888888"/>
                </a:solidFill>
              </a:rPr>
              <a:t>Body Level Two</a:t>
            </a:r>
          </a:p>
          <a:p>
            <a:pPr lvl="2">
              <a:defRPr sz="1800">
                <a:solidFill>
                  <a:srgbClr val="000000"/>
                </a:solidFill>
              </a:defRPr>
            </a:pPr>
            <a:r>
              <a:rPr sz="2000">
                <a:solidFill>
                  <a:srgbClr val="888888"/>
                </a:solidFill>
              </a:rPr>
              <a:t>Body Level Three</a:t>
            </a:r>
          </a:p>
          <a:p>
            <a:pPr lvl="3">
              <a:defRPr sz="1800">
                <a:solidFill>
                  <a:srgbClr val="000000"/>
                </a:solidFill>
              </a:defRPr>
            </a:pPr>
            <a:r>
              <a:rPr sz="2000">
                <a:solidFill>
                  <a:srgbClr val="888888"/>
                </a:solidFill>
              </a:rPr>
              <a:t>Body Level Four</a:t>
            </a:r>
          </a:p>
          <a:p>
            <a:pPr lvl="4">
              <a:defRPr sz="1800">
                <a:solidFill>
                  <a:srgbClr val="000000"/>
                </a:solidFill>
              </a:defRPr>
            </a:pPr>
            <a:r>
              <a:rPr sz="2000">
                <a:solidFill>
                  <a:srgbClr val="888888"/>
                </a:solidFill>
              </a:rPr>
              <a:t>Body Level Five</a:t>
            </a:r>
          </a:p>
        </p:txBody>
      </p:sp>
      <p:sp>
        <p:nvSpPr>
          <p:cNvPr id="117" name="Shape 11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119" name="Shape 119"/>
          <p:cNvSpPr>
            <a:spLocks noGrp="1"/>
          </p:cNvSpPr>
          <p:nvPr>
            <p:ph type="title"/>
          </p:nvPr>
        </p:nvSpPr>
        <p:spPr>
          <a:prstGeom prst="rect">
            <a:avLst/>
          </a:prstGeom>
        </p:spPr>
        <p:txBody>
          <a:bodyPr/>
          <a:lstStyle/>
          <a:p>
            <a:pPr lvl="0">
              <a:defRPr sz="1800"/>
            </a:pPr>
            <a:r>
              <a:rPr sz="3600"/>
              <a:t>Title Text</a:t>
            </a:r>
          </a:p>
        </p:txBody>
      </p:sp>
      <p:sp>
        <p:nvSpPr>
          <p:cNvPr id="120" name="Shape 120"/>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Body Level One</a:t>
            </a:r>
          </a:p>
          <a:p>
            <a:pPr lvl="1">
              <a:defRPr sz="1800"/>
            </a:pPr>
            <a:r>
              <a:rPr sz="2800"/>
              <a:t>Body Level Two</a:t>
            </a:r>
          </a:p>
          <a:p>
            <a:pPr lvl="2">
              <a:defRPr sz="1800"/>
            </a:pPr>
            <a:r>
              <a:rPr sz="2800"/>
              <a:t>Body Level Three</a:t>
            </a:r>
          </a:p>
          <a:p>
            <a:pPr lvl="3">
              <a:defRPr sz="1800"/>
            </a:pPr>
            <a:r>
              <a:rPr sz="2800"/>
              <a:t>Body Level Four</a:t>
            </a:r>
          </a:p>
          <a:p>
            <a:pPr lvl="4">
              <a:defRPr sz="1800"/>
            </a:pPr>
            <a:r>
              <a:rPr sz="2800"/>
              <a:t>Body Level Five</a:t>
            </a:r>
          </a:p>
        </p:txBody>
      </p:sp>
      <p:sp>
        <p:nvSpPr>
          <p:cNvPr id="121" name="Shape 12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123" name="Shape 123"/>
          <p:cNvSpPr>
            <a:spLocks noGrp="1"/>
          </p:cNvSpPr>
          <p:nvPr>
            <p:ph type="title"/>
          </p:nvPr>
        </p:nvSpPr>
        <p:spPr>
          <a:xfrm>
            <a:off x="457200" y="430240"/>
            <a:ext cx="8229600" cy="1014357"/>
          </a:xfrm>
          <a:prstGeom prst="rect">
            <a:avLst/>
          </a:prstGeom>
        </p:spPr>
        <p:txBody>
          <a:bodyPr/>
          <a:lstStyle/>
          <a:p>
            <a:pPr lvl="0">
              <a:defRPr sz="1800"/>
            </a:pPr>
            <a:r>
              <a:rPr sz="3600"/>
              <a:t>Title Text</a:t>
            </a:r>
          </a:p>
        </p:txBody>
      </p:sp>
      <p:sp>
        <p:nvSpPr>
          <p:cNvPr id="124" name="Shape 124"/>
          <p:cNvSpPr>
            <a:spLocks noGrp="1"/>
          </p:cNvSpPr>
          <p:nvPr>
            <p:ph type="body" idx="1"/>
          </p:nvPr>
        </p:nvSpPr>
        <p:spPr>
          <a:xfrm>
            <a:off x="457200" y="1444596"/>
            <a:ext cx="4040188" cy="730281"/>
          </a:xfrm>
          <a:prstGeom prst="rect">
            <a:avLst/>
          </a:prstGeom>
        </p:spPr>
        <p:txBody>
          <a:bodyPr anchor="b"/>
          <a:lstStyle>
            <a:lvl1pPr marL="0" indent="0">
              <a:buSzTx/>
              <a:buFontTx/>
              <a:buNone/>
              <a:defRPr b="1"/>
            </a:lvl1pPr>
            <a:lvl2pPr marL="0" indent="0">
              <a:buSzTx/>
              <a:buFontTx/>
              <a:buNone/>
              <a:defRPr b="1"/>
            </a:lvl2pPr>
            <a:lvl3pPr marL="0" indent="0">
              <a:buSzTx/>
              <a:buFontTx/>
              <a:buNone/>
              <a:defRPr b="1"/>
            </a:lvl3pPr>
            <a:lvl4pPr marL="0" indent="0">
              <a:buSzTx/>
              <a:buFontTx/>
              <a:buNone/>
              <a:defRPr b="1"/>
            </a:lvl4pPr>
            <a:lvl5pPr marL="0" indent="0">
              <a:buSzTx/>
              <a:buFontTx/>
              <a:buNone/>
              <a:defRPr b="1"/>
            </a:lvl5pPr>
          </a:lstStyle>
          <a:p>
            <a:pPr lvl="0">
              <a:defRPr sz="1800" b="0"/>
            </a:pPr>
            <a:r>
              <a:rPr sz="2400" b="1"/>
              <a:t>Body Level One</a:t>
            </a:r>
          </a:p>
          <a:p>
            <a:pPr lvl="1">
              <a:defRPr sz="1800" b="0"/>
            </a:pPr>
            <a:r>
              <a:rPr sz="2400" b="1"/>
              <a:t>Body Level Two</a:t>
            </a:r>
          </a:p>
          <a:p>
            <a:pPr lvl="2">
              <a:defRPr sz="1800" b="0"/>
            </a:pPr>
            <a:r>
              <a:rPr sz="2400" b="1"/>
              <a:t>Body Level Three</a:t>
            </a:r>
          </a:p>
          <a:p>
            <a:pPr lvl="3">
              <a:defRPr sz="1800" b="0"/>
            </a:pPr>
            <a:r>
              <a:rPr sz="2400" b="1"/>
              <a:t>Body Level Four</a:t>
            </a:r>
          </a:p>
          <a:p>
            <a:pPr lvl="4">
              <a:defRPr sz="1800" b="0"/>
            </a:pPr>
            <a:r>
              <a:rPr sz="2400" b="1"/>
              <a:t>Body Level Five</a:t>
            </a:r>
          </a:p>
        </p:txBody>
      </p:sp>
      <p:sp>
        <p:nvSpPr>
          <p:cNvPr id="125" name="Shape 125"/>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127" name="Shape 127"/>
          <p:cNvSpPr>
            <a:spLocks noGrp="1"/>
          </p:cNvSpPr>
          <p:nvPr>
            <p:ph type="title"/>
          </p:nvPr>
        </p:nvSpPr>
        <p:spPr>
          <a:xfrm>
            <a:off x="457200" y="0"/>
            <a:ext cx="8229600" cy="1874837"/>
          </a:xfrm>
          <a:prstGeom prst="rect">
            <a:avLst/>
          </a:prstGeom>
        </p:spPr>
        <p:txBody>
          <a:bodyPr/>
          <a:lstStyle/>
          <a:p>
            <a:pPr lvl="0">
              <a:defRPr sz="1800"/>
            </a:pPr>
            <a:r>
              <a:rPr sz="3600"/>
              <a:t>Title Text</a:t>
            </a:r>
          </a:p>
        </p:txBody>
      </p:sp>
      <p:sp>
        <p:nvSpPr>
          <p:cNvPr id="128" name="Shape 12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30" name="Shape 130"/>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132" name="Shape 132"/>
          <p:cNvSpPr>
            <a:spLocks noGrp="1"/>
          </p:cNvSpPr>
          <p:nvPr>
            <p:ph type="title"/>
          </p:nvPr>
        </p:nvSpPr>
        <p:spPr>
          <a:xfrm>
            <a:off x="457200" y="0"/>
            <a:ext cx="3008315" cy="1435100"/>
          </a:xfrm>
          <a:prstGeom prst="rect">
            <a:avLst/>
          </a:prstGeom>
        </p:spPr>
        <p:txBody>
          <a:bodyPr anchor="b"/>
          <a:lstStyle>
            <a:lvl1pPr algn="l">
              <a:defRPr sz="2000" b="1"/>
            </a:lvl1pPr>
          </a:lstStyle>
          <a:p>
            <a:pPr lvl="0">
              <a:defRPr sz="1800" b="0"/>
            </a:pPr>
            <a:r>
              <a:rPr sz="2000" b="1"/>
              <a:t>Title Text</a:t>
            </a:r>
          </a:p>
        </p:txBody>
      </p:sp>
      <p:sp>
        <p:nvSpPr>
          <p:cNvPr id="133" name="Shape 133"/>
          <p:cNvSpPr>
            <a:spLocks noGrp="1"/>
          </p:cNvSpPr>
          <p:nvPr>
            <p:ph type="body" idx="1"/>
          </p:nvPr>
        </p:nvSpPr>
        <p:spPr>
          <a:xfrm>
            <a:off x="3575050" y="273050"/>
            <a:ext cx="5111750" cy="6584950"/>
          </a:xfrm>
          <a:prstGeom prst="rect">
            <a:avLst/>
          </a:prstGeom>
        </p:spPr>
        <p:txBody>
          <a:bodyPr/>
          <a:lstStyle>
            <a:lvl1pPr>
              <a:spcBef>
                <a:spcPts val="700"/>
              </a:spcBef>
              <a:defRPr sz="3200"/>
            </a:lvl1pPr>
            <a:lvl2pPr marL="783771" indent="-326571">
              <a:spcBef>
                <a:spcPts val="700"/>
              </a:spcBef>
              <a:defRPr sz="3200"/>
            </a:lvl2pPr>
            <a:lvl3pPr>
              <a:spcBef>
                <a:spcPts val="700"/>
              </a:spcBef>
              <a:defRPr sz="3200"/>
            </a:lvl3pPr>
            <a:lvl4pPr marL="1737360" indent="-365760">
              <a:spcBef>
                <a:spcPts val="700"/>
              </a:spcBef>
              <a:defRPr sz="3200"/>
            </a:lvl4pPr>
            <a:lvl5pPr marL="2194560" indent="-365760">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134" name="Shape 134"/>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pic>
        <p:nvPicPr>
          <p:cNvPr id="20"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21"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22" name="Shape 22"/>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23" name="Shape 23"/>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24"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25" name="Shape 25"/>
          <p:cNvSpPr>
            <a:spLocks noGrp="1"/>
          </p:cNvSpPr>
          <p:nvPr>
            <p:ph type="title"/>
          </p:nvPr>
        </p:nvSpPr>
        <p:spPr>
          <a:xfrm>
            <a:off x="493712" y="392991"/>
            <a:ext cx="8229601" cy="1893012"/>
          </a:xfrm>
          <a:prstGeom prst="rect">
            <a:avLst/>
          </a:prstGeom>
        </p:spPr>
        <p:txBody>
          <a:bodyPr anchor="t">
            <a:noAutofit/>
          </a:bodyPr>
          <a:lstStyle>
            <a:lvl1pPr>
              <a:defRPr sz="4400"/>
            </a:lvl1pPr>
          </a:lstStyle>
          <a:p>
            <a:pPr lvl="0">
              <a:defRPr sz="1800"/>
            </a:pPr>
            <a:r>
              <a:rPr sz="4400"/>
              <a:t>Title Text</a:t>
            </a:r>
          </a:p>
        </p:txBody>
      </p:sp>
      <p:sp>
        <p:nvSpPr>
          <p:cNvPr id="26" name="Shape 26"/>
          <p:cNvSpPr>
            <a:spLocks noGrp="1"/>
          </p:cNvSpPr>
          <p:nvPr>
            <p:ph type="body" idx="1"/>
          </p:nvPr>
        </p:nvSpPr>
        <p:spPr>
          <a:xfrm>
            <a:off x="457200" y="2286000"/>
            <a:ext cx="8229600" cy="4572002"/>
          </a:xfrm>
          <a:prstGeom prst="rect">
            <a:avLst/>
          </a:prstGeom>
        </p:spPr>
        <p:txBody>
          <a:bodyPr/>
          <a:lstStyle>
            <a:lvl1pPr>
              <a:spcBef>
                <a:spcPts val="700"/>
              </a:spcBef>
              <a:defRPr sz="3200"/>
            </a:lvl1pPr>
            <a:lvl2pPr marL="783771" indent="-326571">
              <a:spcBef>
                <a:spcPts val="700"/>
              </a:spcBef>
              <a:defRPr sz="3200"/>
            </a:lvl2pPr>
            <a:lvl3pPr>
              <a:spcBef>
                <a:spcPts val="700"/>
              </a:spcBef>
              <a:defRPr sz="3200"/>
            </a:lvl3pPr>
            <a:lvl4pPr marL="1737360" indent="-365760">
              <a:spcBef>
                <a:spcPts val="700"/>
              </a:spcBef>
              <a:defRPr sz="3200"/>
            </a:lvl4pPr>
            <a:lvl5pPr marL="2194560" indent="-365760">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27" name="Shape 27"/>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136" name="Shape 136"/>
          <p:cNvSpPr>
            <a:spLocks noGrp="1"/>
          </p:cNvSpPr>
          <p:nvPr>
            <p:ph type="title"/>
          </p:nvPr>
        </p:nvSpPr>
        <p:spPr>
          <a:xfrm>
            <a:off x="1792288" y="4800600"/>
            <a:ext cx="5486402" cy="566738"/>
          </a:xfrm>
          <a:prstGeom prst="rect">
            <a:avLst/>
          </a:prstGeom>
        </p:spPr>
        <p:txBody>
          <a:bodyPr anchor="b"/>
          <a:lstStyle>
            <a:lvl1pPr algn="l">
              <a:defRPr sz="2000" b="1"/>
            </a:lvl1pPr>
          </a:lstStyle>
          <a:p>
            <a:pPr lvl="0">
              <a:defRPr sz="1800" b="0"/>
            </a:pPr>
            <a:r>
              <a:rPr sz="2000" b="1"/>
              <a:t>Title Text</a:t>
            </a:r>
          </a:p>
        </p:txBody>
      </p:sp>
      <p:sp>
        <p:nvSpPr>
          <p:cNvPr id="137" name="Shape 137"/>
          <p:cNvSpPr>
            <a:spLocks noGrp="1"/>
          </p:cNvSpPr>
          <p:nvPr>
            <p:ph type="body"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sp>
        <p:nvSpPr>
          <p:cNvPr id="138" name="Shape 13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140" name="Shape 140"/>
          <p:cNvSpPr>
            <a:spLocks noGrp="1"/>
          </p:cNvSpPr>
          <p:nvPr>
            <p:ph type="title"/>
          </p:nvPr>
        </p:nvSpPr>
        <p:spPr>
          <a:prstGeom prst="rect">
            <a:avLst/>
          </a:prstGeom>
        </p:spPr>
        <p:txBody>
          <a:bodyPr/>
          <a:lstStyle/>
          <a:p>
            <a:pPr lvl="0">
              <a:defRPr sz="1800"/>
            </a:pPr>
            <a:r>
              <a:rPr sz="3600"/>
              <a:t>Title Text</a:t>
            </a:r>
          </a:p>
        </p:txBody>
      </p:sp>
      <p:sp>
        <p:nvSpPr>
          <p:cNvPr id="141" name="Shape 141"/>
          <p:cNvSpPr>
            <a:spLocks noGrp="1"/>
          </p:cNvSpPr>
          <p:nvPr>
            <p:ph type="body" idx="1"/>
          </p:nvPr>
        </p:nvSpPr>
        <p:spPr>
          <a:prstGeom prst="rect">
            <a:avLst/>
          </a:prstGeom>
        </p:spPr>
        <p:txBody>
          <a:bodyPr/>
          <a:lstStyle/>
          <a:p>
            <a:pPr lvl="0">
              <a:defRPr sz="1800"/>
            </a:pPr>
            <a:r>
              <a:rPr sz="2400"/>
              <a:t>Body Level One</a:t>
            </a:r>
          </a:p>
          <a:p>
            <a:pPr lvl="1">
              <a:defRPr sz="1800"/>
            </a:pPr>
            <a:r>
              <a:rPr sz="2400"/>
              <a:t>Body Level Two</a:t>
            </a:r>
          </a:p>
          <a:p>
            <a:pPr lvl="2">
              <a:defRPr sz="1800"/>
            </a:pPr>
            <a:r>
              <a:rPr sz="2400"/>
              <a:t>Body Level Three</a:t>
            </a:r>
          </a:p>
          <a:p>
            <a:pPr lvl="3">
              <a:defRPr sz="1800"/>
            </a:pPr>
            <a:r>
              <a:rPr sz="2400"/>
              <a:t>Body Level Four</a:t>
            </a:r>
          </a:p>
          <a:p>
            <a:pPr lvl="4">
              <a:defRPr sz="1800"/>
            </a:pPr>
            <a:r>
              <a:rPr sz="2400"/>
              <a:t>Body Level Five</a:t>
            </a:r>
          </a:p>
        </p:txBody>
      </p:sp>
      <p:sp>
        <p:nvSpPr>
          <p:cNvPr id="142" name="Shape 142"/>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44" name="Shape 144"/>
          <p:cNvSpPr>
            <a:spLocks noGrp="1"/>
          </p:cNvSpPr>
          <p:nvPr>
            <p:ph type="title"/>
          </p:nvPr>
        </p:nvSpPr>
        <p:spPr>
          <a:xfrm>
            <a:off x="6629400" y="0"/>
            <a:ext cx="2057400" cy="6400802"/>
          </a:xfrm>
          <a:prstGeom prst="rect">
            <a:avLst/>
          </a:prstGeom>
        </p:spPr>
        <p:txBody>
          <a:bodyPr/>
          <a:lstStyle/>
          <a:p>
            <a:pPr lvl="0">
              <a:defRPr sz="1800"/>
            </a:pPr>
            <a:r>
              <a:rPr sz="3600"/>
              <a:t>Title Text</a:t>
            </a:r>
          </a:p>
        </p:txBody>
      </p:sp>
      <p:sp>
        <p:nvSpPr>
          <p:cNvPr id="145" name="Shape 145"/>
          <p:cNvSpPr>
            <a:spLocks noGrp="1"/>
          </p:cNvSpPr>
          <p:nvPr>
            <p:ph type="body" idx="1"/>
          </p:nvPr>
        </p:nvSpPr>
        <p:spPr>
          <a:xfrm>
            <a:off x="457200" y="274638"/>
            <a:ext cx="6019800" cy="6583364"/>
          </a:xfrm>
          <a:prstGeom prst="rect">
            <a:avLst/>
          </a:prstGeom>
        </p:spPr>
        <p:txBody>
          <a:bodyPr/>
          <a:lstStyle/>
          <a:p>
            <a:pPr lvl="0">
              <a:defRPr sz="1800"/>
            </a:pPr>
            <a:r>
              <a:rPr sz="2400"/>
              <a:t>Body Level One</a:t>
            </a:r>
          </a:p>
          <a:p>
            <a:pPr lvl="1">
              <a:defRPr sz="1800"/>
            </a:pPr>
            <a:r>
              <a:rPr sz="2400"/>
              <a:t>Body Level Two</a:t>
            </a:r>
          </a:p>
          <a:p>
            <a:pPr lvl="2">
              <a:defRPr sz="1800"/>
            </a:pPr>
            <a:r>
              <a:rPr sz="2400"/>
              <a:t>Body Level Three</a:t>
            </a:r>
          </a:p>
          <a:p>
            <a:pPr lvl="3">
              <a:defRPr sz="1800"/>
            </a:pPr>
            <a:r>
              <a:rPr sz="2400"/>
              <a:t>Body Level Four</a:t>
            </a:r>
          </a:p>
          <a:p>
            <a:pPr lvl="4">
              <a:defRPr sz="1800"/>
            </a:pPr>
            <a:r>
              <a:rPr sz="2400"/>
              <a:t>Body Level Five</a:t>
            </a:r>
          </a:p>
        </p:txBody>
      </p:sp>
      <p:sp>
        <p:nvSpPr>
          <p:cNvPr id="146" name="Shape 146"/>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48" name="Shape 148"/>
          <p:cNvSpPr>
            <a:spLocks noGrp="1"/>
          </p:cNvSpPr>
          <p:nvPr>
            <p:ph type="title"/>
          </p:nvPr>
        </p:nvSpPr>
        <p:spPr>
          <a:xfrm>
            <a:off x="685800" y="1844675"/>
            <a:ext cx="7772400" cy="2041525"/>
          </a:xfrm>
          <a:prstGeom prst="rect">
            <a:avLst/>
          </a:prstGeom>
        </p:spPr>
        <p:txBody>
          <a:bodyPr/>
          <a:lstStyle>
            <a:lvl1pPr>
              <a:defRPr sz="4400"/>
            </a:lvl1pPr>
          </a:lstStyle>
          <a:p>
            <a:pPr lvl="0">
              <a:defRPr sz="1800"/>
            </a:pPr>
            <a:r>
              <a:rPr sz="4400"/>
              <a:t>Title Text</a:t>
            </a:r>
          </a:p>
        </p:txBody>
      </p:sp>
      <p:sp>
        <p:nvSpPr>
          <p:cNvPr id="149" name="Shape 149"/>
          <p:cNvSpPr>
            <a:spLocks noGrp="1"/>
          </p:cNvSpPr>
          <p:nvPr>
            <p:ph type="body" idx="1"/>
          </p:nvPr>
        </p:nvSpPr>
        <p:spPr>
          <a:xfrm>
            <a:off x="1371600" y="3886200"/>
            <a:ext cx="6400800" cy="2971800"/>
          </a:xfrm>
          <a:prstGeom prst="rect">
            <a:avLst/>
          </a:prstGeom>
        </p:spPr>
        <p:txBody>
          <a:bodyPr/>
          <a:lstStyle>
            <a:lvl1pPr marL="0" indent="0" algn="ctr">
              <a:spcBef>
                <a:spcPts val="700"/>
              </a:spcBef>
              <a:buSzTx/>
              <a:buFontTx/>
              <a:buNone/>
              <a:defRPr sz="3200">
                <a:solidFill>
                  <a:srgbClr val="888888"/>
                </a:solidFill>
              </a:defRPr>
            </a:lvl1pPr>
            <a:lvl2pPr marL="0" indent="0" algn="ctr">
              <a:spcBef>
                <a:spcPts val="700"/>
              </a:spcBef>
              <a:buSzTx/>
              <a:buFontTx/>
              <a:buNone/>
              <a:defRPr sz="3200">
                <a:solidFill>
                  <a:srgbClr val="888888"/>
                </a:solidFill>
              </a:defRPr>
            </a:lvl2pPr>
            <a:lvl3pPr marL="0" indent="0" algn="ctr">
              <a:spcBef>
                <a:spcPts val="700"/>
              </a:spcBef>
              <a:buSzTx/>
              <a:buFontTx/>
              <a:buNone/>
              <a:defRPr sz="3200">
                <a:solidFill>
                  <a:srgbClr val="888888"/>
                </a:solidFill>
              </a:defRPr>
            </a:lvl3pPr>
            <a:lvl4pPr marL="0" indent="0" algn="ctr">
              <a:spcBef>
                <a:spcPts val="700"/>
              </a:spcBef>
              <a:buSzTx/>
              <a:buFontTx/>
              <a:buNone/>
              <a:defRPr sz="3200">
                <a:solidFill>
                  <a:srgbClr val="888888"/>
                </a:solidFill>
              </a:defRPr>
            </a:lvl4pPr>
            <a:lvl5pPr marL="0" indent="0" algn="ctr">
              <a:spcBef>
                <a:spcPts val="700"/>
              </a:spcBef>
              <a:buSzTx/>
              <a:buFontTx/>
              <a:buNone/>
              <a:defRPr sz="3200">
                <a:solidFill>
                  <a:srgbClr val="888888"/>
                </a:solidFill>
              </a:defRPr>
            </a:lvl5pPr>
          </a:lstStyle>
          <a:p>
            <a:pPr lvl="0">
              <a:defRPr sz="1800">
                <a:solidFill>
                  <a:srgbClr val="000000"/>
                </a:solidFill>
              </a:defRPr>
            </a:pPr>
            <a:r>
              <a:rPr sz="3200">
                <a:solidFill>
                  <a:srgbClr val="888888"/>
                </a:solidFill>
              </a:rPr>
              <a:t>Body Level One</a:t>
            </a:r>
          </a:p>
          <a:p>
            <a:pPr lvl="1">
              <a:defRPr sz="1800">
                <a:solidFill>
                  <a:srgbClr val="000000"/>
                </a:solidFill>
              </a:defRPr>
            </a:pPr>
            <a:r>
              <a:rPr sz="3200">
                <a:solidFill>
                  <a:srgbClr val="888888"/>
                </a:solidFill>
              </a:rPr>
              <a:t>Body Level Two</a:t>
            </a:r>
          </a:p>
          <a:p>
            <a:pPr lvl="2">
              <a:defRPr sz="1800">
                <a:solidFill>
                  <a:srgbClr val="000000"/>
                </a:solidFill>
              </a:defRPr>
            </a:pPr>
            <a:r>
              <a:rPr sz="3200">
                <a:solidFill>
                  <a:srgbClr val="888888"/>
                </a:solidFill>
              </a:rPr>
              <a:t>Body Level Three</a:t>
            </a:r>
          </a:p>
          <a:p>
            <a:pPr lvl="3">
              <a:defRPr sz="1800">
                <a:solidFill>
                  <a:srgbClr val="000000"/>
                </a:solidFill>
              </a:defRPr>
            </a:pPr>
            <a:r>
              <a:rPr sz="3200">
                <a:solidFill>
                  <a:srgbClr val="888888"/>
                </a:solidFill>
              </a:rPr>
              <a:t>Body Level Four</a:t>
            </a:r>
          </a:p>
          <a:p>
            <a:pPr lvl="4">
              <a:defRPr sz="1800">
                <a:solidFill>
                  <a:srgbClr val="000000"/>
                </a:solidFill>
              </a:defRPr>
            </a:pPr>
            <a:r>
              <a:rPr sz="3200">
                <a:solidFill>
                  <a:srgbClr val="888888"/>
                </a:solidFill>
              </a:rPr>
              <a:t>Body Level Five</a:t>
            </a:r>
          </a:p>
        </p:txBody>
      </p:sp>
      <p:sp>
        <p:nvSpPr>
          <p:cNvPr id="150" name="Shape 150"/>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52" name="Shape 152"/>
          <p:cNvSpPr>
            <a:spLocks noGrp="1"/>
          </p:cNvSpPr>
          <p:nvPr>
            <p:ph type="title"/>
          </p:nvPr>
        </p:nvSpPr>
        <p:spPr>
          <a:xfrm>
            <a:off x="457198" y="13401"/>
            <a:ext cx="8229601" cy="1659123"/>
          </a:xfrm>
          <a:prstGeom prst="rect">
            <a:avLst/>
          </a:prstGeom>
        </p:spPr>
        <p:txBody>
          <a:bodyPr/>
          <a:lstStyle>
            <a:lvl1pPr>
              <a:defRPr sz="4400"/>
            </a:lvl1pPr>
          </a:lstStyle>
          <a:p>
            <a:pPr lvl="0">
              <a:defRPr sz="1800"/>
            </a:pPr>
            <a:r>
              <a:rPr sz="4400"/>
              <a:t>Title Text</a:t>
            </a:r>
          </a:p>
        </p:txBody>
      </p:sp>
      <p:sp>
        <p:nvSpPr>
          <p:cNvPr id="153" name="Shape 153"/>
          <p:cNvSpPr>
            <a:spLocks noGrp="1"/>
          </p:cNvSpPr>
          <p:nvPr>
            <p:ph type="body" idx="1"/>
          </p:nvPr>
        </p:nvSpPr>
        <p:spPr>
          <a:xfrm>
            <a:off x="457198" y="1672520"/>
            <a:ext cx="8229601" cy="5185480"/>
          </a:xfrm>
          <a:prstGeom prst="rect">
            <a:avLst/>
          </a:prstGeom>
        </p:spPr>
        <p:txBody>
          <a:bodyPr/>
          <a:lstStyle>
            <a:lvl1pPr>
              <a:spcBef>
                <a:spcPts val="700"/>
              </a:spcBef>
              <a:defRPr sz="3200"/>
            </a:lvl1pPr>
            <a:lvl2pPr marL="783771" indent="-326571">
              <a:spcBef>
                <a:spcPts val="700"/>
              </a:spcBef>
              <a:defRPr sz="3200"/>
            </a:lvl2pPr>
            <a:lvl3pPr>
              <a:spcBef>
                <a:spcPts val="700"/>
              </a:spcBef>
              <a:defRPr sz="3200"/>
            </a:lvl3pPr>
            <a:lvl4pPr marL="1737360" indent="-365760">
              <a:spcBef>
                <a:spcPts val="700"/>
              </a:spcBef>
              <a:defRPr sz="3200"/>
            </a:lvl4pPr>
            <a:lvl5pPr marL="2194560" indent="-365760">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154" name="Shape 154"/>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156" name="Shape 156"/>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Title Text</a:t>
            </a:r>
          </a:p>
        </p:txBody>
      </p:sp>
      <p:sp>
        <p:nvSpPr>
          <p:cNvPr id="157" name="Shape 157"/>
          <p:cNvSpPr>
            <a:spLocks noGrp="1"/>
          </p:cNvSpPr>
          <p:nvPr>
            <p:ph type="body"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lvl="0">
              <a:defRPr sz="1800">
                <a:solidFill>
                  <a:srgbClr val="000000"/>
                </a:solidFill>
              </a:defRPr>
            </a:pPr>
            <a:r>
              <a:rPr sz="2000">
                <a:solidFill>
                  <a:srgbClr val="888888"/>
                </a:solidFill>
              </a:rPr>
              <a:t>Body Level One</a:t>
            </a:r>
          </a:p>
          <a:p>
            <a:pPr lvl="1">
              <a:defRPr sz="1800">
                <a:solidFill>
                  <a:srgbClr val="000000"/>
                </a:solidFill>
              </a:defRPr>
            </a:pPr>
            <a:r>
              <a:rPr sz="2000">
                <a:solidFill>
                  <a:srgbClr val="888888"/>
                </a:solidFill>
              </a:rPr>
              <a:t>Body Level Two</a:t>
            </a:r>
          </a:p>
          <a:p>
            <a:pPr lvl="2">
              <a:defRPr sz="1800">
                <a:solidFill>
                  <a:srgbClr val="000000"/>
                </a:solidFill>
              </a:defRPr>
            </a:pPr>
            <a:r>
              <a:rPr sz="2000">
                <a:solidFill>
                  <a:srgbClr val="888888"/>
                </a:solidFill>
              </a:rPr>
              <a:t>Body Level Three</a:t>
            </a:r>
          </a:p>
          <a:p>
            <a:pPr lvl="3">
              <a:defRPr sz="1800">
                <a:solidFill>
                  <a:srgbClr val="000000"/>
                </a:solidFill>
              </a:defRPr>
            </a:pPr>
            <a:r>
              <a:rPr sz="2000">
                <a:solidFill>
                  <a:srgbClr val="888888"/>
                </a:solidFill>
              </a:rPr>
              <a:t>Body Level Four</a:t>
            </a:r>
          </a:p>
          <a:p>
            <a:pPr lvl="4">
              <a:defRPr sz="1800">
                <a:solidFill>
                  <a:srgbClr val="000000"/>
                </a:solidFill>
              </a:defRPr>
            </a:pPr>
            <a:r>
              <a:rPr sz="2000">
                <a:solidFill>
                  <a:srgbClr val="888888"/>
                </a:solidFill>
              </a:rPr>
              <a:t>Body Level Five</a:t>
            </a:r>
          </a:p>
        </p:txBody>
      </p:sp>
      <p:sp>
        <p:nvSpPr>
          <p:cNvPr id="158" name="Shape 15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160" name="Shape 160"/>
          <p:cNvSpPr>
            <a:spLocks noGrp="1"/>
          </p:cNvSpPr>
          <p:nvPr>
            <p:ph type="title"/>
          </p:nvPr>
        </p:nvSpPr>
        <p:spPr>
          <a:xfrm>
            <a:off x="457198" y="85723"/>
            <a:ext cx="8229601" cy="1514479"/>
          </a:xfrm>
          <a:prstGeom prst="rect">
            <a:avLst/>
          </a:prstGeom>
        </p:spPr>
        <p:txBody>
          <a:bodyPr/>
          <a:lstStyle>
            <a:lvl1pPr>
              <a:defRPr sz="4400"/>
            </a:lvl1pPr>
          </a:lstStyle>
          <a:p>
            <a:pPr lvl="0">
              <a:defRPr sz="1800"/>
            </a:pPr>
            <a:r>
              <a:rPr sz="4400"/>
              <a:t>Title Text</a:t>
            </a:r>
          </a:p>
        </p:txBody>
      </p:sp>
      <p:sp>
        <p:nvSpPr>
          <p:cNvPr id="161" name="Shape 161"/>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Body Level One</a:t>
            </a:r>
          </a:p>
          <a:p>
            <a:pPr lvl="1">
              <a:defRPr sz="1800"/>
            </a:pPr>
            <a:r>
              <a:rPr sz="2800"/>
              <a:t>Body Level Two</a:t>
            </a:r>
          </a:p>
          <a:p>
            <a:pPr lvl="2">
              <a:defRPr sz="1800"/>
            </a:pPr>
            <a:r>
              <a:rPr sz="2800"/>
              <a:t>Body Level Three</a:t>
            </a:r>
          </a:p>
          <a:p>
            <a:pPr lvl="3">
              <a:defRPr sz="1800"/>
            </a:pPr>
            <a:r>
              <a:rPr sz="2800"/>
              <a:t>Body Level Four</a:t>
            </a:r>
          </a:p>
          <a:p>
            <a:pPr lvl="4">
              <a:defRPr sz="1800"/>
            </a:pPr>
            <a:r>
              <a:rPr sz="2800"/>
              <a:t>Body Level Five</a:t>
            </a:r>
          </a:p>
        </p:txBody>
      </p:sp>
      <p:sp>
        <p:nvSpPr>
          <p:cNvPr id="162" name="Shape 162"/>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164" name="Shape 164"/>
          <p:cNvSpPr>
            <a:spLocks noGrp="1"/>
          </p:cNvSpPr>
          <p:nvPr>
            <p:ph type="title"/>
          </p:nvPr>
        </p:nvSpPr>
        <p:spPr>
          <a:xfrm>
            <a:off x="457198" y="322235"/>
            <a:ext cx="8229601" cy="1041454"/>
          </a:xfrm>
          <a:prstGeom prst="rect">
            <a:avLst/>
          </a:prstGeom>
        </p:spPr>
        <p:txBody>
          <a:bodyPr/>
          <a:lstStyle>
            <a:lvl1pPr>
              <a:defRPr sz="4400"/>
            </a:lvl1pPr>
          </a:lstStyle>
          <a:p>
            <a:pPr lvl="0">
              <a:defRPr sz="1800"/>
            </a:pPr>
            <a:r>
              <a:rPr sz="4400"/>
              <a:t>Title Text</a:t>
            </a:r>
          </a:p>
        </p:txBody>
      </p:sp>
      <p:sp>
        <p:nvSpPr>
          <p:cNvPr id="165" name="Shape 165"/>
          <p:cNvSpPr>
            <a:spLocks noGrp="1"/>
          </p:cNvSpPr>
          <p:nvPr>
            <p:ph type="body" idx="1"/>
          </p:nvPr>
        </p:nvSpPr>
        <p:spPr>
          <a:xfrm>
            <a:off x="457200" y="1363687"/>
            <a:ext cx="4040188" cy="811188"/>
          </a:xfrm>
          <a:prstGeom prst="rect">
            <a:avLst/>
          </a:prstGeom>
        </p:spPr>
        <p:txBody>
          <a:bodyPr anchor="b"/>
          <a:lstStyle>
            <a:lvl1pPr marL="0" indent="0">
              <a:buSzTx/>
              <a:buFontTx/>
              <a:buNone/>
              <a:defRPr b="1"/>
            </a:lvl1pPr>
            <a:lvl2pPr marL="0" indent="0">
              <a:buSzTx/>
              <a:buFontTx/>
              <a:buNone/>
              <a:defRPr b="1"/>
            </a:lvl2pPr>
            <a:lvl3pPr marL="0" indent="0">
              <a:buSzTx/>
              <a:buFontTx/>
              <a:buNone/>
              <a:defRPr b="1"/>
            </a:lvl3pPr>
            <a:lvl4pPr marL="0" indent="0">
              <a:buSzTx/>
              <a:buFontTx/>
              <a:buNone/>
              <a:defRPr b="1"/>
            </a:lvl4pPr>
            <a:lvl5pPr marL="0" indent="0">
              <a:buSzTx/>
              <a:buFontTx/>
              <a:buNone/>
              <a:defRPr b="1"/>
            </a:lvl5pPr>
          </a:lstStyle>
          <a:p>
            <a:pPr lvl="0">
              <a:defRPr sz="1800" b="0"/>
            </a:pPr>
            <a:r>
              <a:rPr sz="2400" b="1"/>
              <a:t>Body Level One</a:t>
            </a:r>
          </a:p>
          <a:p>
            <a:pPr lvl="1">
              <a:defRPr sz="1800" b="0"/>
            </a:pPr>
            <a:r>
              <a:rPr sz="2400" b="1"/>
              <a:t>Body Level Two</a:t>
            </a:r>
          </a:p>
          <a:p>
            <a:pPr lvl="2">
              <a:defRPr sz="1800" b="0"/>
            </a:pPr>
            <a:r>
              <a:rPr sz="2400" b="1"/>
              <a:t>Body Level Three</a:t>
            </a:r>
          </a:p>
          <a:p>
            <a:pPr lvl="3">
              <a:defRPr sz="1800" b="0"/>
            </a:pPr>
            <a:r>
              <a:rPr sz="2400" b="1"/>
              <a:t>Body Level Four</a:t>
            </a:r>
          </a:p>
          <a:p>
            <a:pPr lvl="4">
              <a:defRPr sz="1800" b="0"/>
            </a:pPr>
            <a:r>
              <a:rPr sz="2400" b="1"/>
              <a:t>Body Level Five</a:t>
            </a:r>
          </a:p>
        </p:txBody>
      </p:sp>
      <p:sp>
        <p:nvSpPr>
          <p:cNvPr id="166" name="Shape 166"/>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168" name="Shape 168"/>
          <p:cNvSpPr>
            <a:spLocks noGrp="1"/>
          </p:cNvSpPr>
          <p:nvPr>
            <p:ph type="title"/>
          </p:nvPr>
        </p:nvSpPr>
        <p:spPr>
          <a:xfrm>
            <a:off x="457198" y="0"/>
            <a:ext cx="8229601" cy="1685925"/>
          </a:xfrm>
          <a:prstGeom prst="rect">
            <a:avLst/>
          </a:prstGeom>
        </p:spPr>
        <p:txBody>
          <a:bodyPr/>
          <a:lstStyle>
            <a:lvl1pPr>
              <a:defRPr sz="4400"/>
            </a:lvl1pPr>
          </a:lstStyle>
          <a:p>
            <a:pPr lvl="0">
              <a:defRPr sz="1800"/>
            </a:pPr>
            <a:r>
              <a:rPr sz="4400"/>
              <a:t>Title Text</a:t>
            </a:r>
          </a:p>
        </p:txBody>
      </p:sp>
      <p:sp>
        <p:nvSpPr>
          <p:cNvPr id="169" name="Shape 169"/>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71" name="Shape 17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pic>
        <p:nvPicPr>
          <p:cNvPr id="29"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30"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31" name="Shape 31"/>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32" name="Shape 32"/>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33"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34" name="Shape 34"/>
          <p:cNvSpPr>
            <a:spLocks noGrp="1"/>
          </p:cNvSpPr>
          <p:nvPr>
            <p:ph type="title"/>
          </p:nvPr>
        </p:nvSpPr>
        <p:spPr>
          <a:xfrm>
            <a:off x="722312" y="4406900"/>
            <a:ext cx="7772401" cy="1362075"/>
          </a:xfrm>
          <a:prstGeom prst="rect">
            <a:avLst/>
          </a:prstGeom>
        </p:spPr>
        <p:txBody>
          <a:bodyPr anchor="t">
            <a:noAutofit/>
          </a:bodyPr>
          <a:lstStyle>
            <a:lvl1pPr algn="l">
              <a:defRPr sz="4000" b="1" cap="all"/>
            </a:lvl1pPr>
          </a:lstStyle>
          <a:p>
            <a:pPr lvl="0">
              <a:defRPr sz="1800" b="0" cap="none"/>
            </a:pPr>
            <a:r>
              <a:rPr sz="4000" b="1" cap="all"/>
              <a:t>Title Text</a:t>
            </a:r>
          </a:p>
        </p:txBody>
      </p:sp>
      <p:sp>
        <p:nvSpPr>
          <p:cNvPr id="35" name="Shape 35"/>
          <p:cNvSpPr>
            <a:spLocks noGrp="1"/>
          </p:cNvSpPr>
          <p:nvPr>
            <p:ph type="body" idx="1"/>
          </p:nvPr>
        </p:nvSpPr>
        <p:spPr>
          <a:xfrm>
            <a:off x="722312" y="2906713"/>
            <a:ext cx="7772401" cy="1500189"/>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lvl="0">
              <a:defRPr sz="1800">
                <a:solidFill>
                  <a:srgbClr val="000000"/>
                </a:solidFill>
              </a:defRPr>
            </a:pPr>
            <a:r>
              <a:rPr sz="2000">
                <a:solidFill>
                  <a:srgbClr val="888888"/>
                </a:solidFill>
              </a:rPr>
              <a:t>Body Level One</a:t>
            </a:r>
          </a:p>
          <a:p>
            <a:pPr lvl="1">
              <a:defRPr sz="1800">
                <a:solidFill>
                  <a:srgbClr val="000000"/>
                </a:solidFill>
              </a:defRPr>
            </a:pPr>
            <a:r>
              <a:rPr sz="2000">
                <a:solidFill>
                  <a:srgbClr val="888888"/>
                </a:solidFill>
              </a:rPr>
              <a:t>Body Level Two</a:t>
            </a:r>
          </a:p>
          <a:p>
            <a:pPr lvl="2">
              <a:defRPr sz="1800">
                <a:solidFill>
                  <a:srgbClr val="000000"/>
                </a:solidFill>
              </a:defRPr>
            </a:pPr>
            <a:r>
              <a:rPr sz="2000">
                <a:solidFill>
                  <a:srgbClr val="888888"/>
                </a:solidFill>
              </a:rPr>
              <a:t>Body Level Three</a:t>
            </a:r>
          </a:p>
          <a:p>
            <a:pPr lvl="3">
              <a:defRPr sz="1800">
                <a:solidFill>
                  <a:srgbClr val="000000"/>
                </a:solidFill>
              </a:defRPr>
            </a:pPr>
            <a:r>
              <a:rPr sz="2000">
                <a:solidFill>
                  <a:srgbClr val="888888"/>
                </a:solidFill>
              </a:rPr>
              <a:t>Body Level Four</a:t>
            </a:r>
          </a:p>
          <a:p>
            <a:pPr lvl="4">
              <a:defRPr sz="1800">
                <a:solidFill>
                  <a:srgbClr val="000000"/>
                </a:solidFill>
              </a:defRPr>
            </a:pPr>
            <a:r>
              <a:rPr sz="2000">
                <a:solidFill>
                  <a:srgbClr val="888888"/>
                </a:solidFill>
              </a:rPr>
              <a:t>Body Level Five</a:t>
            </a:r>
          </a:p>
        </p:txBody>
      </p:sp>
      <p:sp>
        <p:nvSpPr>
          <p:cNvPr id="36" name="Shape 36"/>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173" name="Shape 173"/>
          <p:cNvSpPr>
            <a:spLocks noGrp="1"/>
          </p:cNvSpPr>
          <p:nvPr>
            <p:ph type="title"/>
          </p:nvPr>
        </p:nvSpPr>
        <p:spPr>
          <a:xfrm>
            <a:off x="457200" y="0"/>
            <a:ext cx="3008315" cy="1435100"/>
          </a:xfrm>
          <a:prstGeom prst="rect">
            <a:avLst/>
          </a:prstGeom>
        </p:spPr>
        <p:txBody>
          <a:bodyPr anchor="b"/>
          <a:lstStyle>
            <a:lvl1pPr algn="l">
              <a:defRPr sz="2000" b="1"/>
            </a:lvl1pPr>
          </a:lstStyle>
          <a:p>
            <a:pPr lvl="0">
              <a:defRPr sz="1800" b="0"/>
            </a:pPr>
            <a:r>
              <a:rPr sz="2000" b="1"/>
              <a:t>Title Text</a:t>
            </a:r>
          </a:p>
        </p:txBody>
      </p:sp>
      <p:sp>
        <p:nvSpPr>
          <p:cNvPr id="174" name="Shape 174"/>
          <p:cNvSpPr>
            <a:spLocks noGrp="1"/>
          </p:cNvSpPr>
          <p:nvPr>
            <p:ph type="body" idx="1"/>
          </p:nvPr>
        </p:nvSpPr>
        <p:spPr>
          <a:xfrm>
            <a:off x="3575050" y="273050"/>
            <a:ext cx="5111750" cy="6584950"/>
          </a:xfrm>
          <a:prstGeom prst="rect">
            <a:avLst/>
          </a:prstGeom>
        </p:spPr>
        <p:txBody>
          <a:bodyPr/>
          <a:lstStyle>
            <a:lvl1pPr>
              <a:spcBef>
                <a:spcPts val="700"/>
              </a:spcBef>
              <a:defRPr sz="3200"/>
            </a:lvl1pPr>
            <a:lvl2pPr marL="783771" indent="-326571">
              <a:spcBef>
                <a:spcPts val="700"/>
              </a:spcBef>
              <a:defRPr sz="3200"/>
            </a:lvl2pPr>
            <a:lvl3pPr>
              <a:spcBef>
                <a:spcPts val="700"/>
              </a:spcBef>
              <a:defRPr sz="3200"/>
            </a:lvl3pPr>
            <a:lvl4pPr marL="1737360" indent="-365760">
              <a:spcBef>
                <a:spcPts val="700"/>
              </a:spcBef>
              <a:defRPr sz="3200"/>
            </a:lvl4pPr>
            <a:lvl5pPr marL="2194560" indent="-365760">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175" name="Shape 175"/>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177" name="Shape 177"/>
          <p:cNvSpPr>
            <a:spLocks noGrp="1"/>
          </p:cNvSpPr>
          <p:nvPr>
            <p:ph type="title"/>
          </p:nvPr>
        </p:nvSpPr>
        <p:spPr>
          <a:xfrm>
            <a:off x="1792288" y="4800600"/>
            <a:ext cx="5486402" cy="566738"/>
          </a:xfrm>
          <a:prstGeom prst="rect">
            <a:avLst/>
          </a:prstGeom>
        </p:spPr>
        <p:txBody>
          <a:bodyPr anchor="b"/>
          <a:lstStyle>
            <a:lvl1pPr algn="l">
              <a:defRPr sz="2000" b="1"/>
            </a:lvl1pPr>
          </a:lstStyle>
          <a:p>
            <a:pPr lvl="0">
              <a:defRPr sz="1800" b="0"/>
            </a:pPr>
            <a:r>
              <a:rPr sz="2000" b="1"/>
              <a:t>Title Text</a:t>
            </a:r>
          </a:p>
        </p:txBody>
      </p:sp>
      <p:sp>
        <p:nvSpPr>
          <p:cNvPr id="178" name="Shape 178"/>
          <p:cNvSpPr>
            <a:spLocks noGrp="1"/>
          </p:cNvSpPr>
          <p:nvPr>
            <p:ph type="body"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sp>
        <p:nvSpPr>
          <p:cNvPr id="179" name="Shape 179"/>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181" name="Shape 181"/>
          <p:cNvSpPr>
            <a:spLocks noGrp="1"/>
          </p:cNvSpPr>
          <p:nvPr>
            <p:ph type="title"/>
          </p:nvPr>
        </p:nvSpPr>
        <p:spPr>
          <a:xfrm>
            <a:off x="457198" y="13401"/>
            <a:ext cx="8229601" cy="1659123"/>
          </a:xfrm>
          <a:prstGeom prst="rect">
            <a:avLst/>
          </a:prstGeom>
        </p:spPr>
        <p:txBody>
          <a:bodyPr/>
          <a:lstStyle>
            <a:lvl1pPr>
              <a:defRPr sz="4400"/>
            </a:lvl1pPr>
          </a:lstStyle>
          <a:p>
            <a:pPr lvl="0">
              <a:defRPr sz="1800"/>
            </a:pPr>
            <a:r>
              <a:rPr sz="4400"/>
              <a:t>Title Text</a:t>
            </a:r>
          </a:p>
        </p:txBody>
      </p:sp>
      <p:sp>
        <p:nvSpPr>
          <p:cNvPr id="182" name="Shape 182"/>
          <p:cNvSpPr>
            <a:spLocks noGrp="1"/>
          </p:cNvSpPr>
          <p:nvPr>
            <p:ph type="body" idx="1"/>
          </p:nvPr>
        </p:nvSpPr>
        <p:spPr>
          <a:xfrm>
            <a:off x="457198" y="1672520"/>
            <a:ext cx="8229601" cy="5185480"/>
          </a:xfrm>
          <a:prstGeom prst="rect">
            <a:avLst/>
          </a:prstGeom>
        </p:spPr>
        <p:txBody>
          <a:bodyPr/>
          <a:lstStyle>
            <a:lvl1pPr>
              <a:spcBef>
                <a:spcPts val="700"/>
              </a:spcBef>
              <a:defRPr sz="3200"/>
            </a:lvl1pPr>
            <a:lvl2pPr marL="783771" indent="-326571">
              <a:spcBef>
                <a:spcPts val="700"/>
              </a:spcBef>
              <a:defRPr sz="3200"/>
            </a:lvl2pPr>
            <a:lvl3pPr>
              <a:spcBef>
                <a:spcPts val="700"/>
              </a:spcBef>
              <a:defRPr sz="3200"/>
            </a:lvl3pPr>
            <a:lvl4pPr marL="1737360" indent="-365760">
              <a:spcBef>
                <a:spcPts val="700"/>
              </a:spcBef>
              <a:defRPr sz="3200"/>
            </a:lvl4pPr>
            <a:lvl5pPr marL="2194560" indent="-365760">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183" name="Shape 183"/>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85" name="Shape 185"/>
          <p:cNvSpPr>
            <a:spLocks noGrp="1"/>
          </p:cNvSpPr>
          <p:nvPr>
            <p:ph type="title"/>
          </p:nvPr>
        </p:nvSpPr>
        <p:spPr>
          <a:xfrm>
            <a:off x="6629400" y="0"/>
            <a:ext cx="2057400" cy="6400802"/>
          </a:xfrm>
          <a:prstGeom prst="rect">
            <a:avLst/>
          </a:prstGeom>
        </p:spPr>
        <p:txBody>
          <a:bodyPr/>
          <a:lstStyle>
            <a:lvl1pPr>
              <a:defRPr sz="4400"/>
            </a:lvl1pPr>
          </a:lstStyle>
          <a:p>
            <a:pPr lvl="0">
              <a:defRPr sz="1800"/>
            </a:pPr>
            <a:r>
              <a:rPr sz="4400"/>
              <a:t>Title Text</a:t>
            </a:r>
          </a:p>
        </p:txBody>
      </p:sp>
      <p:sp>
        <p:nvSpPr>
          <p:cNvPr id="186" name="Shape 186"/>
          <p:cNvSpPr>
            <a:spLocks noGrp="1"/>
          </p:cNvSpPr>
          <p:nvPr>
            <p:ph type="body" idx="1"/>
          </p:nvPr>
        </p:nvSpPr>
        <p:spPr>
          <a:xfrm>
            <a:off x="457200" y="274638"/>
            <a:ext cx="6019800" cy="6583364"/>
          </a:xfrm>
          <a:prstGeom prst="rect">
            <a:avLst/>
          </a:prstGeom>
        </p:spPr>
        <p:txBody>
          <a:bodyPr/>
          <a:lstStyle>
            <a:lvl1pPr>
              <a:spcBef>
                <a:spcPts val="700"/>
              </a:spcBef>
              <a:defRPr sz="3200"/>
            </a:lvl1pPr>
            <a:lvl2pPr marL="783771" indent="-326571">
              <a:spcBef>
                <a:spcPts val="700"/>
              </a:spcBef>
              <a:defRPr sz="3200"/>
            </a:lvl2pPr>
            <a:lvl3pPr>
              <a:spcBef>
                <a:spcPts val="700"/>
              </a:spcBef>
              <a:defRPr sz="3200"/>
            </a:lvl3pPr>
            <a:lvl4pPr marL="1737360" indent="-365760">
              <a:spcBef>
                <a:spcPts val="700"/>
              </a:spcBef>
              <a:defRPr sz="3200"/>
            </a:lvl4pPr>
            <a:lvl5pPr marL="2194560" indent="-365760">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187" name="Shape 18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pic>
        <p:nvPicPr>
          <p:cNvPr id="38"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39"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40" name="Shape 40"/>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41" name="Shape 41"/>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42"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43" name="Shape 43"/>
          <p:cNvSpPr>
            <a:spLocks noGrp="1"/>
          </p:cNvSpPr>
          <p:nvPr>
            <p:ph type="title"/>
          </p:nvPr>
        </p:nvSpPr>
        <p:spPr>
          <a:xfrm>
            <a:off x="493712" y="392991"/>
            <a:ext cx="8229601" cy="1207209"/>
          </a:xfrm>
          <a:prstGeom prst="rect">
            <a:avLst/>
          </a:prstGeom>
        </p:spPr>
        <p:txBody>
          <a:bodyPr anchor="t">
            <a:noAutofit/>
          </a:bodyPr>
          <a:lstStyle>
            <a:lvl1pPr>
              <a:defRPr sz="4400"/>
            </a:lvl1pPr>
          </a:lstStyle>
          <a:p>
            <a:pPr lvl="0">
              <a:defRPr sz="1800"/>
            </a:pPr>
            <a:r>
              <a:rPr sz="4400"/>
              <a:t>Title Text</a:t>
            </a:r>
          </a:p>
        </p:txBody>
      </p:sp>
      <p:sp>
        <p:nvSpPr>
          <p:cNvPr id="44" name="Shape 44"/>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Body Level One</a:t>
            </a:r>
          </a:p>
          <a:p>
            <a:pPr lvl="1">
              <a:defRPr sz="1800"/>
            </a:pPr>
            <a:r>
              <a:rPr sz="2800"/>
              <a:t>Body Level Two</a:t>
            </a:r>
          </a:p>
          <a:p>
            <a:pPr lvl="2">
              <a:defRPr sz="1800"/>
            </a:pPr>
            <a:r>
              <a:rPr sz="2800"/>
              <a:t>Body Level Three</a:t>
            </a:r>
          </a:p>
          <a:p>
            <a:pPr lvl="3">
              <a:defRPr sz="1800"/>
            </a:pPr>
            <a:r>
              <a:rPr sz="2800"/>
              <a:t>Body Level Four</a:t>
            </a:r>
          </a:p>
          <a:p>
            <a:pPr lvl="4">
              <a:defRPr sz="1800"/>
            </a:pPr>
            <a:r>
              <a:rPr sz="2800"/>
              <a:t>Body Level Five</a:t>
            </a:r>
          </a:p>
        </p:txBody>
      </p:sp>
      <p:sp>
        <p:nvSpPr>
          <p:cNvPr id="45" name="Shape 45"/>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pic>
        <p:nvPicPr>
          <p:cNvPr id="47"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48"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49" name="Shape 49"/>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50" name="Shape 50"/>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51"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52" name="Shape 52"/>
          <p:cNvSpPr>
            <a:spLocks noGrp="1"/>
          </p:cNvSpPr>
          <p:nvPr>
            <p:ph type="title"/>
          </p:nvPr>
        </p:nvSpPr>
        <p:spPr>
          <a:xfrm>
            <a:off x="493712" y="392991"/>
            <a:ext cx="8229601" cy="1143001"/>
          </a:xfrm>
          <a:prstGeom prst="rect">
            <a:avLst/>
          </a:prstGeom>
        </p:spPr>
        <p:txBody>
          <a:bodyPr anchor="t">
            <a:noAutofit/>
          </a:bodyPr>
          <a:lstStyle>
            <a:lvl1pPr>
              <a:defRPr sz="4400"/>
            </a:lvl1pPr>
          </a:lstStyle>
          <a:p>
            <a:pPr lvl="0">
              <a:defRPr sz="1800"/>
            </a:pPr>
            <a:r>
              <a:rPr sz="4400"/>
              <a:t>Title Text</a:t>
            </a:r>
          </a:p>
        </p:txBody>
      </p:sp>
      <p:sp>
        <p:nvSpPr>
          <p:cNvPr id="53" name="Shape 53"/>
          <p:cNvSpPr>
            <a:spLocks noGrp="1"/>
          </p:cNvSpPr>
          <p:nvPr>
            <p:ph type="body" idx="1"/>
          </p:nvPr>
        </p:nvSpPr>
        <p:spPr>
          <a:xfrm>
            <a:off x="457200" y="1535112"/>
            <a:ext cx="4040188" cy="639763"/>
          </a:xfrm>
          <a:prstGeom prst="rect">
            <a:avLst/>
          </a:prstGeom>
        </p:spPr>
        <p:txBody>
          <a:bodyPr anchor="b"/>
          <a:lstStyle>
            <a:lvl1pPr marL="0" indent="0">
              <a:buSzTx/>
              <a:buFontTx/>
              <a:buNone/>
              <a:defRPr b="1"/>
            </a:lvl1pPr>
            <a:lvl2pPr marL="0" indent="0">
              <a:buSzTx/>
              <a:buFontTx/>
              <a:buNone/>
              <a:defRPr b="1"/>
            </a:lvl2pPr>
            <a:lvl3pPr marL="0" indent="0">
              <a:buSzTx/>
              <a:buFontTx/>
              <a:buNone/>
              <a:defRPr b="1"/>
            </a:lvl3pPr>
            <a:lvl4pPr marL="0" indent="0">
              <a:buSzTx/>
              <a:buFontTx/>
              <a:buNone/>
              <a:defRPr b="1"/>
            </a:lvl4pPr>
            <a:lvl5pPr marL="0" indent="0">
              <a:buSzTx/>
              <a:buFontTx/>
              <a:buNone/>
              <a:defRPr b="1"/>
            </a:lvl5pPr>
          </a:lstStyle>
          <a:p>
            <a:pPr lvl="0">
              <a:defRPr sz="1800" b="0"/>
            </a:pPr>
            <a:r>
              <a:rPr sz="2400" b="1"/>
              <a:t>Body Level One</a:t>
            </a:r>
          </a:p>
          <a:p>
            <a:pPr lvl="1">
              <a:defRPr sz="1800" b="0"/>
            </a:pPr>
            <a:r>
              <a:rPr sz="2400" b="1"/>
              <a:t>Body Level Two</a:t>
            </a:r>
          </a:p>
          <a:p>
            <a:pPr lvl="2">
              <a:defRPr sz="1800" b="0"/>
            </a:pPr>
            <a:r>
              <a:rPr sz="2400" b="1"/>
              <a:t>Body Level Three</a:t>
            </a:r>
          </a:p>
          <a:p>
            <a:pPr lvl="3">
              <a:defRPr sz="1800" b="0"/>
            </a:pPr>
            <a:r>
              <a:rPr sz="2400" b="1"/>
              <a:t>Body Level Four</a:t>
            </a:r>
          </a:p>
          <a:p>
            <a:pPr lvl="4">
              <a:defRPr sz="1800" b="0"/>
            </a:pPr>
            <a:r>
              <a:rPr sz="2400" b="1"/>
              <a:t>Body Level Five</a:t>
            </a:r>
          </a:p>
        </p:txBody>
      </p:sp>
      <p:sp>
        <p:nvSpPr>
          <p:cNvPr id="54" name="Shape 54"/>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pic>
        <p:nvPicPr>
          <p:cNvPr id="56"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57"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58" name="Shape 58"/>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59" name="Shape 59"/>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60"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61" name="Shape 61"/>
          <p:cNvSpPr>
            <a:spLocks noGrp="1"/>
          </p:cNvSpPr>
          <p:nvPr>
            <p:ph type="title"/>
          </p:nvPr>
        </p:nvSpPr>
        <p:spPr>
          <a:xfrm>
            <a:off x="493712" y="392991"/>
            <a:ext cx="8229601" cy="2045409"/>
          </a:xfrm>
          <a:prstGeom prst="rect">
            <a:avLst/>
          </a:prstGeom>
        </p:spPr>
        <p:txBody>
          <a:bodyPr anchor="t">
            <a:noAutofit/>
          </a:bodyPr>
          <a:lstStyle>
            <a:lvl1pPr>
              <a:defRPr sz="4400"/>
            </a:lvl1pPr>
          </a:lstStyle>
          <a:p>
            <a:pPr lvl="0">
              <a:defRPr sz="1800"/>
            </a:pPr>
            <a:r>
              <a:rPr sz="4400"/>
              <a:t>Title Text</a:t>
            </a:r>
          </a:p>
        </p:txBody>
      </p:sp>
      <p:sp>
        <p:nvSpPr>
          <p:cNvPr id="62" name="Shape 62"/>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pic>
        <p:nvPicPr>
          <p:cNvPr id="64"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65"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66" name="Shape 66"/>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67" name="Shape 67"/>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68"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69" name="Shape 69"/>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pic>
        <p:nvPicPr>
          <p:cNvPr id="71"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72"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73" name="Shape 73"/>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74" name="Shape 74"/>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75"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76" name="Shape 76"/>
          <p:cNvSpPr>
            <a:spLocks noGrp="1"/>
          </p:cNvSpPr>
          <p:nvPr>
            <p:ph type="title"/>
          </p:nvPr>
        </p:nvSpPr>
        <p:spPr>
          <a:xfrm>
            <a:off x="457200" y="0"/>
            <a:ext cx="3008315" cy="1435100"/>
          </a:xfrm>
          <a:prstGeom prst="rect">
            <a:avLst/>
          </a:prstGeom>
        </p:spPr>
        <p:txBody>
          <a:bodyPr anchor="b">
            <a:noAutofit/>
          </a:bodyPr>
          <a:lstStyle>
            <a:lvl1pPr algn="l">
              <a:defRPr sz="2000" b="1"/>
            </a:lvl1pPr>
          </a:lstStyle>
          <a:p>
            <a:pPr lvl="0">
              <a:defRPr sz="1800" b="0"/>
            </a:pPr>
            <a:r>
              <a:rPr sz="2000" b="1"/>
              <a:t>Title Text</a:t>
            </a:r>
          </a:p>
        </p:txBody>
      </p:sp>
      <p:sp>
        <p:nvSpPr>
          <p:cNvPr id="77" name="Shape 77"/>
          <p:cNvSpPr>
            <a:spLocks noGrp="1"/>
          </p:cNvSpPr>
          <p:nvPr>
            <p:ph type="body" idx="1"/>
          </p:nvPr>
        </p:nvSpPr>
        <p:spPr>
          <a:xfrm>
            <a:off x="3575050" y="273050"/>
            <a:ext cx="5111750" cy="6584950"/>
          </a:xfrm>
          <a:prstGeom prst="rect">
            <a:avLst/>
          </a:prstGeom>
        </p:spPr>
        <p:txBody>
          <a:bodyPr/>
          <a:lstStyle>
            <a:lvl1pPr>
              <a:spcBef>
                <a:spcPts val="700"/>
              </a:spcBef>
              <a:defRPr sz="3200"/>
            </a:lvl1pPr>
            <a:lvl2pPr marL="783771" indent="-326571">
              <a:spcBef>
                <a:spcPts val="700"/>
              </a:spcBef>
              <a:defRPr sz="3200"/>
            </a:lvl2pPr>
            <a:lvl3pPr>
              <a:spcBef>
                <a:spcPts val="700"/>
              </a:spcBef>
              <a:defRPr sz="3200"/>
            </a:lvl3pPr>
            <a:lvl4pPr marL="1737360" indent="-365760">
              <a:spcBef>
                <a:spcPts val="700"/>
              </a:spcBef>
              <a:defRPr sz="3200"/>
            </a:lvl4pPr>
            <a:lvl5pPr marL="2194560" indent="-365760">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78" name="Shape 78"/>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pic>
        <p:nvPicPr>
          <p:cNvPr id="80" name="image4.png"/>
          <p:cNvPicPr/>
          <p:nvPr/>
        </p:nvPicPr>
        <p:blipFill>
          <a:blip r:embed="rId2">
            <a:extLst/>
          </a:blip>
          <a:srcRect t="24206" b="27384"/>
          <a:stretch>
            <a:fillRect/>
          </a:stretch>
        </p:blipFill>
        <p:spPr>
          <a:xfrm>
            <a:off x="0" y="5332752"/>
            <a:ext cx="9158993" cy="1526500"/>
          </a:xfrm>
          <a:prstGeom prst="rect">
            <a:avLst/>
          </a:prstGeom>
          <a:ln w="12700">
            <a:miter lim="400000"/>
          </a:ln>
        </p:spPr>
      </p:pic>
      <p:pic>
        <p:nvPicPr>
          <p:cNvPr id="81" name="image5.jpeg" descr="UN REDD LOGO_COLOUR FULL EN"/>
          <p:cNvPicPr/>
          <p:nvPr/>
        </p:nvPicPr>
        <p:blipFill>
          <a:blip r:embed="rId3">
            <a:extLst/>
          </a:blip>
          <a:stretch>
            <a:fillRect/>
          </a:stretch>
        </p:blipFill>
        <p:spPr>
          <a:xfrm>
            <a:off x="6248401" y="87098"/>
            <a:ext cx="1371601" cy="968641"/>
          </a:xfrm>
          <a:prstGeom prst="rect">
            <a:avLst/>
          </a:prstGeom>
          <a:ln w="12700">
            <a:miter lim="400000"/>
          </a:ln>
        </p:spPr>
      </p:pic>
      <p:sp>
        <p:nvSpPr>
          <p:cNvPr id="82" name="Shape 82"/>
          <p:cNvSpPr/>
          <p:nvPr/>
        </p:nvSpPr>
        <p:spPr>
          <a:xfrm>
            <a:off x="304799" y="152400"/>
            <a:ext cx="5913622" cy="849121"/>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lnSpc>
                <a:spcPct val="107000"/>
              </a:lnSpc>
            </a:pPr>
            <a:r>
              <a:rPr sz="1600" b="1">
                <a:solidFill>
                  <a:srgbClr val="4F81BD"/>
                </a:solidFill>
                <a:latin typeface="Cambria"/>
                <a:ea typeface="Cambria"/>
                <a:cs typeface="Cambria"/>
                <a:sym typeface="Cambria"/>
              </a:rPr>
              <a:t>REGIONAL INFORMATION EXCHANGE</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REDD+ KNOWLEDGE MANAGEMENT AND COMMUNICATIONS</a:t>
            </a:r>
            <a:endParaRPr>
              <a:latin typeface="Calibri"/>
              <a:ea typeface="Calibri"/>
              <a:cs typeface="Calibri"/>
              <a:sym typeface="Calibri"/>
            </a:endParaRPr>
          </a:p>
          <a:p>
            <a:pPr lvl="0" algn="ctr">
              <a:lnSpc>
                <a:spcPct val="107000"/>
              </a:lnSpc>
            </a:pPr>
            <a:r>
              <a:rPr sz="1600" b="1">
                <a:solidFill>
                  <a:srgbClr val="4F81BD"/>
                </a:solidFill>
                <a:latin typeface="Cambria"/>
                <a:ea typeface="Cambria"/>
                <a:cs typeface="Cambria"/>
                <a:sym typeface="Cambria"/>
              </a:rPr>
              <a:t>23 - 25 AUGUST 2016</a:t>
            </a:r>
          </a:p>
        </p:txBody>
      </p:sp>
      <p:sp>
        <p:nvSpPr>
          <p:cNvPr id="83" name="Shape 83"/>
          <p:cNvSpPr/>
          <p:nvPr/>
        </p:nvSpPr>
        <p:spPr>
          <a:xfrm flipV="1">
            <a:off x="0" y="1066800"/>
            <a:ext cx="9144000" cy="105775"/>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84" name="image3.png"/>
          <p:cNvPicPr/>
          <p:nvPr/>
        </p:nvPicPr>
        <p:blipFill>
          <a:blip r:embed="rId4">
            <a:extLst/>
          </a:blip>
          <a:stretch>
            <a:fillRect/>
          </a:stretch>
        </p:blipFill>
        <p:spPr>
          <a:xfrm>
            <a:off x="7543800" y="76200"/>
            <a:ext cx="1333030" cy="942392"/>
          </a:xfrm>
          <a:prstGeom prst="rect">
            <a:avLst/>
          </a:prstGeom>
          <a:ln w="12700">
            <a:miter lim="400000"/>
          </a:ln>
        </p:spPr>
      </p:pic>
      <p:sp>
        <p:nvSpPr>
          <p:cNvPr id="85" name="Shape 85"/>
          <p:cNvSpPr>
            <a:spLocks noGrp="1"/>
          </p:cNvSpPr>
          <p:nvPr>
            <p:ph type="title"/>
          </p:nvPr>
        </p:nvSpPr>
        <p:spPr>
          <a:xfrm>
            <a:off x="1792288" y="4800600"/>
            <a:ext cx="5486402" cy="566738"/>
          </a:xfrm>
          <a:prstGeom prst="rect">
            <a:avLst/>
          </a:prstGeom>
        </p:spPr>
        <p:txBody>
          <a:bodyPr anchor="b">
            <a:noAutofit/>
          </a:bodyPr>
          <a:lstStyle>
            <a:lvl1pPr algn="l">
              <a:defRPr sz="2000" b="1"/>
            </a:lvl1pPr>
          </a:lstStyle>
          <a:p>
            <a:pPr lvl="0">
              <a:defRPr sz="1800" b="0"/>
            </a:pPr>
            <a:r>
              <a:rPr sz="2000" b="1"/>
              <a:t>Title Text</a:t>
            </a:r>
          </a:p>
        </p:txBody>
      </p:sp>
      <p:sp>
        <p:nvSpPr>
          <p:cNvPr id="86" name="Shape 86"/>
          <p:cNvSpPr>
            <a:spLocks noGrp="1"/>
          </p:cNvSpPr>
          <p:nvPr>
            <p:ph type="body" idx="1"/>
          </p:nvPr>
        </p:nvSpPr>
        <p:spPr>
          <a:xfrm>
            <a:off x="1792288" y="5367337"/>
            <a:ext cx="5486402" cy="804864"/>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sp>
        <p:nvSpPr>
          <p:cNvPr id="87" name="Shape 87"/>
          <p:cNvSpPr>
            <a:spLocks noGrp="1"/>
          </p:cNvSpPr>
          <p:nvPr>
            <p:ph type="sldNum" sz="quarter" idx="2"/>
          </p:nvPr>
        </p:nvSpPr>
        <p:spPr>
          <a:xfrm>
            <a:off x="6553200" y="6404291"/>
            <a:ext cx="2133600" cy="269239"/>
          </a:xfrm>
          <a:prstGeom prst="rect">
            <a:avLst/>
          </a:prstGeom>
        </p:spPr>
        <p:txBody>
          <a:bodyPr anchor="ctr"/>
          <a:lstStyle>
            <a:lvl1pPr algn="r">
              <a:defRPr sz="1200">
                <a:solidFill>
                  <a:srgbClr val="888888"/>
                </a:solidFill>
              </a:defRPr>
            </a:lvl1pPr>
          </a:lstStyle>
          <a:p>
            <a:pPr lvl="0"/>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3.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2.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png"/>
          <p:cNvPicPr/>
          <p:nvPr/>
        </p:nvPicPr>
        <p:blipFill>
          <a:blip r:embed="rId35">
            <a:extLst/>
          </a:blip>
          <a:srcRect t="22632" b="27852"/>
          <a:stretch>
            <a:fillRect/>
          </a:stretch>
        </p:blipFill>
        <p:spPr>
          <a:xfrm>
            <a:off x="0" y="5944415"/>
            <a:ext cx="4267200" cy="913587"/>
          </a:xfrm>
          <a:prstGeom prst="rect">
            <a:avLst/>
          </a:prstGeom>
          <a:ln w="12700">
            <a:miter lim="400000"/>
          </a:ln>
        </p:spPr>
      </p:pic>
      <p:sp>
        <p:nvSpPr>
          <p:cNvPr id="3" name="Shape 3"/>
          <p:cNvSpPr/>
          <p:nvPr/>
        </p:nvSpPr>
        <p:spPr>
          <a:xfrm flipV="1">
            <a:off x="-3" y="5896121"/>
            <a:ext cx="9144001" cy="105777"/>
          </a:xfrm>
          <a:prstGeom prst="rect">
            <a:avLst/>
          </a:prstGeom>
          <a:solidFill>
            <a:srgbClr val="4F81BD"/>
          </a:solidFill>
          <a:ln w="12700">
            <a:miter lim="400000"/>
          </a:ln>
        </p:spPr>
        <p:txBody>
          <a:bodyPr lIns="0" tIns="0" rIns="0" bIns="0" anchor="ctr"/>
          <a:lstStyle/>
          <a:p>
            <a:pPr lvl="0" algn="ctr">
              <a:defRPr>
                <a:solidFill>
                  <a:srgbClr val="4F81BD"/>
                </a:solidFill>
                <a:latin typeface="Calibri"/>
                <a:ea typeface="Calibri"/>
                <a:cs typeface="Calibri"/>
                <a:sym typeface="Calibri"/>
              </a:defRPr>
            </a:pPr>
            <a:endParaRPr/>
          </a:p>
        </p:txBody>
      </p:sp>
      <p:pic>
        <p:nvPicPr>
          <p:cNvPr id="4" name="image2.jpeg" descr="UN REDD LOGO_COLOUR FULL EN"/>
          <p:cNvPicPr/>
          <p:nvPr/>
        </p:nvPicPr>
        <p:blipFill>
          <a:blip r:embed="rId36">
            <a:extLst/>
          </a:blip>
          <a:stretch>
            <a:fillRect/>
          </a:stretch>
        </p:blipFill>
        <p:spPr>
          <a:xfrm>
            <a:off x="6817593" y="6045594"/>
            <a:ext cx="1107211" cy="781927"/>
          </a:xfrm>
          <a:prstGeom prst="rect">
            <a:avLst/>
          </a:prstGeom>
          <a:ln w="12700">
            <a:miter lim="400000"/>
          </a:ln>
        </p:spPr>
      </p:pic>
      <p:pic>
        <p:nvPicPr>
          <p:cNvPr id="5" name="image1.png"/>
          <p:cNvPicPr/>
          <p:nvPr/>
        </p:nvPicPr>
        <p:blipFill>
          <a:blip r:embed="rId35">
            <a:extLst/>
          </a:blip>
          <a:srcRect t="22632" b="27852"/>
          <a:stretch>
            <a:fillRect/>
          </a:stretch>
        </p:blipFill>
        <p:spPr>
          <a:xfrm>
            <a:off x="2438400" y="5944415"/>
            <a:ext cx="4267200" cy="913587"/>
          </a:xfrm>
          <a:prstGeom prst="rect">
            <a:avLst/>
          </a:prstGeom>
          <a:ln w="12700">
            <a:miter lim="400000"/>
          </a:ln>
        </p:spPr>
      </p:pic>
      <p:pic>
        <p:nvPicPr>
          <p:cNvPr id="6" name="image3.png"/>
          <p:cNvPicPr/>
          <p:nvPr/>
        </p:nvPicPr>
        <p:blipFill>
          <a:blip r:embed="rId37">
            <a:extLst/>
          </a:blip>
          <a:stretch>
            <a:fillRect/>
          </a:stretch>
        </p:blipFill>
        <p:spPr>
          <a:xfrm>
            <a:off x="7884393" y="6001896"/>
            <a:ext cx="1183409" cy="836618"/>
          </a:xfrm>
          <a:prstGeom prst="rect">
            <a:avLst/>
          </a:prstGeom>
          <a:ln w="12700">
            <a:miter lim="400000"/>
          </a:ln>
        </p:spPr>
      </p:pic>
      <p:sp>
        <p:nvSpPr>
          <p:cNvPr id="7" name="Shape 7"/>
          <p:cNvSpPr>
            <a:spLocks noGrp="1"/>
          </p:cNvSpPr>
          <p:nvPr>
            <p:ph type="title"/>
          </p:nvPr>
        </p:nvSpPr>
        <p:spPr>
          <a:xfrm>
            <a:off x="457200" y="274636"/>
            <a:ext cx="8229600" cy="1325564"/>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nchor="ctr">
            <a:normAutofit/>
          </a:bodyPr>
          <a:lstStyle/>
          <a:p>
            <a:pPr lvl="0">
              <a:defRPr sz="1800"/>
            </a:pPr>
            <a:r>
              <a:rPr sz="3600"/>
              <a:t>Title Text</a:t>
            </a:r>
          </a:p>
        </p:txBody>
      </p:sp>
      <p:sp>
        <p:nvSpPr>
          <p:cNvPr id="8" name="Shape 8"/>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normAutofit/>
          </a:bodyPr>
          <a:lstStyle/>
          <a:p>
            <a:pPr lvl="0">
              <a:defRPr sz="1800"/>
            </a:pPr>
            <a:r>
              <a:rPr sz="2400"/>
              <a:t>Body Level One</a:t>
            </a:r>
          </a:p>
          <a:p>
            <a:pPr lvl="1">
              <a:defRPr sz="1800"/>
            </a:pPr>
            <a:r>
              <a:rPr sz="2400"/>
              <a:t>Body Level Two</a:t>
            </a:r>
          </a:p>
          <a:p>
            <a:pPr lvl="2">
              <a:defRPr sz="1800"/>
            </a:pPr>
            <a:r>
              <a:rPr sz="2400"/>
              <a:t>Body Level Three</a:t>
            </a:r>
          </a:p>
          <a:p>
            <a:pPr lvl="3">
              <a:defRPr sz="1800"/>
            </a:pPr>
            <a:r>
              <a:rPr sz="2400"/>
              <a:t>Body Level Four</a:t>
            </a:r>
          </a:p>
          <a:p>
            <a:pPr lvl="4">
              <a:defRPr sz="1800"/>
            </a:pPr>
            <a:r>
              <a:rPr sz="2400"/>
              <a:t>Body Level Five</a:t>
            </a:r>
          </a:p>
        </p:txBody>
      </p:sp>
      <p:sp>
        <p:nvSpPr>
          <p:cNvPr id="9" name="Shape 9"/>
          <p:cNvSpPr>
            <a:spLocks noGrp="1"/>
          </p:cNvSpPr>
          <p:nvPr>
            <p:ph type="sldNum" sz="quarter" idx="2"/>
          </p:nvPr>
        </p:nvSpPr>
        <p:spPr>
          <a:xfrm>
            <a:off x="6553200" y="6356350"/>
            <a:ext cx="2133600" cy="370838"/>
          </a:xfrm>
          <a:prstGeom prst="rect">
            <a:avLst/>
          </a:prstGeom>
          <a:ln w="12700">
            <a:miter lim="400000"/>
          </a:ln>
        </p:spPr>
        <p:txBody>
          <a:bodyPr lIns="45718" tIns="45718" rIns="45718" bIns="45718">
            <a:spAutoFit/>
          </a:bodyPr>
          <a:lstStyle>
            <a:lvl1pPr>
              <a:defRPr>
                <a:latin typeface="Calibri"/>
                <a:ea typeface="Calibri"/>
                <a:cs typeface="Calibri"/>
                <a:sym typeface="Calibri"/>
              </a:defRPr>
            </a:lvl1pPr>
          </a:lstStyle>
          <a:p>
            <a:pPr lvl="0"/>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Lst>
  <p:transition spd="med"/>
  <p:txStyles>
    <p:titleStyle>
      <a:lvl1pPr algn="ctr">
        <a:defRPr sz="3600">
          <a:latin typeface="Calibri"/>
          <a:ea typeface="Calibri"/>
          <a:cs typeface="Calibri"/>
          <a:sym typeface="Calibri"/>
        </a:defRPr>
      </a:lvl1pPr>
      <a:lvl2pPr algn="ctr">
        <a:defRPr sz="3600">
          <a:latin typeface="Calibri"/>
          <a:ea typeface="Calibri"/>
          <a:cs typeface="Calibri"/>
          <a:sym typeface="Calibri"/>
        </a:defRPr>
      </a:lvl2pPr>
      <a:lvl3pPr algn="ctr">
        <a:defRPr sz="3600">
          <a:latin typeface="Calibri"/>
          <a:ea typeface="Calibri"/>
          <a:cs typeface="Calibri"/>
          <a:sym typeface="Calibri"/>
        </a:defRPr>
      </a:lvl3pPr>
      <a:lvl4pPr algn="ctr">
        <a:defRPr sz="3600">
          <a:latin typeface="Calibri"/>
          <a:ea typeface="Calibri"/>
          <a:cs typeface="Calibri"/>
          <a:sym typeface="Calibri"/>
        </a:defRPr>
      </a:lvl4pPr>
      <a:lvl5pPr algn="ctr">
        <a:defRPr sz="3600">
          <a:latin typeface="Calibri"/>
          <a:ea typeface="Calibri"/>
          <a:cs typeface="Calibri"/>
          <a:sym typeface="Calibri"/>
        </a:defRPr>
      </a:lvl5pPr>
      <a:lvl6pPr algn="ctr">
        <a:defRPr sz="3600">
          <a:latin typeface="Calibri"/>
          <a:ea typeface="Calibri"/>
          <a:cs typeface="Calibri"/>
          <a:sym typeface="Calibri"/>
        </a:defRPr>
      </a:lvl6pPr>
      <a:lvl7pPr algn="ctr">
        <a:defRPr sz="3600">
          <a:latin typeface="Calibri"/>
          <a:ea typeface="Calibri"/>
          <a:cs typeface="Calibri"/>
          <a:sym typeface="Calibri"/>
        </a:defRPr>
      </a:lvl7pPr>
      <a:lvl8pPr algn="ctr">
        <a:defRPr sz="3600">
          <a:latin typeface="Calibri"/>
          <a:ea typeface="Calibri"/>
          <a:cs typeface="Calibri"/>
          <a:sym typeface="Calibri"/>
        </a:defRPr>
      </a:lvl8pPr>
      <a:lvl9pPr algn="ctr">
        <a:defRPr sz="3600">
          <a:latin typeface="Calibri"/>
          <a:ea typeface="Calibri"/>
          <a:cs typeface="Calibri"/>
          <a:sym typeface="Calibri"/>
        </a:defRPr>
      </a:lvl9pPr>
    </p:titleStyle>
    <p:bodyStyle>
      <a:lvl1pPr marL="342900" indent="-342900">
        <a:spcBef>
          <a:spcPts val="500"/>
        </a:spcBef>
        <a:buSzPct val="100000"/>
        <a:buFont typeface="Arial"/>
        <a:buChar char="•"/>
        <a:defRPr sz="2400">
          <a:latin typeface="Calibri"/>
          <a:ea typeface="Calibri"/>
          <a:cs typeface="Calibri"/>
          <a:sym typeface="Calibri"/>
        </a:defRPr>
      </a:lvl1pPr>
      <a:lvl2pPr marL="800100" indent="-342900">
        <a:spcBef>
          <a:spcPts val="500"/>
        </a:spcBef>
        <a:buSzPct val="100000"/>
        <a:buFont typeface="Arial"/>
        <a:buChar char="–"/>
        <a:defRPr sz="2400">
          <a:latin typeface="Calibri"/>
          <a:ea typeface="Calibri"/>
          <a:cs typeface="Calibri"/>
          <a:sym typeface="Calibri"/>
        </a:defRPr>
      </a:lvl2pPr>
      <a:lvl3pPr marL="1219200" indent="-304800">
        <a:spcBef>
          <a:spcPts val="500"/>
        </a:spcBef>
        <a:buSzPct val="100000"/>
        <a:buFont typeface="Arial"/>
        <a:buChar char="•"/>
        <a:defRPr sz="2400">
          <a:latin typeface="Calibri"/>
          <a:ea typeface="Calibri"/>
          <a:cs typeface="Calibri"/>
          <a:sym typeface="Calibri"/>
        </a:defRPr>
      </a:lvl3pPr>
      <a:lvl4pPr marL="1714500" indent="-342900">
        <a:spcBef>
          <a:spcPts val="500"/>
        </a:spcBef>
        <a:buSzPct val="100000"/>
        <a:buFont typeface="Arial"/>
        <a:buChar char="–"/>
        <a:defRPr sz="2400">
          <a:latin typeface="Calibri"/>
          <a:ea typeface="Calibri"/>
          <a:cs typeface="Calibri"/>
          <a:sym typeface="Calibri"/>
        </a:defRPr>
      </a:lvl4pPr>
      <a:lvl5pPr marL="2171700" indent="-342900">
        <a:spcBef>
          <a:spcPts val="500"/>
        </a:spcBef>
        <a:buSzPct val="100000"/>
        <a:buFont typeface="Arial"/>
        <a:buChar char="»"/>
        <a:defRPr sz="2400">
          <a:latin typeface="Calibri"/>
          <a:ea typeface="Calibri"/>
          <a:cs typeface="Calibri"/>
          <a:sym typeface="Calibri"/>
        </a:defRPr>
      </a:lvl5pPr>
      <a:lvl6pPr marL="2560320" indent="-274320">
        <a:spcBef>
          <a:spcPts val="500"/>
        </a:spcBef>
        <a:buSzPct val="100000"/>
        <a:buFont typeface="Arial"/>
        <a:buChar char="•"/>
        <a:defRPr sz="2400">
          <a:latin typeface="Calibri"/>
          <a:ea typeface="Calibri"/>
          <a:cs typeface="Calibri"/>
          <a:sym typeface="Calibri"/>
        </a:defRPr>
      </a:lvl6pPr>
      <a:lvl7pPr marL="3017520" indent="-274320">
        <a:spcBef>
          <a:spcPts val="500"/>
        </a:spcBef>
        <a:buSzPct val="100000"/>
        <a:buFont typeface="Arial"/>
        <a:buChar char="•"/>
        <a:defRPr sz="2400">
          <a:latin typeface="Calibri"/>
          <a:ea typeface="Calibri"/>
          <a:cs typeface="Calibri"/>
          <a:sym typeface="Calibri"/>
        </a:defRPr>
      </a:lvl7pPr>
      <a:lvl8pPr marL="3474720" indent="-274320">
        <a:spcBef>
          <a:spcPts val="500"/>
        </a:spcBef>
        <a:buSzPct val="100000"/>
        <a:buFont typeface="Arial"/>
        <a:buChar char="•"/>
        <a:defRPr sz="2400">
          <a:latin typeface="Calibri"/>
          <a:ea typeface="Calibri"/>
          <a:cs typeface="Calibri"/>
          <a:sym typeface="Calibri"/>
        </a:defRPr>
      </a:lvl8pPr>
      <a:lvl9pPr marL="3931920" indent="-274320">
        <a:spcBef>
          <a:spcPts val="500"/>
        </a:spcBef>
        <a:buSzPct val="100000"/>
        <a:buFont typeface="Arial"/>
        <a:buChar char="•"/>
        <a:defRPr sz="2400">
          <a:latin typeface="Calibri"/>
          <a:ea typeface="Calibri"/>
          <a:cs typeface="Calibri"/>
          <a:sym typeface="Calibri"/>
        </a:defRPr>
      </a:lvl9pPr>
    </p:bodyStyle>
    <p:otherStyle>
      <a:lvl1pPr>
        <a:defRPr>
          <a:solidFill>
            <a:schemeClr val="tx1"/>
          </a:solidFill>
          <a:latin typeface="+mn-lt"/>
          <a:ea typeface="+mn-ea"/>
          <a:cs typeface="+mn-cs"/>
          <a:sym typeface="Calibri"/>
        </a:defRPr>
      </a:lvl1pPr>
      <a:lvl2pPr>
        <a:defRPr>
          <a:solidFill>
            <a:schemeClr val="tx1"/>
          </a:solidFill>
          <a:latin typeface="+mn-lt"/>
          <a:ea typeface="+mn-ea"/>
          <a:cs typeface="+mn-cs"/>
          <a:sym typeface="Calibri"/>
        </a:defRPr>
      </a:lvl2pPr>
      <a:lvl3pPr>
        <a:defRPr>
          <a:solidFill>
            <a:schemeClr val="tx1"/>
          </a:solidFill>
          <a:latin typeface="+mn-lt"/>
          <a:ea typeface="+mn-ea"/>
          <a:cs typeface="+mn-cs"/>
          <a:sym typeface="Calibri"/>
        </a:defRPr>
      </a:lvl3pPr>
      <a:lvl4pPr>
        <a:defRPr>
          <a:solidFill>
            <a:schemeClr val="tx1"/>
          </a:solidFill>
          <a:latin typeface="+mn-lt"/>
          <a:ea typeface="+mn-ea"/>
          <a:cs typeface="+mn-cs"/>
          <a:sym typeface="Calibri"/>
        </a:defRPr>
      </a:lvl4pPr>
      <a:lvl5pPr>
        <a:defRPr>
          <a:solidFill>
            <a:schemeClr val="tx1"/>
          </a:solidFill>
          <a:latin typeface="+mn-lt"/>
          <a:ea typeface="+mn-ea"/>
          <a:cs typeface="+mn-cs"/>
          <a:sym typeface="Calibri"/>
        </a:defRPr>
      </a:lvl5pPr>
      <a:lvl6pPr>
        <a:defRPr>
          <a:solidFill>
            <a:schemeClr val="tx1"/>
          </a:solidFill>
          <a:latin typeface="+mn-lt"/>
          <a:ea typeface="+mn-ea"/>
          <a:cs typeface="+mn-cs"/>
          <a:sym typeface="Calibri"/>
        </a:defRPr>
      </a:lvl6pPr>
      <a:lvl7pPr>
        <a:defRPr>
          <a:solidFill>
            <a:schemeClr val="tx1"/>
          </a:solidFill>
          <a:latin typeface="+mn-lt"/>
          <a:ea typeface="+mn-ea"/>
          <a:cs typeface="+mn-cs"/>
          <a:sym typeface="Calibri"/>
        </a:defRPr>
      </a:lvl7pPr>
      <a:lvl8pPr>
        <a:defRPr>
          <a:solidFill>
            <a:schemeClr val="tx1"/>
          </a:solidFill>
          <a:latin typeface="+mn-lt"/>
          <a:ea typeface="+mn-ea"/>
          <a:cs typeface="+mn-cs"/>
          <a:sym typeface="Calibri"/>
        </a:defRPr>
      </a:lvl8pPr>
      <a:lvl9pPr>
        <a:defRPr>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hyperlink" Target="mailto:mairi.feeger@undp.org" TargetMode="Externa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Shape 191"/>
          <p:cNvSpPr>
            <a:spLocks noGrp="1"/>
          </p:cNvSpPr>
          <p:nvPr>
            <p:ph type="body" idx="1"/>
          </p:nvPr>
        </p:nvSpPr>
        <p:spPr>
          <a:xfrm>
            <a:off x="228600" y="1981200"/>
            <a:ext cx="8610600" cy="2971800"/>
          </a:xfrm>
          <a:prstGeom prst="rect">
            <a:avLst/>
          </a:prstGeom>
        </p:spPr>
        <p:txBody>
          <a:bodyPr/>
          <a:lstStyle/>
          <a:p>
            <a:pPr lvl="0" defTabSz="804672">
              <a:lnSpc>
                <a:spcPct val="90000"/>
              </a:lnSpc>
              <a:spcBef>
                <a:spcPts val="500"/>
              </a:spcBef>
              <a:defRPr sz="1800">
                <a:solidFill>
                  <a:srgbClr val="000000"/>
                </a:solidFill>
              </a:defRPr>
            </a:pPr>
            <a:r>
              <a:rPr sz="2400" b="1">
                <a:solidFill>
                  <a:srgbClr val="4F81BD"/>
                </a:solidFill>
                <a:latin typeface="Cambria"/>
                <a:ea typeface="Cambria"/>
                <a:cs typeface="Cambria"/>
                <a:sym typeface="Cambria"/>
              </a:rPr>
              <a:t>PAPUA NEW GUINEA:</a:t>
            </a:r>
            <a:endParaRPr sz="2800"/>
          </a:p>
          <a:p>
            <a:pPr lvl="0" defTabSz="804672">
              <a:lnSpc>
                <a:spcPct val="90000"/>
              </a:lnSpc>
              <a:spcBef>
                <a:spcPts val="500"/>
              </a:spcBef>
              <a:defRPr sz="1800">
                <a:solidFill>
                  <a:srgbClr val="000000"/>
                </a:solidFill>
              </a:defRPr>
            </a:pPr>
            <a:r>
              <a:rPr sz="2400" b="1">
                <a:solidFill>
                  <a:srgbClr val="4F81BD"/>
                </a:solidFill>
                <a:latin typeface="Cambria"/>
                <a:ea typeface="Cambria"/>
                <a:cs typeface="Cambria"/>
                <a:sym typeface="Cambria"/>
              </a:rPr>
              <a:t>Country Experience on </a:t>
            </a:r>
          </a:p>
          <a:p>
            <a:pPr lvl="0" defTabSz="804672">
              <a:lnSpc>
                <a:spcPct val="90000"/>
              </a:lnSpc>
              <a:spcBef>
                <a:spcPts val="500"/>
              </a:spcBef>
              <a:defRPr sz="1800">
                <a:solidFill>
                  <a:srgbClr val="000000"/>
                </a:solidFill>
              </a:defRPr>
            </a:pPr>
            <a:r>
              <a:rPr sz="2400" b="1">
                <a:solidFill>
                  <a:srgbClr val="4F81BD"/>
                </a:solidFill>
                <a:latin typeface="Cambria"/>
                <a:ea typeface="Cambria"/>
                <a:cs typeface="Cambria"/>
                <a:sym typeface="Cambria"/>
              </a:rPr>
              <a:t>KM and Communications Work</a:t>
            </a:r>
          </a:p>
          <a:p>
            <a:pPr lvl="0" defTabSz="804672">
              <a:lnSpc>
                <a:spcPct val="90000"/>
              </a:lnSpc>
              <a:spcBef>
                <a:spcPts val="600"/>
              </a:spcBef>
              <a:defRPr sz="1800">
                <a:solidFill>
                  <a:srgbClr val="000000"/>
                </a:solidFill>
              </a:defRPr>
            </a:pPr>
            <a:endParaRPr sz="2400" b="1">
              <a:solidFill>
                <a:srgbClr val="4F81BD"/>
              </a:solidFill>
              <a:latin typeface="Cambria"/>
              <a:ea typeface="Cambria"/>
              <a:cs typeface="Cambria"/>
              <a:sym typeface="Cambria"/>
            </a:endParaRPr>
          </a:p>
          <a:p>
            <a:pPr lvl="0" defTabSz="804672">
              <a:lnSpc>
                <a:spcPct val="90000"/>
              </a:lnSpc>
              <a:spcBef>
                <a:spcPts val="600"/>
              </a:spcBef>
              <a:defRPr sz="1800">
                <a:solidFill>
                  <a:srgbClr val="000000"/>
                </a:solidFill>
              </a:defRPr>
            </a:pPr>
            <a:endParaRPr sz="2400" b="1">
              <a:solidFill>
                <a:srgbClr val="4F81BD"/>
              </a:solidFill>
              <a:latin typeface="Cambria"/>
              <a:ea typeface="Cambria"/>
              <a:cs typeface="Cambria"/>
              <a:sym typeface="Cambria"/>
            </a:endParaRPr>
          </a:p>
          <a:p>
            <a:pPr lvl="0" algn="r" defTabSz="804672">
              <a:lnSpc>
                <a:spcPct val="90000"/>
              </a:lnSpc>
              <a:spcBef>
                <a:spcPts val="500"/>
              </a:spcBef>
              <a:defRPr sz="1800">
                <a:solidFill>
                  <a:srgbClr val="000000"/>
                </a:solidFill>
              </a:defRPr>
            </a:pPr>
            <a:r>
              <a:rPr sz="2100" b="1">
                <a:solidFill>
                  <a:srgbClr val="4F81BD"/>
                </a:solidFill>
                <a:latin typeface="Cambria"/>
                <a:ea typeface="Cambria"/>
                <a:cs typeface="Cambria"/>
                <a:sym typeface="Cambria"/>
              </a:rPr>
              <a:t>By Mairi Feeger</a:t>
            </a:r>
          </a:p>
          <a:p>
            <a:pPr lvl="0" algn="r" defTabSz="804672">
              <a:lnSpc>
                <a:spcPct val="90000"/>
              </a:lnSpc>
              <a:spcBef>
                <a:spcPts val="500"/>
              </a:spcBef>
              <a:defRPr sz="1800">
                <a:solidFill>
                  <a:srgbClr val="000000"/>
                </a:solidFill>
              </a:defRPr>
            </a:pPr>
            <a:r>
              <a:rPr sz="2100" b="1">
                <a:solidFill>
                  <a:srgbClr val="4F81BD"/>
                </a:solidFill>
                <a:latin typeface="Cambria"/>
                <a:ea typeface="Cambria"/>
                <a:cs typeface="Cambria"/>
                <a:sym typeface="Cambria"/>
              </a:rPr>
              <a:t>23 August 2016</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Shape 193"/>
          <p:cNvSpPr>
            <a:spLocks noGrp="1"/>
          </p:cNvSpPr>
          <p:nvPr>
            <p:ph type="title"/>
          </p:nvPr>
        </p:nvSpPr>
        <p:spPr>
          <a:xfrm>
            <a:off x="268704" y="228600"/>
            <a:ext cx="8686801" cy="838200"/>
          </a:xfrm>
          <a:prstGeom prst="rect">
            <a:avLst/>
          </a:prstGeom>
        </p:spPr>
        <p:txBody>
          <a:bodyPr/>
          <a:lstStyle>
            <a:lvl1pPr>
              <a:defRPr sz="2800" b="1">
                <a:solidFill>
                  <a:srgbClr val="4F81BD"/>
                </a:solidFill>
                <a:latin typeface="Cambria"/>
                <a:ea typeface="Cambria"/>
                <a:cs typeface="Cambria"/>
                <a:sym typeface="Cambria"/>
              </a:defRPr>
            </a:lvl1pPr>
          </a:lstStyle>
          <a:p>
            <a:pPr lvl="0">
              <a:defRPr sz="1800" b="0">
                <a:solidFill>
                  <a:srgbClr val="000000"/>
                </a:solidFill>
              </a:defRPr>
            </a:pPr>
            <a:r>
              <a:rPr sz="2800" b="1">
                <a:solidFill>
                  <a:srgbClr val="4F81BD"/>
                </a:solidFill>
              </a:rPr>
              <a:t>Background of the KM and Comms Strategy</a:t>
            </a:r>
          </a:p>
        </p:txBody>
      </p:sp>
      <p:sp>
        <p:nvSpPr>
          <p:cNvPr id="194" name="Shape 194"/>
          <p:cNvSpPr/>
          <p:nvPr/>
        </p:nvSpPr>
        <p:spPr>
          <a:xfrm>
            <a:off x="372387" y="1157000"/>
            <a:ext cx="8428713" cy="4555089"/>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spAutoFit/>
          </a:bodyPr>
          <a:lstStyle/>
          <a:p>
            <a:pPr marL="292100" lvl="1" indent="-228600">
              <a:buSzPct val="100000"/>
              <a:buAutoNum type="arabicPeriod"/>
            </a:pPr>
            <a:r>
              <a:rPr lang="en-US" sz="2200" dirty="0" smtClean="0">
                <a:latin typeface="Calibri"/>
                <a:ea typeface="Calibri"/>
                <a:cs typeface="Calibri"/>
                <a:sym typeface="Calibri"/>
              </a:rPr>
              <a:t> From</a:t>
            </a:r>
            <a:r>
              <a:rPr sz="2200" dirty="0" smtClean="0">
                <a:latin typeface="Calibri"/>
                <a:ea typeface="Calibri"/>
                <a:cs typeface="Calibri"/>
                <a:sym typeface="Calibri"/>
              </a:rPr>
              <a:t> 2005 </a:t>
            </a:r>
            <a:r>
              <a:rPr sz="2200" dirty="0">
                <a:latin typeface="Calibri"/>
                <a:ea typeface="Calibri"/>
                <a:cs typeface="Calibri"/>
                <a:sym typeface="Calibri"/>
              </a:rPr>
              <a:t>Papua New Guinea (PNG) </a:t>
            </a:r>
            <a:r>
              <a:rPr lang="en-US" sz="2200" dirty="0" smtClean="0">
                <a:latin typeface="Calibri"/>
                <a:ea typeface="Calibri"/>
                <a:cs typeface="Calibri"/>
                <a:sym typeface="Calibri"/>
              </a:rPr>
              <a:t>and the REDD+ </a:t>
            </a:r>
            <a:r>
              <a:rPr lang="en-US" sz="2200" dirty="0" err="1" smtClean="0">
                <a:latin typeface="Calibri"/>
                <a:ea typeface="Calibri"/>
                <a:cs typeface="Calibri"/>
                <a:sym typeface="Calibri"/>
              </a:rPr>
              <a:t>Programme</a:t>
            </a:r>
            <a:r>
              <a:rPr lang="en-US" sz="2200" dirty="0" smtClean="0">
                <a:latin typeface="Calibri"/>
                <a:ea typeface="Calibri"/>
                <a:cs typeface="Calibri"/>
                <a:sym typeface="Calibri"/>
              </a:rPr>
              <a:t>,</a:t>
            </a:r>
            <a:r>
              <a:rPr sz="2200" dirty="0" smtClean="0">
                <a:latin typeface="Calibri"/>
                <a:ea typeface="Calibri"/>
                <a:cs typeface="Calibri"/>
                <a:sym typeface="Calibri"/>
              </a:rPr>
              <a:t> </a:t>
            </a:r>
            <a:r>
              <a:rPr lang="en-US" sz="2200" dirty="0" smtClean="0">
                <a:latin typeface="Calibri"/>
                <a:ea typeface="Calibri"/>
                <a:cs typeface="Calibri"/>
                <a:sym typeface="Calibri"/>
              </a:rPr>
              <a:t>i</a:t>
            </a:r>
            <a:r>
              <a:rPr sz="2200" dirty="0" smtClean="0">
                <a:latin typeface="Calibri"/>
                <a:ea typeface="Calibri"/>
                <a:cs typeface="Calibri"/>
                <a:sym typeface="Calibri"/>
              </a:rPr>
              <a:t>ncluding a </a:t>
            </a:r>
            <a:r>
              <a:rPr sz="2200" dirty="0">
                <a:latin typeface="Calibri"/>
                <a:ea typeface="Calibri"/>
                <a:cs typeface="Calibri"/>
                <a:sym typeface="Calibri"/>
              </a:rPr>
              <a:t>leading role in negotiations at COP in Bali, </a:t>
            </a:r>
            <a:r>
              <a:rPr sz="2200" dirty="0" smtClean="0">
                <a:latin typeface="Calibri"/>
                <a:ea typeface="Calibri"/>
                <a:cs typeface="Calibri"/>
                <a:sym typeface="Calibri"/>
              </a:rPr>
              <a:t>2008</a:t>
            </a:r>
            <a:r>
              <a:rPr lang="en-US" sz="2200" dirty="0" smtClean="0">
                <a:latin typeface="Calibri"/>
                <a:ea typeface="Calibri"/>
                <a:cs typeface="Calibri"/>
                <a:sym typeface="Calibri"/>
              </a:rPr>
              <a:t>;</a:t>
            </a:r>
          </a:p>
          <a:p>
            <a:pPr marL="292100" lvl="1" indent="-228600">
              <a:buSzPct val="100000"/>
              <a:buAutoNum type="arabicPeriod"/>
            </a:pPr>
            <a:endParaRPr sz="1000" dirty="0">
              <a:latin typeface="Calibri"/>
              <a:ea typeface="Calibri"/>
              <a:cs typeface="Calibri"/>
              <a:sym typeface="Calibri"/>
            </a:endParaRPr>
          </a:p>
          <a:p>
            <a:pPr marL="292100" lvl="1" indent="-228600">
              <a:buSzPct val="100000"/>
              <a:buAutoNum type="arabicPeriod"/>
            </a:pPr>
            <a:r>
              <a:rPr lang="en-US" sz="2200" dirty="0" smtClean="0">
                <a:latin typeface="Calibri"/>
                <a:ea typeface="Calibri"/>
                <a:cs typeface="Calibri"/>
                <a:sym typeface="Calibri"/>
              </a:rPr>
              <a:t> </a:t>
            </a:r>
            <a:r>
              <a:rPr sz="2200" dirty="0" smtClean="0">
                <a:latin typeface="Calibri"/>
                <a:ea typeface="Calibri"/>
                <a:cs typeface="Calibri"/>
                <a:sym typeface="Calibri"/>
              </a:rPr>
              <a:t>In </a:t>
            </a:r>
            <a:r>
              <a:rPr sz="2200" dirty="0">
                <a:latin typeface="Calibri"/>
                <a:ea typeface="Calibri"/>
                <a:cs typeface="Calibri"/>
                <a:sym typeface="Calibri"/>
              </a:rPr>
              <a:t>2010, </a:t>
            </a:r>
            <a:r>
              <a:rPr sz="2200" dirty="0" smtClean="0">
                <a:latin typeface="Calibri"/>
                <a:ea typeface="Calibri"/>
                <a:cs typeface="Calibri"/>
                <a:sym typeface="Calibri"/>
              </a:rPr>
              <a:t>the </a:t>
            </a:r>
            <a:r>
              <a:rPr sz="2200" dirty="0">
                <a:latin typeface="Calibri"/>
                <a:ea typeface="Calibri"/>
                <a:cs typeface="Calibri"/>
                <a:sym typeface="Calibri"/>
              </a:rPr>
              <a:t>Office of Climate Change (OCCD</a:t>
            </a:r>
            <a:r>
              <a:rPr sz="2200" dirty="0" smtClean="0">
                <a:latin typeface="Calibri"/>
                <a:ea typeface="Calibri"/>
                <a:cs typeface="Calibri"/>
                <a:sym typeface="Calibri"/>
              </a:rPr>
              <a:t>)</a:t>
            </a:r>
            <a:r>
              <a:rPr lang="en-US" sz="2200" dirty="0" smtClean="0">
                <a:latin typeface="Calibri"/>
                <a:ea typeface="Calibri"/>
                <a:cs typeface="Calibri"/>
                <a:sym typeface="Calibri"/>
              </a:rPr>
              <a:t> and</a:t>
            </a:r>
            <a:r>
              <a:rPr sz="2200" dirty="0" smtClean="0">
                <a:latin typeface="Calibri"/>
                <a:ea typeface="Calibri"/>
                <a:cs typeface="Calibri"/>
                <a:sym typeface="Calibri"/>
              </a:rPr>
              <a:t> </a:t>
            </a:r>
            <a:r>
              <a:rPr sz="2200" dirty="0">
                <a:latin typeface="Calibri"/>
                <a:ea typeface="Calibri"/>
                <a:cs typeface="Calibri"/>
                <a:sym typeface="Calibri"/>
              </a:rPr>
              <a:t>the </a:t>
            </a:r>
            <a:r>
              <a:rPr sz="2200" dirty="0" smtClean="0">
                <a:latin typeface="Calibri"/>
                <a:ea typeface="Calibri"/>
                <a:cs typeface="Calibri"/>
                <a:sym typeface="Calibri"/>
              </a:rPr>
              <a:t>responsib</a:t>
            </a:r>
            <a:r>
              <a:rPr lang="en-US" sz="2200" dirty="0" smtClean="0">
                <a:latin typeface="Calibri"/>
                <a:ea typeface="Calibri"/>
                <a:cs typeface="Calibri"/>
                <a:sym typeface="Calibri"/>
              </a:rPr>
              <a:t>ilities;</a:t>
            </a:r>
            <a:endParaRPr sz="2200" dirty="0">
              <a:latin typeface="Calibri"/>
              <a:ea typeface="Calibri"/>
              <a:cs typeface="Calibri"/>
              <a:sym typeface="Calibri"/>
            </a:endParaRPr>
          </a:p>
          <a:p>
            <a:pPr marL="292100" lvl="1" indent="-228600">
              <a:buSzPct val="100000"/>
              <a:buAutoNum type="arabicPeriod"/>
            </a:pPr>
            <a:endParaRPr lang="en-US" sz="1000" dirty="0" smtClean="0">
              <a:latin typeface="Calibri"/>
              <a:ea typeface="Calibri"/>
              <a:cs typeface="Calibri"/>
              <a:sym typeface="Calibri"/>
            </a:endParaRPr>
          </a:p>
          <a:p>
            <a:pPr marL="292100" lvl="1" indent="-228600">
              <a:buSzPct val="100000"/>
              <a:buAutoNum type="arabicPeriod"/>
            </a:pPr>
            <a:r>
              <a:rPr lang="en-US" sz="2200" dirty="0" smtClean="0">
                <a:latin typeface="Calibri"/>
                <a:ea typeface="Calibri"/>
                <a:cs typeface="Calibri"/>
                <a:sym typeface="Calibri"/>
              </a:rPr>
              <a:t> S</a:t>
            </a:r>
            <a:r>
              <a:rPr sz="2200" dirty="0" smtClean="0">
                <a:latin typeface="Calibri"/>
                <a:ea typeface="Calibri"/>
                <a:cs typeface="Calibri"/>
                <a:sym typeface="Calibri"/>
              </a:rPr>
              <a:t>upport </a:t>
            </a:r>
            <a:r>
              <a:rPr sz="2200" dirty="0">
                <a:latin typeface="Calibri"/>
                <a:ea typeface="Calibri"/>
                <a:cs typeface="Calibri"/>
                <a:sym typeface="Calibri"/>
              </a:rPr>
              <a:t>from the </a:t>
            </a:r>
            <a:r>
              <a:rPr sz="2200" dirty="0" smtClean="0">
                <a:latin typeface="Calibri"/>
                <a:ea typeface="Calibri"/>
                <a:cs typeface="Calibri"/>
                <a:sym typeface="Calibri"/>
              </a:rPr>
              <a:t>UN</a:t>
            </a:r>
            <a:r>
              <a:rPr lang="en-US" sz="2200" dirty="0" smtClean="0">
                <a:latin typeface="Calibri"/>
                <a:ea typeface="Calibri"/>
                <a:cs typeface="Calibri"/>
                <a:sym typeface="Calibri"/>
              </a:rPr>
              <a:t>-</a:t>
            </a:r>
            <a:r>
              <a:rPr sz="2200" dirty="0" smtClean="0">
                <a:latin typeface="Calibri"/>
                <a:ea typeface="Calibri"/>
                <a:cs typeface="Calibri"/>
                <a:sym typeface="Calibri"/>
              </a:rPr>
              <a:t>REDD </a:t>
            </a:r>
            <a:r>
              <a:rPr sz="2200" dirty="0" err="1">
                <a:latin typeface="Calibri"/>
                <a:ea typeface="Calibri"/>
                <a:cs typeface="Calibri"/>
                <a:sym typeface="Calibri"/>
              </a:rPr>
              <a:t>programme</a:t>
            </a:r>
            <a:r>
              <a:rPr sz="2200" dirty="0">
                <a:latin typeface="Calibri"/>
                <a:ea typeface="Calibri"/>
                <a:cs typeface="Calibri"/>
                <a:sym typeface="Calibri"/>
              </a:rPr>
              <a:t> </a:t>
            </a:r>
            <a:r>
              <a:rPr sz="2200" dirty="0" smtClean="0">
                <a:latin typeface="Calibri"/>
                <a:ea typeface="Calibri"/>
                <a:cs typeface="Calibri"/>
                <a:sym typeface="Calibri"/>
              </a:rPr>
              <a:t>2010-2015</a:t>
            </a:r>
            <a:r>
              <a:rPr lang="en-US" sz="2200" dirty="0" smtClean="0">
                <a:latin typeface="Calibri"/>
                <a:ea typeface="Calibri"/>
                <a:cs typeface="Calibri"/>
                <a:sym typeface="Calibri"/>
              </a:rPr>
              <a:t>,</a:t>
            </a:r>
            <a:r>
              <a:rPr sz="2200" dirty="0" smtClean="0">
                <a:latin typeface="Calibri"/>
                <a:ea typeface="Calibri"/>
                <a:cs typeface="Calibri"/>
                <a:sym typeface="Calibri"/>
              </a:rPr>
              <a:t> and </a:t>
            </a:r>
            <a:r>
              <a:rPr sz="2200" dirty="0">
                <a:latin typeface="Calibri"/>
                <a:ea typeface="Calibri"/>
                <a:cs typeface="Calibri"/>
                <a:sym typeface="Calibri"/>
              </a:rPr>
              <a:t>the Forest Carbon Partnership Facility (FCPF</a:t>
            </a:r>
            <a:r>
              <a:rPr sz="2200" dirty="0" smtClean="0">
                <a:latin typeface="Calibri"/>
                <a:ea typeface="Calibri"/>
                <a:cs typeface="Calibri"/>
                <a:sym typeface="Calibri"/>
              </a:rPr>
              <a:t>)</a:t>
            </a:r>
            <a:r>
              <a:rPr lang="en-US" sz="2200" dirty="0" smtClean="0">
                <a:latin typeface="Calibri"/>
                <a:ea typeface="Calibri"/>
                <a:cs typeface="Calibri"/>
                <a:sym typeface="Calibri"/>
              </a:rPr>
              <a:t>;</a:t>
            </a:r>
            <a:endParaRPr sz="2200" dirty="0">
              <a:latin typeface="Calibri"/>
              <a:ea typeface="Calibri"/>
              <a:cs typeface="Calibri"/>
              <a:sym typeface="Calibri"/>
            </a:endParaRPr>
          </a:p>
          <a:p>
            <a:pPr marL="292100" lvl="1" indent="-228600">
              <a:buSzPct val="100000"/>
              <a:buAutoNum type="arabicPeriod"/>
            </a:pPr>
            <a:endParaRPr lang="en-US" sz="1000" dirty="0" smtClean="0">
              <a:latin typeface="Calibri"/>
              <a:ea typeface="Calibri"/>
              <a:cs typeface="Calibri"/>
              <a:sym typeface="Calibri"/>
            </a:endParaRPr>
          </a:p>
          <a:p>
            <a:pPr marL="292100" lvl="1" indent="-228600">
              <a:buSzPct val="100000"/>
              <a:buAutoNum type="arabicPeriod"/>
            </a:pPr>
            <a:r>
              <a:rPr lang="en-US" sz="2200" dirty="0" smtClean="0">
                <a:latin typeface="Calibri"/>
                <a:ea typeface="Calibri"/>
                <a:cs typeface="Calibri"/>
                <a:sym typeface="Calibri"/>
              </a:rPr>
              <a:t> </a:t>
            </a:r>
            <a:r>
              <a:rPr sz="2200" dirty="0" smtClean="0">
                <a:latin typeface="Calibri"/>
                <a:ea typeface="Calibri"/>
                <a:cs typeface="Calibri"/>
                <a:sym typeface="Calibri"/>
              </a:rPr>
              <a:t>Moving </a:t>
            </a:r>
            <a:r>
              <a:rPr sz="2200" dirty="0">
                <a:latin typeface="Calibri"/>
                <a:ea typeface="Calibri"/>
                <a:cs typeface="Calibri"/>
                <a:sym typeface="Calibri"/>
              </a:rPr>
              <a:t>forward, Papua New </a:t>
            </a:r>
            <a:r>
              <a:rPr sz="2200" dirty="0" smtClean="0">
                <a:latin typeface="Calibri"/>
                <a:ea typeface="Calibri"/>
                <a:cs typeface="Calibri"/>
                <a:sym typeface="Calibri"/>
              </a:rPr>
              <a:t>Guinea</a:t>
            </a:r>
            <a:r>
              <a:rPr lang="en-US" sz="2200" dirty="0">
                <a:latin typeface="Calibri"/>
                <a:ea typeface="Calibri"/>
                <a:cs typeface="Calibri"/>
                <a:sym typeface="Calibri"/>
              </a:rPr>
              <a:t> </a:t>
            </a:r>
            <a:r>
              <a:rPr lang="en-US" sz="2200" dirty="0" smtClean="0">
                <a:latin typeface="Calibri"/>
                <a:ea typeface="Calibri"/>
                <a:cs typeface="Calibri"/>
                <a:sym typeface="Calibri"/>
              </a:rPr>
              <a:t>through</a:t>
            </a:r>
            <a:r>
              <a:rPr sz="2200" dirty="0" smtClean="0">
                <a:latin typeface="Calibri"/>
                <a:ea typeface="Calibri"/>
                <a:cs typeface="Calibri"/>
                <a:sym typeface="Calibri"/>
              </a:rPr>
              <a:t> </a:t>
            </a:r>
            <a:r>
              <a:rPr sz="2200" dirty="0">
                <a:latin typeface="Calibri"/>
                <a:ea typeface="Calibri"/>
                <a:cs typeface="Calibri"/>
                <a:sym typeface="Calibri"/>
              </a:rPr>
              <a:t>the UNFCCC ‘Readiness’ phase with the aim of starting implementation of REDD+ by </a:t>
            </a:r>
            <a:r>
              <a:rPr sz="2200" dirty="0" smtClean="0">
                <a:latin typeface="Calibri"/>
                <a:ea typeface="Calibri"/>
                <a:cs typeface="Calibri"/>
                <a:sym typeface="Calibri"/>
              </a:rPr>
              <a:t>2018</a:t>
            </a:r>
            <a:r>
              <a:rPr lang="en-US" sz="2200" dirty="0" smtClean="0">
                <a:latin typeface="Calibri"/>
                <a:ea typeface="Calibri"/>
                <a:cs typeface="Calibri"/>
                <a:sym typeface="Calibri"/>
              </a:rPr>
              <a:t>; and</a:t>
            </a:r>
            <a:endParaRPr lang="en-US" sz="2200" dirty="0" smtClean="0">
              <a:latin typeface="Calibri"/>
              <a:ea typeface="Calibri"/>
              <a:cs typeface="Calibri"/>
              <a:sym typeface="Calibri"/>
            </a:endParaRPr>
          </a:p>
          <a:p>
            <a:pPr marL="292100" lvl="1" indent="-228600">
              <a:buSzPct val="100000"/>
              <a:buAutoNum type="arabicPeriod"/>
            </a:pPr>
            <a:endParaRPr lang="en-US" sz="1000" dirty="0" smtClean="0">
              <a:latin typeface="Calibri"/>
              <a:ea typeface="Calibri"/>
              <a:cs typeface="Calibri"/>
              <a:sym typeface="Calibri"/>
            </a:endParaRPr>
          </a:p>
          <a:p>
            <a:pPr marL="292100" lvl="1" indent="-228600">
              <a:buSzPct val="100000"/>
              <a:buAutoNum type="arabicPeriod"/>
            </a:pPr>
            <a:r>
              <a:rPr lang="en-US" sz="2200" dirty="0" smtClean="0">
                <a:latin typeface="Calibri"/>
                <a:ea typeface="Calibri"/>
                <a:cs typeface="Calibri"/>
                <a:sym typeface="Calibri"/>
              </a:rPr>
              <a:t> </a:t>
            </a:r>
            <a:r>
              <a:rPr sz="2200" dirty="0" smtClean="0">
                <a:latin typeface="Calibri"/>
                <a:ea typeface="Calibri"/>
                <a:cs typeface="Calibri"/>
                <a:sym typeface="Calibri"/>
              </a:rPr>
              <a:t>A </a:t>
            </a:r>
            <a:r>
              <a:rPr sz="2200" dirty="0">
                <a:latin typeface="Calibri"/>
                <a:ea typeface="Calibri"/>
                <a:cs typeface="Calibri"/>
                <a:sym typeface="Calibri"/>
              </a:rPr>
              <a:t>National REDD+ Strategy is being developed and will provide the overall guidance for implementation of REDD+ </a:t>
            </a:r>
            <a:r>
              <a:rPr lang="en-US" sz="2200" dirty="0" err="1">
                <a:latin typeface="Calibri"/>
                <a:ea typeface="Calibri"/>
                <a:cs typeface="Calibri"/>
                <a:sym typeface="Calibri"/>
              </a:rPr>
              <a:t>P</a:t>
            </a:r>
            <a:r>
              <a:rPr sz="2200" dirty="0" err="1" smtClean="0">
                <a:latin typeface="Calibri"/>
                <a:ea typeface="Calibri"/>
                <a:cs typeface="Calibri"/>
                <a:sym typeface="Calibri"/>
              </a:rPr>
              <a:t>rogramme</a:t>
            </a:r>
            <a:r>
              <a:rPr sz="2200" dirty="0" smtClean="0">
                <a:latin typeface="Calibri"/>
                <a:ea typeface="Calibri"/>
                <a:cs typeface="Calibri"/>
                <a:sym typeface="Calibri"/>
              </a:rPr>
              <a:t> </a:t>
            </a:r>
            <a:r>
              <a:rPr sz="2200" dirty="0">
                <a:latin typeface="Calibri"/>
                <a:ea typeface="Calibri"/>
                <a:cs typeface="Calibri"/>
                <a:sym typeface="Calibri"/>
              </a:rPr>
              <a:t>and projects as PNG moves towards a phased REDD+ implementation at the national level.</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Shape 196"/>
          <p:cNvSpPr>
            <a:spLocks noGrp="1"/>
          </p:cNvSpPr>
          <p:nvPr>
            <p:ph type="title"/>
          </p:nvPr>
        </p:nvSpPr>
        <p:spPr>
          <a:xfrm>
            <a:off x="268704" y="228600"/>
            <a:ext cx="8686801" cy="838200"/>
          </a:xfrm>
          <a:prstGeom prst="rect">
            <a:avLst/>
          </a:prstGeom>
        </p:spPr>
        <p:txBody>
          <a:bodyPr lIns="0" tIns="0" rIns="0" bIns="0"/>
          <a:lstStyle>
            <a:lvl1pPr>
              <a:defRPr sz="2800" b="1">
                <a:solidFill>
                  <a:srgbClr val="4F81BD"/>
                </a:solidFill>
                <a:latin typeface="Cambria"/>
                <a:ea typeface="Cambria"/>
                <a:cs typeface="Cambria"/>
                <a:sym typeface="Cambria"/>
              </a:defRPr>
            </a:lvl1pPr>
          </a:lstStyle>
          <a:p>
            <a:pPr lvl="0">
              <a:defRPr sz="1800" b="0">
                <a:solidFill>
                  <a:srgbClr val="000000"/>
                </a:solidFill>
              </a:defRPr>
            </a:pPr>
            <a:r>
              <a:rPr sz="2800" b="1">
                <a:solidFill>
                  <a:srgbClr val="4F81BD"/>
                </a:solidFill>
              </a:rPr>
              <a:t>Background (continued)</a:t>
            </a:r>
          </a:p>
        </p:txBody>
      </p:sp>
      <p:sp>
        <p:nvSpPr>
          <p:cNvPr id="197" name="Shape 197"/>
          <p:cNvSpPr/>
          <p:nvPr/>
        </p:nvSpPr>
        <p:spPr>
          <a:xfrm>
            <a:off x="209097" y="1189658"/>
            <a:ext cx="8804271" cy="3924151"/>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marL="358775" lvl="1" indent="-295275">
              <a:spcBef>
                <a:spcPts val="1000"/>
              </a:spcBef>
              <a:buSzPct val="100000"/>
              <a:buAutoNum type="arabicPeriod"/>
            </a:pPr>
            <a:r>
              <a:rPr sz="2300" dirty="0">
                <a:latin typeface="Calibri"/>
                <a:ea typeface="Calibri"/>
                <a:cs typeface="Calibri"/>
                <a:sym typeface="Calibri"/>
              </a:rPr>
              <a:t>The National REDD+ Communications strategy is designed to support the country through the REDD+ readiness phase from 2016 to 2018.</a:t>
            </a:r>
          </a:p>
          <a:p>
            <a:pPr marL="358775" lvl="1" indent="-295275">
              <a:spcBef>
                <a:spcPts val="1000"/>
              </a:spcBef>
              <a:buSzPct val="100000"/>
              <a:buAutoNum type="arabicPeriod"/>
            </a:pPr>
            <a:r>
              <a:rPr sz="2300" dirty="0">
                <a:latin typeface="Calibri"/>
                <a:ea typeface="Calibri"/>
                <a:cs typeface="Calibri"/>
                <a:sym typeface="Calibri"/>
              </a:rPr>
              <a:t>Initial development of a communications strategy started in 2014 under the </a:t>
            </a:r>
            <a:r>
              <a:rPr sz="2300" dirty="0" smtClean="0">
                <a:latin typeface="Calibri"/>
                <a:ea typeface="Calibri"/>
                <a:cs typeface="Calibri"/>
                <a:sym typeface="Calibri"/>
              </a:rPr>
              <a:t>UN</a:t>
            </a:r>
            <a:r>
              <a:rPr lang="en-US" sz="2300" dirty="0" smtClean="0">
                <a:latin typeface="Calibri"/>
                <a:ea typeface="Calibri"/>
                <a:cs typeface="Calibri"/>
                <a:sym typeface="Calibri"/>
              </a:rPr>
              <a:t>-</a:t>
            </a:r>
            <a:r>
              <a:rPr sz="2300" dirty="0" smtClean="0">
                <a:latin typeface="Calibri"/>
                <a:ea typeface="Calibri"/>
                <a:cs typeface="Calibri"/>
                <a:sym typeface="Calibri"/>
              </a:rPr>
              <a:t>REDD </a:t>
            </a:r>
            <a:r>
              <a:rPr lang="en-US" sz="2300" dirty="0" err="1">
                <a:latin typeface="Calibri"/>
                <a:ea typeface="Calibri"/>
                <a:cs typeface="Calibri"/>
                <a:sym typeface="Calibri"/>
              </a:rPr>
              <a:t>P</a:t>
            </a:r>
            <a:r>
              <a:rPr sz="2300" dirty="0" err="1" smtClean="0">
                <a:latin typeface="Calibri"/>
                <a:ea typeface="Calibri"/>
                <a:cs typeface="Calibri"/>
                <a:sym typeface="Calibri"/>
              </a:rPr>
              <a:t>rogramme</a:t>
            </a:r>
            <a:r>
              <a:rPr sz="2300" dirty="0">
                <a:latin typeface="Calibri"/>
                <a:ea typeface="Calibri"/>
                <a:cs typeface="Calibri"/>
                <a:sym typeface="Calibri"/>
              </a:rPr>
              <a:t>. </a:t>
            </a:r>
            <a:r>
              <a:rPr lang="en-US" sz="2300" dirty="0" smtClean="0">
                <a:latin typeface="Calibri"/>
                <a:ea typeface="Calibri"/>
                <a:cs typeface="Calibri"/>
                <a:sym typeface="Calibri"/>
              </a:rPr>
              <a:t> </a:t>
            </a:r>
            <a:r>
              <a:rPr sz="2300" dirty="0" smtClean="0">
                <a:latin typeface="Calibri"/>
                <a:ea typeface="Calibri"/>
                <a:cs typeface="Calibri"/>
                <a:sym typeface="Calibri"/>
              </a:rPr>
              <a:t>The </a:t>
            </a:r>
            <a:r>
              <a:rPr sz="2300" dirty="0">
                <a:latin typeface="Calibri"/>
                <a:ea typeface="Calibri"/>
                <a:cs typeface="Calibri"/>
                <a:sym typeface="Calibri"/>
              </a:rPr>
              <a:t>UNDP component of </a:t>
            </a:r>
            <a:r>
              <a:rPr lang="en-US" sz="2300" dirty="0" smtClean="0">
                <a:latin typeface="Calibri"/>
                <a:ea typeface="Calibri"/>
                <a:cs typeface="Calibri"/>
                <a:sym typeface="Calibri"/>
              </a:rPr>
              <a:t>the </a:t>
            </a:r>
            <a:r>
              <a:rPr sz="2300" dirty="0" smtClean="0">
                <a:latin typeface="Calibri"/>
                <a:ea typeface="Calibri"/>
                <a:cs typeface="Calibri"/>
                <a:sym typeface="Calibri"/>
              </a:rPr>
              <a:t>UN</a:t>
            </a:r>
            <a:r>
              <a:rPr lang="en-US" sz="2300" dirty="0" smtClean="0">
                <a:latin typeface="Calibri"/>
                <a:ea typeface="Calibri"/>
                <a:cs typeface="Calibri"/>
                <a:sym typeface="Calibri"/>
              </a:rPr>
              <a:t>-</a:t>
            </a:r>
            <a:r>
              <a:rPr sz="2300" dirty="0" smtClean="0">
                <a:latin typeface="Calibri"/>
                <a:ea typeface="Calibri"/>
                <a:cs typeface="Calibri"/>
                <a:sym typeface="Calibri"/>
              </a:rPr>
              <a:t>REDD </a:t>
            </a:r>
            <a:r>
              <a:rPr lang="en-US" sz="2300" dirty="0" err="1" smtClean="0">
                <a:latin typeface="Calibri"/>
                <a:ea typeface="Calibri"/>
                <a:cs typeface="Calibri"/>
                <a:sym typeface="Calibri"/>
              </a:rPr>
              <a:t>Progra</a:t>
            </a:r>
            <a:r>
              <a:rPr sz="2300" dirty="0" err="1" smtClean="0">
                <a:latin typeface="Calibri"/>
                <a:ea typeface="Calibri"/>
                <a:cs typeface="Calibri"/>
                <a:sym typeface="Calibri"/>
              </a:rPr>
              <a:t>mme</a:t>
            </a:r>
            <a:r>
              <a:rPr sz="2300" dirty="0" smtClean="0">
                <a:latin typeface="Calibri"/>
                <a:ea typeface="Calibri"/>
                <a:cs typeface="Calibri"/>
                <a:sym typeface="Calibri"/>
              </a:rPr>
              <a:t> </a:t>
            </a:r>
            <a:r>
              <a:rPr sz="2300" dirty="0">
                <a:latin typeface="Calibri"/>
                <a:ea typeface="Calibri"/>
                <a:cs typeface="Calibri"/>
                <a:sym typeface="Calibri"/>
              </a:rPr>
              <a:t>ended in 2015. </a:t>
            </a:r>
            <a:endParaRPr lang="en-US" sz="2300" dirty="0" smtClean="0">
              <a:latin typeface="Calibri"/>
              <a:ea typeface="Calibri"/>
              <a:cs typeface="Calibri"/>
              <a:sym typeface="Calibri"/>
            </a:endParaRPr>
          </a:p>
          <a:p>
            <a:pPr marL="358775" lvl="1" indent="-295275">
              <a:spcBef>
                <a:spcPts val="1000"/>
              </a:spcBef>
              <a:buSzPct val="100000"/>
              <a:buFontTx/>
              <a:buAutoNum type="arabicPeriod"/>
            </a:pPr>
            <a:r>
              <a:rPr lang="en-US" sz="2300" dirty="0" smtClean="0">
                <a:latin typeface="Calibri"/>
                <a:ea typeface="Calibri"/>
                <a:cs typeface="Calibri"/>
                <a:sym typeface="Calibri"/>
              </a:rPr>
              <a:t>Important identified ‘lessons learned’ </a:t>
            </a:r>
            <a:r>
              <a:rPr lang="en-US" sz="2300" dirty="0">
                <a:latin typeface="Calibri"/>
                <a:ea typeface="Calibri"/>
                <a:cs typeface="Calibri"/>
                <a:sym typeface="Calibri"/>
              </a:rPr>
              <a:t>from the past four years of the </a:t>
            </a:r>
            <a:r>
              <a:rPr lang="en-US" sz="2300" dirty="0" smtClean="0">
                <a:latin typeface="Calibri"/>
                <a:ea typeface="Calibri"/>
                <a:cs typeface="Calibri"/>
                <a:sym typeface="Calibri"/>
              </a:rPr>
              <a:t>UN-REDD implementation will be used </a:t>
            </a:r>
            <a:r>
              <a:rPr lang="en-US" sz="2300" dirty="0">
                <a:latin typeface="Calibri"/>
                <a:ea typeface="Calibri"/>
                <a:cs typeface="Calibri"/>
                <a:sym typeface="Calibri"/>
              </a:rPr>
              <a:t>to support effective national implementation of REDD+ in </a:t>
            </a:r>
            <a:r>
              <a:rPr lang="en-US" sz="2300" dirty="0" smtClean="0">
                <a:latin typeface="Calibri"/>
                <a:ea typeface="Calibri"/>
                <a:cs typeface="Calibri"/>
                <a:sym typeface="Calibri"/>
              </a:rPr>
              <a:t>PNG. </a:t>
            </a:r>
            <a:r>
              <a:rPr lang="en-US" sz="2300" dirty="0">
                <a:latin typeface="Calibri"/>
                <a:ea typeface="Calibri"/>
                <a:cs typeface="Calibri"/>
                <a:sym typeface="Calibri"/>
              </a:rPr>
              <a:t>The current </a:t>
            </a:r>
            <a:r>
              <a:rPr lang="en-US" sz="2300" dirty="0" err="1" smtClean="0">
                <a:latin typeface="Calibri"/>
                <a:ea typeface="Calibri"/>
                <a:cs typeface="Calibri"/>
                <a:sym typeface="Calibri"/>
              </a:rPr>
              <a:t>Comms</a:t>
            </a:r>
            <a:r>
              <a:rPr lang="en-US" sz="2300" dirty="0" smtClean="0">
                <a:latin typeface="Calibri"/>
                <a:ea typeface="Calibri"/>
                <a:cs typeface="Calibri"/>
                <a:sym typeface="Calibri"/>
              </a:rPr>
              <a:t> Strategy </a:t>
            </a:r>
            <a:r>
              <a:rPr lang="en-US" sz="2300" dirty="0">
                <a:latin typeface="Calibri"/>
                <a:ea typeface="Calibri"/>
                <a:cs typeface="Calibri"/>
                <a:sym typeface="Calibri"/>
              </a:rPr>
              <a:t>incorporates some of the key issues identified in the </a:t>
            </a:r>
            <a:r>
              <a:rPr lang="en-US" sz="2300" dirty="0" smtClean="0">
                <a:latin typeface="Calibri"/>
                <a:ea typeface="Calibri"/>
                <a:cs typeface="Calibri"/>
                <a:sym typeface="Calibri"/>
              </a:rPr>
              <a:t>‘lessons learned’. </a:t>
            </a:r>
            <a:endParaRPr lang="en-US" sz="2300" dirty="0">
              <a:latin typeface="Calibri"/>
              <a:ea typeface="Calibri"/>
              <a:cs typeface="Calibri"/>
              <a:sym typeface="Calibri"/>
            </a:endParaRPr>
          </a:p>
          <a:p>
            <a:pPr marL="358775" lvl="1" indent="-295275">
              <a:spcBef>
                <a:spcPts val="1000"/>
              </a:spcBef>
              <a:buSzPct val="100000"/>
              <a:buAutoNum type="arabicPeriod"/>
            </a:pPr>
            <a:r>
              <a:rPr lang="en-US" sz="2300" dirty="0" smtClean="0">
                <a:latin typeface="Calibri"/>
                <a:ea typeface="Calibri"/>
                <a:cs typeface="Calibri"/>
                <a:sym typeface="Calibri"/>
              </a:rPr>
              <a:t>From </a:t>
            </a:r>
            <a:r>
              <a:rPr sz="2300" dirty="0" smtClean="0">
                <a:latin typeface="Calibri"/>
                <a:ea typeface="Calibri"/>
                <a:cs typeface="Calibri"/>
                <a:sym typeface="Calibri"/>
              </a:rPr>
              <a:t>2016</a:t>
            </a:r>
            <a:r>
              <a:rPr sz="2300" dirty="0">
                <a:latin typeface="Calibri"/>
                <a:ea typeface="Calibri"/>
                <a:cs typeface="Calibri"/>
                <a:sym typeface="Calibri"/>
              </a:rPr>
              <a:t>, </a:t>
            </a:r>
            <a:r>
              <a:rPr sz="2300" dirty="0" smtClean="0">
                <a:latin typeface="Calibri"/>
                <a:ea typeface="Calibri"/>
                <a:cs typeface="Calibri"/>
                <a:sym typeface="Calibri"/>
              </a:rPr>
              <a:t>FCPF </a:t>
            </a:r>
            <a:r>
              <a:rPr sz="2300" dirty="0">
                <a:latin typeface="Calibri"/>
                <a:ea typeface="Calibri"/>
                <a:cs typeface="Calibri"/>
                <a:sym typeface="Calibri"/>
              </a:rPr>
              <a:t>is building on the work of </a:t>
            </a:r>
            <a:r>
              <a:rPr lang="en-US" sz="2300" dirty="0" smtClean="0">
                <a:latin typeface="Calibri"/>
                <a:ea typeface="Calibri"/>
                <a:cs typeface="Calibri"/>
                <a:sym typeface="Calibri"/>
              </a:rPr>
              <a:t>the</a:t>
            </a:r>
            <a:r>
              <a:rPr sz="2300" dirty="0" smtClean="0">
                <a:latin typeface="Calibri"/>
                <a:ea typeface="Calibri"/>
                <a:cs typeface="Calibri"/>
                <a:sym typeface="Calibri"/>
              </a:rPr>
              <a:t> UN</a:t>
            </a:r>
            <a:r>
              <a:rPr lang="en-US" sz="2300" dirty="0" smtClean="0">
                <a:latin typeface="Calibri"/>
                <a:ea typeface="Calibri"/>
                <a:cs typeface="Calibri"/>
                <a:sym typeface="Calibri"/>
              </a:rPr>
              <a:t>-</a:t>
            </a:r>
            <a:r>
              <a:rPr sz="2300" dirty="0" smtClean="0">
                <a:latin typeface="Calibri"/>
                <a:ea typeface="Calibri"/>
                <a:cs typeface="Calibri"/>
                <a:sym typeface="Calibri"/>
              </a:rPr>
              <a:t>REDD</a:t>
            </a:r>
            <a:r>
              <a:rPr lang="en-US" sz="2300" dirty="0" smtClean="0">
                <a:latin typeface="Calibri"/>
                <a:ea typeface="Calibri"/>
                <a:cs typeface="Calibri"/>
                <a:sym typeface="Calibri"/>
              </a:rPr>
              <a:t> </a:t>
            </a:r>
            <a:r>
              <a:rPr lang="en-US" sz="2300" dirty="0" err="1" smtClean="0">
                <a:latin typeface="Calibri"/>
                <a:ea typeface="Calibri"/>
                <a:cs typeface="Calibri"/>
                <a:sym typeface="Calibri"/>
              </a:rPr>
              <a:t>Programme</a:t>
            </a:r>
            <a:r>
              <a:rPr sz="2300" dirty="0" smtClean="0">
                <a:latin typeface="Calibri"/>
                <a:ea typeface="Calibri"/>
                <a:cs typeface="Calibri"/>
                <a:sym typeface="Calibri"/>
              </a:rPr>
              <a:t>. </a:t>
            </a:r>
            <a:endParaRPr lang="en-US" sz="2300" dirty="0" smtClean="0">
              <a:latin typeface="Calibri"/>
              <a:ea typeface="Calibri"/>
              <a:cs typeface="Calibri"/>
              <a:sym typeface="Calibri"/>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Shape 201"/>
          <p:cNvSpPr>
            <a:spLocks noGrp="1"/>
          </p:cNvSpPr>
          <p:nvPr>
            <p:ph type="title"/>
          </p:nvPr>
        </p:nvSpPr>
        <p:spPr>
          <a:xfrm>
            <a:off x="268704" y="228600"/>
            <a:ext cx="8686801" cy="838200"/>
          </a:xfrm>
          <a:prstGeom prst="rect">
            <a:avLst/>
          </a:prstGeom>
        </p:spPr>
        <p:txBody>
          <a:bodyPr lIns="0" tIns="0" rIns="0" bIns="0"/>
          <a:lstStyle>
            <a:lvl1pPr>
              <a:defRPr sz="2800" b="1">
                <a:solidFill>
                  <a:srgbClr val="4F81BD"/>
                </a:solidFill>
                <a:latin typeface="Cambria"/>
                <a:ea typeface="Cambria"/>
                <a:cs typeface="Cambria"/>
                <a:sym typeface="Cambria"/>
              </a:defRPr>
            </a:lvl1pPr>
          </a:lstStyle>
          <a:p>
            <a:pPr lvl="0">
              <a:defRPr sz="1800" b="0">
                <a:solidFill>
                  <a:srgbClr val="000000"/>
                </a:solidFill>
              </a:defRPr>
            </a:pPr>
            <a:r>
              <a:rPr sz="2800" b="1">
                <a:solidFill>
                  <a:srgbClr val="4F81BD"/>
                </a:solidFill>
              </a:rPr>
              <a:t>Background (continued)</a:t>
            </a:r>
          </a:p>
        </p:txBody>
      </p:sp>
      <p:sp>
        <p:nvSpPr>
          <p:cNvPr id="202" name="Shape 202"/>
          <p:cNvSpPr/>
          <p:nvPr/>
        </p:nvSpPr>
        <p:spPr>
          <a:xfrm>
            <a:off x="329573" y="1271297"/>
            <a:ext cx="8527958" cy="3795911"/>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marL="719138" lvl="1" indent="-360363" defTabSz="620713">
              <a:spcBef>
                <a:spcPts val="1000"/>
              </a:spcBef>
              <a:buSzPct val="100000"/>
              <a:buAutoNum type="arabicPeriod"/>
            </a:pPr>
            <a:r>
              <a:rPr sz="2400" dirty="0">
                <a:latin typeface="Calibri"/>
                <a:ea typeface="Calibri"/>
                <a:cs typeface="Calibri"/>
                <a:sym typeface="Calibri"/>
              </a:rPr>
              <a:t>In 2016, FCPF established a communications ‘core’ working group to facilitate the development of communications activities in particular the communications strategy and REDD+ website. Proposed implementation of strategy by late 2016.</a:t>
            </a:r>
            <a:br>
              <a:rPr sz="2400" dirty="0">
                <a:latin typeface="Calibri"/>
                <a:ea typeface="Calibri"/>
                <a:cs typeface="Calibri"/>
                <a:sym typeface="Calibri"/>
              </a:rPr>
            </a:br>
            <a:endParaRPr sz="2400" dirty="0">
              <a:latin typeface="Calibri"/>
              <a:ea typeface="Calibri"/>
              <a:cs typeface="Calibri"/>
              <a:sym typeface="Calibri"/>
            </a:endParaRPr>
          </a:p>
          <a:p>
            <a:pPr marL="719138" lvl="1" indent="-360363" defTabSz="620713">
              <a:spcBef>
                <a:spcPts val="200"/>
              </a:spcBef>
              <a:buSzPct val="100000"/>
              <a:buAutoNum type="arabicPeriod"/>
            </a:pPr>
            <a:r>
              <a:rPr sz="2400" dirty="0">
                <a:latin typeface="Calibri"/>
                <a:ea typeface="Calibri"/>
                <a:cs typeface="Calibri"/>
                <a:sym typeface="Calibri"/>
              </a:rPr>
              <a:t>Main activities outlined in communications strategy focus on three areas:</a:t>
            </a:r>
          </a:p>
          <a:p>
            <a:pPr marL="1257300" lvl="1" indent="-358775" defTabSz="620713">
              <a:spcBef>
                <a:spcPts val="200"/>
              </a:spcBef>
              <a:buSzPct val="100000"/>
              <a:buFont typeface="Wingdings" panose="05000000000000000000" pitchFamily="2" charset="2"/>
              <a:buChar char="Ø"/>
            </a:pPr>
            <a:r>
              <a:rPr sz="2400" b="1" dirty="0">
                <a:latin typeface="Calibri"/>
                <a:ea typeface="Calibri"/>
                <a:cs typeface="Calibri"/>
                <a:sym typeface="Calibri"/>
              </a:rPr>
              <a:t>Awareness raising and image </a:t>
            </a:r>
            <a:r>
              <a:rPr sz="2400" b="1" dirty="0" smtClean="0">
                <a:latin typeface="Calibri"/>
                <a:ea typeface="Calibri"/>
                <a:cs typeface="Calibri"/>
                <a:sym typeface="Calibri"/>
              </a:rPr>
              <a:t>building</a:t>
            </a:r>
            <a:endParaRPr lang="en-US" sz="2400" b="1" dirty="0" smtClean="0">
              <a:latin typeface="Calibri"/>
              <a:ea typeface="Calibri"/>
              <a:cs typeface="Calibri"/>
              <a:sym typeface="Calibri"/>
            </a:endParaRPr>
          </a:p>
          <a:p>
            <a:pPr marL="1257300" lvl="1" indent="-358775" defTabSz="620713">
              <a:spcBef>
                <a:spcPts val="200"/>
              </a:spcBef>
              <a:buSzPct val="100000"/>
              <a:buFont typeface="Wingdings" panose="05000000000000000000" pitchFamily="2" charset="2"/>
              <a:buChar char="Ø"/>
            </a:pPr>
            <a:r>
              <a:rPr sz="2400" b="1" dirty="0" smtClean="0">
                <a:latin typeface="Calibri"/>
                <a:ea typeface="Calibri"/>
                <a:cs typeface="Calibri"/>
                <a:sym typeface="Calibri"/>
              </a:rPr>
              <a:t>Communications </a:t>
            </a:r>
            <a:r>
              <a:rPr sz="2400" b="1" dirty="0">
                <a:latin typeface="Calibri"/>
                <a:ea typeface="Calibri"/>
                <a:cs typeface="Calibri"/>
                <a:sym typeface="Calibri"/>
              </a:rPr>
              <a:t>and knowledge </a:t>
            </a:r>
            <a:r>
              <a:rPr sz="2400" b="1" dirty="0" smtClean="0">
                <a:latin typeface="Calibri"/>
                <a:ea typeface="Calibri"/>
                <a:cs typeface="Calibri"/>
                <a:sym typeface="Calibri"/>
              </a:rPr>
              <a:t>management</a:t>
            </a:r>
            <a:endParaRPr lang="en-US" sz="2400" dirty="0" smtClean="0">
              <a:latin typeface="Calibri"/>
              <a:ea typeface="Calibri"/>
              <a:cs typeface="Calibri"/>
              <a:sym typeface="Calibri"/>
            </a:endParaRPr>
          </a:p>
          <a:p>
            <a:pPr marL="1257300" lvl="1" indent="-358775" defTabSz="620713">
              <a:spcBef>
                <a:spcPts val="200"/>
              </a:spcBef>
              <a:buSzPct val="100000"/>
              <a:buFont typeface="Wingdings" panose="05000000000000000000" pitchFamily="2" charset="2"/>
              <a:buChar char="Ø"/>
            </a:pPr>
            <a:r>
              <a:rPr sz="2400" b="1" dirty="0" smtClean="0">
                <a:latin typeface="Calibri"/>
                <a:ea typeface="Calibri"/>
                <a:cs typeface="Calibri"/>
                <a:sym typeface="Calibri"/>
              </a:rPr>
              <a:t>Capacity </a:t>
            </a:r>
            <a:r>
              <a:rPr sz="2400" b="1" dirty="0">
                <a:latin typeface="Calibri"/>
                <a:ea typeface="Calibri"/>
                <a:cs typeface="Calibri"/>
                <a:sym typeface="Calibri"/>
              </a:rPr>
              <a:t>building and </a:t>
            </a:r>
            <a:r>
              <a:rPr sz="2400" b="1" dirty="0" smtClean="0">
                <a:latin typeface="Calibri"/>
                <a:ea typeface="Calibri"/>
                <a:cs typeface="Calibri"/>
                <a:sym typeface="Calibri"/>
              </a:rPr>
              <a:t>knowledge</a:t>
            </a:r>
            <a:endParaRPr sz="2400" dirty="0">
              <a:latin typeface="Calibri"/>
              <a:ea typeface="Calibri"/>
              <a:cs typeface="Calibri"/>
              <a:sym typeface="Calibri"/>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Shape 206"/>
          <p:cNvSpPr/>
          <p:nvPr/>
        </p:nvSpPr>
        <p:spPr>
          <a:xfrm>
            <a:off x="317692" y="1227652"/>
            <a:ext cx="8238482" cy="3785648"/>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spAutoFit/>
          </a:bodyPr>
          <a:lstStyle/>
          <a:p>
            <a:pPr marL="719138" lvl="0" indent="-465138">
              <a:buSzPct val="100000"/>
              <a:buAutoNum type="arabicPeriod"/>
            </a:pPr>
            <a:r>
              <a:rPr sz="2400" dirty="0">
                <a:latin typeface="Calibri"/>
                <a:ea typeface="Calibri"/>
                <a:cs typeface="Calibri"/>
                <a:sym typeface="Calibri"/>
              </a:rPr>
              <a:t>Establishment of communications core </a:t>
            </a:r>
            <a:r>
              <a:rPr sz="2400" dirty="0" smtClean="0">
                <a:latin typeface="Calibri"/>
                <a:ea typeface="Calibri"/>
                <a:cs typeface="Calibri"/>
                <a:sym typeface="Calibri"/>
              </a:rPr>
              <a:t>group</a:t>
            </a:r>
            <a:r>
              <a:rPr lang="en-US" sz="2400" dirty="0" smtClean="0">
                <a:latin typeface="Calibri"/>
                <a:ea typeface="Calibri"/>
                <a:cs typeface="Calibri"/>
                <a:sym typeface="Calibri"/>
              </a:rPr>
              <a:t>;</a:t>
            </a:r>
            <a:endParaRPr sz="2400" dirty="0">
              <a:latin typeface="Calibri"/>
              <a:ea typeface="Calibri"/>
              <a:cs typeface="Calibri"/>
              <a:sym typeface="Calibri"/>
            </a:endParaRPr>
          </a:p>
          <a:p>
            <a:pPr marL="719138" lvl="0" indent="-465138">
              <a:buSzPct val="100000"/>
              <a:buAutoNum type="arabicPeriod"/>
            </a:pPr>
            <a:r>
              <a:rPr sz="2400" dirty="0">
                <a:latin typeface="Calibri"/>
                <a:ea typeface="Calibri"/>
                <a:cs typeface="Calibri"/>
                <a:sym typeface="Calibri"/>
              </a:rPr>
              <a:t>Development of communications </a:t>
            </a:r>
            <a:r>
              <a:rPr sz="2400" dirty="0" smtClean="0">
                <a:latin typeface="Calibri"/>
                <a:ea typeface="Calibri"/>
                <a:cs typeface="Calibri"/>
                <a:sym typeface="Calibri"/>
              </a:rPr>
              <a:t>strategy</a:t>
            </a:r>
            <a:r>
              <a:rPr lang="en-US" sz="2400" dirty="0" smtClean="0">
                <a:latin typeface="Calibri"/>
                <a:ea typeface="Calibri"/>
                <a:cs typeface="Calibri"/>
                <a:sym typeface="Calibri"/>
              </a:rPr>
              <a:t>;</a:t>
            </a:r>
            <a:endParaRPr sz="2400" dirty="0">
              <a:latin typeface="Calibri"/>
              <a:ea typeface="Calibri"/>
              <a:cs typeface="Calibri"/>
              <a:sym typeface="Calibri"/>
            </a:endParaRPr>
          </a:p>
          <a:p>
            <a:pPr marL="719138" lvl="0" indent="-465138">
              <a:buSzPct val="100000"/>
              <a:buAutoNum type="arabicPeriod"/>
            </a:pPr>
            <a:r>
              <a:rPr sz="2400" dirty="0">
                <a:latin typeface="Calibri"/>
                <a:ea typeface="Calibri"/>
                <a:cs typeface="Calibri"/>
                <a:sym typeface="Calibri"/>
              </a:rPr>
              <a:t>Development of </a:t>
            </a:r>
            <a:r>
              <a:rPr sz="2400" dirty="0" smtClean="0">
                <a:latin typeface="Calibri"/>
                <a:ea typeface="Calibri"/>
                <a:cs typeface="Calibri"/>
                <a:sym typeface="Calibri"/>
              </a:rPr>
              <a:t>P</a:t>
            </a:r>
            <a:r>
              <a:rPr lang="en-US" sz="2400" dirty="0" smtClean="0">
                <a:latin typeface="Calibri"/>
                <a:ea typeface="Calibri"/>
                <a:cs typeface="Calibri"/>
                <a:sym typeface="Calibri"/>
              </a:rPr>
              <a:t>NG</a:t>
            </a:r>
            <a:r>
              <a:rPr sz="2400" dirty="0" smtClean="0">
                <a:latin typeface="Calibri"/>
                <a:ea typeface="Calibri"/>
                <a:cs typeface="Calibri"/>
                <a:sym typeface="Calibri"/>
              </a:rPr>
              <a:t> </a:t>
            </a:r>
            <a:r>
              <a:rPr sz="2400" dirty="0">
                <a:latin typeface="Calibri"/>
                <a:ea typeface="Calibri"/>
                <a:cs typeface="Calibri"/>
                <a:sym typeface="Calibri"/>
              </a:rPr>
              <a:t>REDD+ </a:t>
            </a:r>
            <a:r>
              <a:rPr sz="2400" dirty="0" smtClean="0">
                <a:latin typeface="Calibri"/>
                <a:ea typeface="Calibri"/>
                <a:cs typeface="Calibri"/>
                <a:sym typeface="Calibri"/>
              </a:rPr>
              <a:t>website</a:t>
            </a:r>
            <a:r>
              <a:rPr lang="en-US" sz="2400" dirty="0" smtClean="0">
                <a:latin typeface="Calibri"/>
                <a:ea typeface="Calibri"/>
                <a:cs typeface="Calibri"/>
                <a:sym typeface="Calibri"/>
              </a:rPr>
              <a:t>;</a:t>
            </a:r>
            <a:endParaRPr sz="2400" dirty="0">
              <a:latin typeface="Calibri"/>
              <a:ea typeface="Calibri"/>
              <a:cs typeface="Calibri"/>
              <a:sym typeface="Calibri"/>
            </a:endParaRPr>
          </a:p>
          <a:p>
            <a:pPr marL="719138" lvl="0" indent="-465138">
              <a:buSzPct val="100000"/>
              <a:buAutoNum type="arabicPeriod"/>
            </a:pPr>
            <a:r>
              <a:rPr sz="2400" dirty="0">
                <a:latin typeface="Calibri"/>
                <a:ea typeface="Calibri"/>
                <a:cs typeface="Calibri"/>
                <a:sym typeface="Calibri"/>
              </a:rPr>
              <a:t>Communications support to a number of REDD+ training sessions and workshops on development of REDD+ in </a:t>
            </a:r>
            <a:r>
              <a:rPr sz="2400" dirty="0" smtClean="0">
                <a:latin typeface="Calibri"/>
                <a:ea typeface="Calibri"/>
                <a:cs typeface="Calibri"/>
                <a:sym typeface="Calibri"/>
              </a:rPr>
              <a:t>PN</a:t>
            </a:r>
            <a:r>
              <a:rPr lang="en-US" sz="2400" dirty="0" smtClean="0">
                <a:latin typeface="Calibri"/>
                <a:ea typeface="Calibri"/>
                <a:cs typeface="Calibri"/>
                <a:sym typeface="Calibri"/>
              </a:rPr>
              <a:t>G;</a:t>
            </a:r>
            <a:endParaRPr sz="2400" dirty="0">
              <a:latin typeface="Calibri"/>
              <a:ea typeface="Calibri"/>
              <a:cs typeface="Calibri"/>
              <a:sym typeface="Calibri"/>
            </a:endParaRPr>
          </a:p>
          <a:p>
            <a:pPr marL="719138" lvl="0" indent="-465138">
              <a:buSzPct val="100000"/>
              <a:buAutoNum type="arabicPeriod"/>
            </a:pPr>
            <a:r>
              <a:rPr sz="2400" dirty="0">
                <a:latin typeface="Calibri"/>
                <a:ea typeface="Calibri"/>
                <a:cs typeface="Calibri"/>
                <a:sym typeface="Calibri"/>
              </a:rPr>
              <a:t>Development of </a:t>
            </a:r>
            <a:r>
              <a:rPr sz="2400" dirty="0" smtClean="0">
                <a:latin typeface="Calibri"/>
                <a:ea typeface="Calibri"/>
                <a:cs typeface="Calibri"/>
                <a:sym typeface="Calibri"/>
              </a:rPr>
              <a:t>P</a:t>
            </a:r>
            <a:r>
              <a:rPr lang="en-US" sz="2400" dirty="0" smtClean="0">
                <a:latin typeface="Calibri"/>
                <a:ea typeface="Calibri"/>
                <a:cs typeface="Calibri"/>
                <a:sym typeface="Calibri"/>
              </a:rPr>
              <a:t>NG</a:t>
            </a:r>
            <a:r>
              <a:rPr sz="2400" dirty="0" smtClean="0">
                <a:latin typeface="Calibri"/>
                <a:ea typeface="Calibri"/>
                <a:cs typeface="Calibri"/>
                <a:sym typeface="Calibri"/>
              </a:rPr>
              <a:t> </a:t>
            </a:r>
            <a:r>
              <a:rPr sz="2400" dirty="0">
                <a:latin typeface="Calibri"/>
                <a:ea typeface="Calibri"/>
                <a:cs typeface="Calibri"/>
                <a:sym typeface="Calibri"/>
              </a:rPr>
              <a:t>REDD+ </a:t>
            </a:r>
            <a:r>
              <a:rPr sz="2400" dirty="0" smtClean="0">
                <a:latin typeface="Calibri"/>
                <a:ea typeface="Calibri"/>
                <a:cs typeface="Calibri"/>
                <a:sym typeface="Calibri"/>
              </a:rPr>
              <a:t>branding</a:t>
            </a:r>
            <a:r>
              <a:rPr lang="en-US" sz="2400" dirty="0" smtClean="0">
                <a:latin typeface="Calibri"/>
                <a:ea typeface="Calibri"/>
                <a:cs typeface="Calibri"/>
                <a:sym typeface="Calibri"/>
              </a:rPr>
              <a:t>; and</a:t>
            </a:r>
            <a:endParaRPr sz="2400" dirty="0">
              <a:latin typeface="Calibri"/>
              <a:ea typeface="Calibri"/>
              <a:cs typeface="Calibri"/>
              <a:sym typeface="Calibri"/>
            </a:endParaRPr>
          </a:p>
          <a:p>
            <a:pPr marL="719138" lvl="0" indent="-465138">
              <a:buSzPct val="100000"/>
              <a:buAutoNum type="arabicPeriod"/>
            </a:pPr>
            <a:r>
              <a:rPr sz="2400" dirty="0">
                <a:latin typeface="Calibri"/>
                <a:ea typeface="Calibri"/>
                <a:cs typeface="Calibri"/>
                <a:sym typeface="Calibri"/>
              </a:rPr>
              <a:t>Development of a series of printed briefs to assist relevant stakeholders to better understand the key issues and options to consider in the development of </a:t>
            </a:r>
            <a:r>
              <a:rPr sz="2400" dirty="0" smtClean="0">
                <a:latin typeface="Calibri"/>
                <a:ea typeface="Calibri"/>
                <a:cs typeface="Calibri"/>
                <a:sym typeface="Calibri"/>
              </a:rPr>
              <a:t>P</a:t>
            </a:r>
            <a:r>
              <a:rPr lang="en-US" sz="2400" dirty="0" smtClean="0">
                <a:latin typeface="Calibri"/>
                <a:ea typeface="Calibri"/>
                <a:cs typeface="Calibri"/>
                <a:sym typeface="Calibri"/>
              </a:rPr>
              <a:t>NG</a:t>
            </a:r>
            <a:r>
              <a:rPr sz="2400" dirty="0" smtClean="0">
                <a:latin typeface="Calibri"/>
                <a:ea typeface="Calibri"/>
                <a:cs typeface="Calibri"/>
                <a:sym typeface="Calibri"/>
              </a:rPr>
              <a:t>’s </a:t>
            </a:r>
            <a:r>
              <a:rPr sz="2400" dirty="0">
                <a:latin typeface="Calibri"/>
                <a:ea typeface="Calibri"/>
                <a:cs typeface="Calibri"/>
                <a:sym typeface="Calibri"/>
              </a:rPr>
              <a:t>National REDD+ Strategy. </a:t>
            </a:r>
          </a:p>
        </p:txBody>
      </p:sp>
      <p:sp>
        <p:nvSpPr>
          <p:cNvPr id="207" name="Shape 207"/>
          <p:cNvSpPr/>
          <p:nvPr/>
        </p:nvSpPr>
        <p:spPr>
          <a:xfrm>
            <a:off x="268704" y="438148"/>
            <a:ext cx="8686801" cy="4191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gn="ctr">
              <a:defRPr sz="2800" b="1">
                <a:solidFill>
                  <a:srgbClr val="4F81BD"/>
                </a:solidFill>
                <a:latin typeface="Cambria"/>
                <a:ea typeface="Cambria"/>
                <a:cs typeface="Cambria"/>
                <a:sym typeface="Cambria"/>
              </a:defRPr>
            </a:lvl1pPr>
          </a:lstStyle>
          <a:p>
            <a:pPr lvl="0">
              <a:defRPr sz="1800" b="0">
                <a:solidFill>
                  <a:srgbClr val="000000"/>
                </a:solidFill>
              </a:defRPr>
            </a:pPr>
            <a:r>
              <a:rPr sz="2800" b="1">
                <a:solidFill>
                  <a:srgbClr val="4F81BD"/>
                </a:solidFill>
              </a:rPr>
              <a:t>Results/progress/achievements</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Shape 211"/>
          <p:cNvSpPr/>
          <p:nvPr/>
        </p:nvSpPr>
        <p:spPr>
          <a:xfrm>
            <a:off x="268703" y="1333493"/>
            <a:ext cx="8686801" cy="3354760"/>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marL="719138" lvl="0" indent="-360363">
              <a:buSzPct val="100000"/>
              <a:buAutoNum type="arabicPeriod"/>
            </a:pPr>
            <a:r>
              <a:rPr sz="2400" dirty="0">
                <a:latin typeface="Calibri"/>
                <a:ea typeface="Calibri"/>
                <a:cs typeface="Calibri"/>
                <a:sym typeface="Calibri"/>
              </a:rPr>
              <a:t>Stakeholder participation and </a:t>
            </a:r>
            <a:r>
              <a:rPr sz="2400" dirty="0" smtClean="0">
                <a:latin typeface="Calibri"/>
                <a:ea typeface="Calibri"/>
                <a:cs typeface="Calibri"/>
                <a:sym typeface="Calibri"/>
              </a:rPr>
              <a:t>leadership</a:t>
            </a:r>
            <a:r>
              <a:rPr lang="en-US" sz="2400" dirty="0" smtClean="0">
                <a:latin typeface="Calibri"/>
                <a:ea typeface="Calibri"/>
                <a:cs typeface="Calibri"/>
                <a:sym typeface="Calibri"/>
              </a:rPr>
              <a:t>;</a:t>
            </a:r>
          </a:p>
          <a:p>
            <a:pPr marL="719138" lvl="0" indent="-360363">
              <a:buSzPct val="100000"/>
              <a:buAutoNum type="arabicPeriod"/>
            </a:pPr>
            <a:endParaRPr sz="1000" dirty="0">
              <a:latin typeface="Calibri"/>
              <a:ea typeface="Calibri"/>
              <a:cs typeface="Calibri"/>
              <a:sym typeface="Calibri"/>
            </a:endParaRPr>
          </a:p>
          <a:p>
            <a:pPr marL="719138" lvl="0" indent="-360363">
              <a:buSzPct val="100000"/>
              <a:buAutoNum type="arabicPeriod"/>
            </a:pPr>
            <a:r>
              <a:rPr sz="2400" dirty="0">
                <a:latin typeface="Calibri"/>
                <a:ea typeface="Calibri"/>
                <a:cs typeface="Calibri"/>
                <a:sym typeface="Calibri"/>
              </a:rPr>
              <a:t>Varying quality of technical communications input from </a:t>
            </a:r>
            <a:r>
              <a:rPr sz="2400" dirty="0" smtClean="0">
                <a:latin typeface="Calibri"/>
                <a:ea typeface="Calibri"/>
                <a:cs typeface="Calibri"/>
                <a:sym typeface="Calibri"/>
              </a:rPr>
              <a:t>stakeholders</a:t>
            </a:r>
            <a:r>
              <a:rPr lang="en-US" sz="2400" dirty="0" smtClean="0">
                <a:latin typeface="Calibri"/>
                <a:ea typeface="Calibri"/>
                <a:cs typeface="Calibri"/>
                <a:sym typeface="Calibri"/>
              </a:rPr>
              <a:t>;</a:t>
            </a:r>
            <a:endParaRPr sz="2400" dirty="0">
              <a:latin typeface="Calibri"/>
              <a:ea typeface="Calibri"/>
              <a:cs typeface="Calibri"/>
              <a:sym typeface="Calibri"/>
            </a:endParaRPr>
          </a:p>
          <a:p>
            <a:pPr marL="719138" lvl="0" indent="-360363">
              <a:buSzPct val="100000"/>
              <a:buAutoNum type="arabicPeriod"/>
            </a:pPr>
            <a:endParaRPr lang="en-US" sz="1000" dirty="0" smtClean="0">
              <a:latin typeface="Calibri"/>
              <a:ea typeface="Calibri"/>
              <a:cs typeface="Calibri"/>
              <a:sym typeface="Calibri"/>
            </a:endParaRPr>
          </a:p>
          <a:p>
            <a:pPr marL="719138" lvl="0" indent="-360363">
              <a:buSzPct val="100000"/>
              <a:buAutoNum type="arabicPeriod"/>
            </a:pPr>
            <a:r>
              <a:rPr sz="2400" dirty="0" smtClean="0">
                <a:latin typeface="Calibri"/>
                <a:ea typeface="Calibri"/>
                <a:cs typeface="Calibri"/>
                <a:sym typeface="Calibri"/>
              </a:rPr>
              <a:t>Understanding </a:t>
            </a:r>
            <a:r>
              <a:rPr sz="2400" dirty="0">
                <a:latin typeface="Calibri"/>
                <a:ea typeface="Calibri"/>
                <a:cs typeface="Calibri"/>
                <a:sym typeface="Calibri"/>
              </a:rPr>
              <a:t>the technical complexity of REDD</a:t>
            </a:r>
            <a:r>
              <a:rPr sz="2400" dirty="0" smtClean="0">
                <a:latin typeface="Calibri"/>
                <a:ea typeface="Calibri"/>
                <a:cs typeface="Calibri"/>
                <a:sym typeface="Calibri"/>
              </a:rPr>
              <a:t>+</a:t>
            </a:r>
            <a:r>
              <a:rPr lang="en-US" sz="2400" dirty="0" smtClean="0">
                <a:latin typeface="Calibri"/>
                <a:ea typeface="Calibri"/>
                <a:cs typeface="Calibri"/>
                <a:sym typeface="Calibri"/>
              </a:rPr>
              <a:t>;</a:t>
            </a:r>
            <a:endParaRPr sz="2400" dirty="0">
              <a:latin typeface="Calibri"/>
              <a:ea typeface="Calibri"/>
              <a:cs typeface="Calibri"/>
              <a:sym typeface="Calibri"/>
            </a:endParaRPr>
          </a:p>
          <a:p>
            <a:pPr marL="719138" lvl="0" indent="-360363">
              <a:buSzPct val="100000"/>
              <a:buAutoNum type="arabicPeriod"/>
            </a:pPr>
            <a:endParaRPr lang="en-US" sz="1000" dirty="0" smtClean="0">
              <a:latin typeface="Calibri"/>
              <a:ea typeface="Calibri"/>
              <a:cs typeface="Calibri"/>
              <a:sym typeface="Calibri"/>
            </a:endParaRPr>
          </a:p>
          <a:p>
            <a:pPr marL="719138" lvl="0" indent="-360363">
              <a:buSzPct val="100000"/>
              <a:buAutoNum type="arabicPeriod"/>
            </a:pPr>
            <a:r>
              <a:rPr sz="2400" dirty="0" smtClean="0">
                <a:latin typeface="Calibri"/>
                <a:ea typeface="Calibri"/>
                <a:cs typeface="Calibri"/>
                <a:sym typeface="Calibri"/>
              </a:rPr>
              <a:t>Working </a:t>
            </a:r>
            <a:r>
              <a:rPr sz="2400" dirty="0">
                <a:latin typeface="Calibri"/>
                <a:ea typeface="Calibri"/>
                <a:cs typeface="Calibri"/>
                <a:sym typeface="Calibri"/>
              </a:rPr>
              <a:t>within the political dynamics of key </a:t>
            </a:r>
            <a:r>
              <a:rPr sz="2400" dirty="0" smtClean="0">
                <a:latin typeface="Calibri"/>
                <a:ea typeface="Calibri"/>
                <a:cs typeface="Calibri"/>
                <a:sym typeface="Calibri"/>
              </a:rPr>
              <a:t>stakeholders</a:t>
            </a:r>
            <a:r>
              <a:rPr lang="en-US" sz="2400" dirty="0" smtClean="0">
                <a:latin typeface="Calibri"/>
                <a:ea typeface="Calibri"/>
                <a:cs typeface="Calibri"/>
                <a:sym typeface="Calibri"/>
              </a:rPr>
              <a:t>; and</a:t>
            </a:r>
            <a:endParaRPr sz="2400" dirty="0">
              <a:latin typeface="Calibri"/>
              <a:ea typeface="Calibri"/>
              <a:cs typeface="Calibri"/>
              <a:sym typeface="Calibri"/>
            </a:endParaRPr>
          </a:p>
          <a:p>
            <a:pPr marL="719138" lvl="0" indent="-360363">
              <a:buSzPct val="100000"/>
              <a:buAutoNum type="arabicPeriod"/>
            </a:pPr>
            <a:endParaRPr lang="en-US" sz="1000" dirty="0" smtClean="0">
              <a:latin typeface="Calibri"/>
              <a:ea typeface="Calibri"/>
              <a:cs typeface="Calibri"/>
              <a:sym typeface="Calibri"/>
            </a:endParaRPr>
          </a:p>
          <a:p>
            <a:pPr marL="719138" lvl="0" indent="-360363">
              <a:buSzPct val="100000"/>
              <a:buAutoNum type="arabicPeriod"/>
            </a:pPr>
            <a:r>
              <a:rPr sz="2400" dirty="0" smtClean="0">
                <a:latin typeface="Calibri"/>
                <a:ea typeface="Calibri"/>
                <a:cs typeface="Calibri"/>
                <a:sym typeface="Calibri"/>
              </a:rPr>
              <a:t>Developing </a:t>
            </a:r>
            <a:r>
              <a:rPr sz="2400" dirty="0">
                <a:latin typeface="Calibri"/>
                <a:ea typeface="Calibri"/>
                <a:cs typeface="Calibri"/>
                <a:sym typeface="Calibri"/>
              </a:rPr>
              <a:t>appropriate communication solutions to effectively support development of REDD+ within the country context.</a:t>
            </a:r>
          </a:p>
        </p:txBody>
      </p:sp>
      <p:sp>
        <p:nvSpPr>
          <p:cNvPr id="212" name="Shape 212"/>
          <p:cNvSpPr/>
          <p:nvPr/>
        </p:nvSpPr>
        <p:spPr>
          <a:xfrm>
            <a:off x="268704" y="438148"/>
            <a:ext cx="8686801" cy="419101"/>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spAutoFit/>
          </a:bodyPr>
          <a:lstStyle>
            <a:lvl1pPr algn="ctr">
              <a:defRPr sz="2800" b="1">
                <a:solidFill>
                  <a:srgbClr val="4F81BD"/>
                </a:solidFill>
                <a:latin typeface="Cambria"/>
                <a:ea typeface="Cambria"/>
                <a:cs typeface="Cambria"/>
                <a:sym typeface="Cambria"/>
              </a:defRPr>
            </a:lvl1pPr>
          </a:lstStyle>
          <a:p>
            <a:pPr lvl="0">
              <a:defRPr sz="1800" b="0">
                <a:solidFill>
                  <a:srgbClr val="000000"/>
                </a:solidFill>
              </a:defRPr>
            </a:pPr>
            <a:r>
              <a:rPr sz="2800" b="1" dirty="0">
                <a:solidFill>
                  <a:srgbClr val="4F81BD"/>
                </a:solidFill>
              </a:rPr>
              <a:t>Challenges encountered</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Shape 216"/>
          <p:cNvSpPr/>
          <p:nvPr/>
        </p:nvSpPr>
        <p:spPr>
          <a:xfrm>
            <a:off x="444707" y="1323278"/>
            <a:ext cx="8254587" cy="4124202"/>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marL="457200" lvl="0" indent="-457200">
              <a:buSzPct val="100000"/>
              <a:buFont typeface="Arial"/>
              <a:buChar char="•"/>
            </a:pPr>
            <a:r>
              <a:rPr sz="2400" dirty="0">
                <a:latin typeface="Calibri"/>
                <a:ea typeface="Calibri"/>
                <a:cs typeface="Calibri"/>
                <a:sym typeface="Calibri"/>
              </a:rPr>
              <a:t>Best approaches to encouraging information sharing among relevant </a:t>
            </a:r>
            <a:r>
              <a:rPr sz="2400" dirty="0" smtClean="0">
                <a:latin typeface="Calibri"/>
                <a:ea typeface="Calibri"/>
                <a:cs typeface="Calibri"/>
                <a:sym typeface="Calibri"/>
              </a:rPr>
              <a:t>stakeholders</a:t>
            </a:r>
            <a:r>
              <a:rPr lang="en-US" sz="2400" dirty="0" smtClean="0">
                <a:latin typeface="Calibri"/>
                <a:ea typeface="Calibri"/>
                <a:cs typeface="Calibri"/>
                <a:sym typeface="Calibri"/>
              </a:rPr>
              <a:t>;</a:t>
            </a:r>
          </a:p>
          <a:p>
            <a:pPr marL="457200" lvl="0" indent="-457200">
              <a:buSzPct val="100000"/>
              <a:buFont typeface="Arial"/>
              <a:buChar char="•"/>
            </a:pPr>
            <a:endParaRPr sz="1000" dirty="0">
              <a:latin typeface="Calibri"/>
              <a:ea typeface="Calibri"/>
              <a:cs typeface="Calibri"/>
              <a:sym typeface="Calibri"/>
            </a:endParaRPr>
          </a:p>
          <a:p>
            <a:pPr marL="457200" lvl="0" indent="-457200">
              <a:buSzPct val="100000"/>
              <a:buFont typeface="Arial"/>
              <a:buChar char="•"/>
            </a:pPr>
            <a:r>
              <a:rPr sz="2400" dirty="0">
                <a:latin typeface="Calibri"/>
                <a:ea typeface="Calibri"/>
                <a:cs typeface="Calibri"/>
                <a:sym typeface="Calibri"/>
              </a:rPr>
              <a:t>Examples of effective sub national and community level communication </a:t>
            </a:r>
            <a:r>
              <a:rPr sz="2400" dirty="0" smtClean="0">
                <a:latin typeface="Calibri"/>
                <a:ea typeface="Calibri"/>
                <a:cs typeface="Calibri"/>
                <a:sym typeface="Calibri"/>
              </a:rPr>
              <a:t>activities</a:t>
            </a:r>
            <a:r>
              <a:rPr lang="en-US" sz="2400" dirty="0">
                <a:latin typeface="Calibri"/>
                <a:ea typeface="Calibri"/>
                <a:cs typeface="Calibri"/>
                <a:sym typeface="Calibri"/>
              </a:rPr>
              <a:t>;</a:t>
            </a:r>
            <a:endParaRPr sz="2400" dirty="0">
              <a:latin typeface="Calibri"/>
              <a:ea typeface="Calibri"/>
              <a:cs typeface="Calibri"/>
              <a:sym typeface="Calibri"/>
            </a:endParaRPr>
          </a:p>
          <a:p>
            <a:pPr marL="457200" lvl="0" indent="-457200">
              <a:buSzPct val="100000"/>
              <a:buFont typeface="Arial"/>
              <a:buChar char="•"/>
            </a:pPr>
            <a:endParaRPr lang="en-US" sz="1000" dirty="0" smtClean="0">
              <a:latin typeface="Calibri"/>
              <a:ea typeface="Calibri"/>
              <a:cs typeface="Calibri"/>
              <a:sym typeface="Calibri"/>
            </a:endParaRPr>
          </a:p>
          <a:p>
            <a:pPr marL="457200" lvl="0" indent="-457200">
              <a:buSzPct val="100000"/>
              <a:buFont typeface="Arial"/>
              <a:buChar char="•"/>
            </a:pPr>
            <a:r>
              <a:rPr sz="2400" dirty="0" smtClean="0">
                <a:latin typeface="Calibri"/>
                <a:ea typeface="Calibri"/>
                <a:cs typeface="Calibri"/>
                <a:sym typeface="Calibri"/>
              </a:rPr>
              <a:t>Suggestions </a:t>
            </a:r>
            <a:r>
              <a:rPr sz="2400" dirty="0">
                <a:latin typeface="Calibri"/>
                <a:ea typeface="Calibri"/>
                <a:cs typeface="Calibri"/>
                <a:sym typeface="Calibri"/>
              </a:rPr>
              <a:t>on developing effective training </a:t>
            </a:r>
            <a:r>
              <a:rPr sz="2400" dirty="0" smtClean="0">
                <a:latin typeface="Calibri"/>
                <a:ea typeface="Calibri"/>
                <a:cs typeface="Calibri"/>
                <a:sym typeface="Calibri"/>
              </a:rPr>
              <a:t>materials</a:t>
            </a:r>
            <a:r>
              <a:rPr lang="en-US" sz="2400" dirty="0" smtClean="0">
                <a:latin typeface="Calibri"/>
                <a:ea typeface="Calibri"/>
                <a:cs typeface="Calibri"/>
                <a:sym typeface="Calibri"/>
              </a:rPr>
              <a:t>;</a:t>
            </a:r>
            <a:endParaRPr sz="2400" dirty="0">
              <a:latin typeface="Calibri"/>
              <a:ea typeface="Calibri"/>
              <a:cs typeface="Calibri"/>
              <a:sym typeface="Calibri"/>
            </a:endParaRPr>
          </a:p>
          <a:p>
            <a:pPr marL="457200" lvl="0" indent="-457200">
              <a:buSzPct val="100000"/>
              <a:buFont typeface="Arial"/>
              <a:buChar char="•"/>
            </a:pPr>
            <a:endParaRPr lang="en-US" sz="1000" dirty="0" smtClean="0">
              <a:latin typeface="Calibri"/>
              <a:ea typeface="Calibri"/>
              <a:cs typeface="Calibri"/>
              <a:sym typeface="Calibri"/>
            </a:endParaRPr>
          </a:p>
          <a:p>
            <a:pPr marL="457200" lvl="0" indent="-457200">
              <a:buSzPct val="100000"/>
              <a:buFont typeface="Arial"/>
              <a:buChar char="•"/>
            </a:pPr>
            <a:r>
              <a:rPr sz="2400" dirty="0" smtClean="0">
                <a:latin typeface="Calibri"/>
                <a:ea typeface="Calibri"/>
                <a:cs typeface="Calibri"/>
                <a:sym typeface="Calibri"/>
              </a:rPr>
              <a:t>Examples </a:t>
            </a:r>
            <a:r>
              <a:rPr sz="2400" dirty="0">
                <a:latin typeface="Calibri"/>
                <a:ea typeface="Calibri"/>
                <a:cs typeface="Calibri"/>
                <a:sym typeface="Calibri"/>
              </a:rPr>
              <a:t>of how other countries have dealt with negative criticism of REDD</a:t>
            </a:r>
            <a:r>
              <a:rPr sz="2400" dirty="0" smtClean="0">
                <a:latin typeface="Calibri"/>
                <a:ea typeface="Calibri"/>
                <a:cs typeface="Calibri"/>
                <a:sym typeface="Calibri"/>
              </a:rPr>
              <a:t>+</a:t>
            </a:r>
            <a:r>
              <a:rPr lang="en-US" sz="2400" dirty="0" smtClean="0">
                <a:latin typeface="Calibri"/>
                <a:ea typeface="Calibri"/>
                <a:cs typeface="Calibri"/>
                <a:sym typeface="Calibri"/>
              </a:rPr>
              <a:t>; and</a:t>
            </a:r>
            <a:endParaRPr sz="2400" dirty="0">
              <a:latin typeface="Calibri"/>
              <a:ea typeface="Calibri"/>
              <a:cs typeface="Calibri"/>
              <a:sym typeface="Calibri"/>
            </a:endParaRPr>
          </a:p>
          <a:p>
            <a:pPr marL="457200" lvl="0" indent="-457200">
              <a:buSzPct val="100000"/>
              <a:buFont typeface="Arial"/>
              <a:buChar char="•"/>
            </a:pPr>
            <a:endParaRPr lang="en-US" sz="1000" dirty="0" smtClean="0">
              <a:latin typeface="Calibri"/>
              <a:ea typeface="Calibri"/>
              <a:cs typeface="Calibri"/>
              <a:sym typeface="Calibri"/>
            </a:endParaRPr>
          </a:p>
          <a:p>
            <a:pPr marL="457200" lvl="0" indent="-457200">
              <a:buSzPct val="100000"/>
              <a:buFont typeface="Arial"/>
              <a:buChar char="•"/>
            </a:pPr>
            <a:r>
              <a:rPr sz="2400" dirty="0" smtClean="0">
                <a:latin typeface="Calibri"/>
                <a:ea typeface="Calibri"/>
                <a:cs typeface="Calibri"/>
                <a:sym typeface="Calibri"/>
              </a:rPr>
              <a:t>Technical advice</a:t>
            </a:r>
            <a:r>
              <a:rPr lang="en-US" sz="2400" dirty="0" smtClean="0">
                <a:latin typeface="Calibri"/>
                <a:ea typeface="Calibri"/>
                <a:cs typeface="Calibri"/>
                <a:sym typeface="Calibri"/>
              </a:rPr>
              <a:t> </a:t>
            </a:r>
            <a:r>
              <a:rPr sz="2400" dirty="0" smtClean="0">
                <a:latin typeface="Calibri"/>
                <a:ea typeface="Calibri"/>
                <a:cs typeface="Calibri"/>
                <a:sym typeface="Calibri"/>
              </a:rPr>
              <a:t>/</a:t>
            </a:r>
            <a:r>
              <a:rPr lang="en-US" sz="2400" dirty="0" smtClean="0">
                <a:latin typeface="Calibri"/>
                <a:ea typeface="Calibri"/>
                <a:cs typeface="Calibri"/>
                <a:sym typeface="Calibri"/>
              </a:rPr>
              <a:t> </a:t>
            </a:r>
            <a:r>
              <a:rPr sz="2400" dirty="0" smtClean="0">
                <a:latin typeface="Calibri"/>
                <a:ea typeface="Calibri"/>
                <a:cs typeface="Calibri"/>
                <a:sym typeface="Calibri"/>
              </a:rPr>
              <a:t>support</a:t>
            </a:r>
            <a:r>
              <a:rPr lang="en-US" sz="2400" dirty="0" smtClean="0">
                <a:latin typeface="Calibri"/>
                <a:ea typeface="Calibri"/>
                <a:cs typeface="Calibri"/>
                <a:sym typeface="Calibri"/>
              </a:rPr>
              <a:t> </a:t>
            </a:r>
            <a:r>
              <a:rPr sz="2400" dirty="0" smtClean="0">
                <a:latin typeface="Calibri"/>
                <a:ea typeface="Calibri"/>
                <a:cs typeface="Calibri"/>
                <a:sym typeface="Calibri"/>
              </a:rPr>
              <a:t>/</a:t>
            </a:r>
            <a:r>
              <a:rPr lang="en-US" sz="2400" dirty="0" smtClean="0">
                <a:latin typeface="Calibri"/>
                <a:ea typeface="Calibri"/>
                <a:cs typeface="Calibri"/>
                <a:sym typeface="Calibri"/>
              </a:rPr>
              <a:t> </a:t>
            </a:r>
            <a:r>
              <a:rPr sz="2400" dirty="0" smtClean="0">
                <a:latin typeface="Calibri"/>
                <a:ea typeface="Calibri"/>
                <a:cs typeface="Calibri"/>
                <a:sym typeface="Calibri"/>
              </a:rPr>
              <a:t>input </a:t>
            </a:r>
            <a:r>
              <a:rPr sz="2400" dirty="0">
                <a:latin typeface="Calibri"/>
                <a:ea typeface="Calibri"/>
                <a:cs typeface="Calibri"/>
                <a:sym typeface="Calibri"/>
              </a:rPr>
              <a:t>on ongoing or future communications </a:t>
            </a:r>
            <a:r>
              <a:rPr sz="2400" dirty="0" smtClean="0">
                <a:latin typeface="Calibri"/>
                <a:ea typeface="Calibri"/>
                <a:cs typeface="Calibri"/>
                <a:sym typeface="Calibri"/>
              </a:rPr>
              <a:t>activities</a:t>
            </a:r>
            <a:r>
              <a:rPr lang="en-US" sz="2400" dirty="0" smtClean="0">
                <a:latin typeface="Calibri"/>
                <a:ea typeface="Calibri"/>
                <a:cs typeface="Calibri"/>
                <a:sym typeface="Calibri"/>
              </a:rPr>
              <a:t>.</a:t>
            </a:r>
            <a:endParaRPr sz="2400" dirty="0">
              <a:latin typeface="Calibri"/>
              <a:ea typeface="Calibri"/>
              <a:cs typeface="Calibri"/>
              <a:sym typeface="Calibri"/>
            </a:endParaRPr>
          </a:p>
        </p:txBody>
      </p:sp>
      <p:sp>
        <p:nvSpPr>
          <p:cNvPr id="217" name="Shape 217"/>
          <p:cNvSpPr>
            <a:spLocks noGrp="1"/>
          </p:cNvSpPr>
          <p:nvPr>
            <p:ph type="title"/>
          </p:nvPr>
        </p:nvSpPr>
        <p:spPr>
          <a:xfrm>
            <a:off x="268704" y="228600"/>
            <a:ext cx="8686801" cy="838200"/>
          </a:xfrm>
          <a:prstGeom prst="rect">
            <a:avLst/>
          </a:prstGeom>
        </p:spPr>
        <p:txBody>
          <a:bodyPr/>
          <a:lstStyle>
            <a:lvl1pPr>
              <a:defRPr sz="2600" b="1">
                <a:solidFill>
                  <a:srgbClr val="4F81BD"/>
                </a:solidFill>
                <a:latin typeface="Cambria"/>
                <a:ea typeface="Cambria"/>
                <a:cs typeface="Cambria"/>
                <a:sym typeface="Cambria"/>
              </a:defRPr>
            </a:lvl1pPr>
          </a:lstStyle>
          <a:p>
            <a:pPr lvl="0">
              <a:defRPr sz="1800" b="0">
                <a:solidFill>
                  <a:srgbClr val="000000"/>
                </a:solidFill>
              </a:defRPr>
            </a:pPr>
            <a:r>
              <a:rPr sz="2600" b="1">
                <a:solidFill>
                  <a:srgbClr val="4F81BD"/>
                </a:solidFill>
              </a:rPr>
              <a:t>Support requested from regional KM/Comms Specialist</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Shape 219"/>
          <p:cNvSpPr/>
          <p:nvPr/>
        </p:nvSpPr>
        <p:spPr>
          <a:xfrm>
            <a:off x="20053" y="761999"/>
            <a:ext cx="9144001" cy="2467338"/>
          </a:xfrm>
          <a:prstGeom prst="rect">
            <a:avLst/>
          </a:prstGeom>
          <a:ln w="12700">
            <a:miter lim="400000"/>
          </a:ln>
          <a:extLst>
            <a:ext uri="{C572A759-6A51-4108-AA02-DFA0A04FC94B}">
              <ma14:wrappingTextBoxFlag xmlns:ma14="http://schemas.microsoft.com/office/mac/drawingml/2011/main" xmlns="" val="1"/>
            </a:ext>
          </a:extLst>
        </p:spPr>
        <p:txBody>
          <a:bodyPr lIns="45718" tIns="45718" rIns="45718" bIns="45718">
            <a:spAutoFit/>
          </a:bodyPr>
          <a:lstStyle/>
          <a:p>
            <a:pPr lvl="0" algn="ctr">
              <a:spcBef>
                <a:spcPts val="700"/>
              </a:spcBef>
            </a:pPr>
            <a:endParaRPr sz="2400" b="1" dirty="0">
              <a:latin typeface="Calibri"/>
              <a:ea typeface="Calibri"/>
              <a:cs typeface="Calibri"/>
              <a:sym typeface="Calibri"/>
            </a:endParaRPr>
          </a:p>
          <a:p>
            <a:pPr lvl="0" algn="ctr">
              <a:spcBef>
                <a:spcPts val="700"/>
              </a:spcBef>
            </a:pPr>
            <a:r>
              <a:rPr sz="3200" b="1" dirty="0">
                <a:solidFill>
                  <a:srgbClr val="4F81BD"/>
                </a:solidFill>
                <a:latin typeface="Cambria"/>
                <a:ea typeface="Cambria"/>
                <a:cs typeface="Cambria"/>
                <a:sym typeface="Cambria"/>
              </a:rPr>
              <a:t>Thank You</a:t>
            </a:r>
            <a:endParaRPr sz="3200" dirty="0">
              <a:latin typeface="Calibri"/>
              <a:ea typeface="Calibri"/>
              <a:cs typeface="Calibri"/>
              <a:sym typeface="Calibri"/>
            </a:endParaRPr>
          </a:p>
          <a:p>
            <a:pPr lvl="0" algn="ctr">
              <a:spcBef>
                <a:spcPts val="700"/>
              </a:spcBef>
            </a:pPr>
            <a:endParaRPr sz="3200" dirty="0">
              <a:latin typeface="Calibri"/>
              <a:ea typeface="Calibri"/>
              <a:cs typeface="Calibri"/>
              <a:sym typeface="Calibri"/>
            </a:endParaRPr>
          </a:p>
          <a:p>
            <a:pPr lvl="0" algn="ctr">
              <a:spcBef>
                <a:spcPts val="400"/>
              </a:spcBef>
            </a:pPr>
            <a:r>
              <a:rPr sz="2400" b="1" dirty="0">
                <a:latin typeface="Calibri"/>
                <a:ea typeface="Calibri"/>
                <a:cs typeface="Calibri"/>
                <a:sym typeface="Calibri"/>
              </a:rPr>
              <a:t>Mairi Feeger</a:t>
            </a:r>
            <a:endParaRPr sz="2400" dirty="0">
              <a:latin typeface="Calibri"/>
              <a:ea typeface="Calibri"/>
              <a:cs typeface="Calibri"/>
              <a:sym typeface="Calibri"/>
            </a:endParaRPr>
          </a:p>
          <a:p>
            <a:pPr lvl="0" algn="ctr">
              <a:spcBef>
                <a:spcPts val="400"/>
              </a:spcBef>
            </a:pPr>
            <a:r>
              <a:rPr lang="en-US" sz="2400" b="1" dirty="0" smtClean="0">
                <a:latin typeface="Calibri"/>
                <a:ea typeface="Calibri"/>
                <a:cs typeface="Calibri"/>
                <a:sym typeface="Calibri"/>
              </a:rPr>
              <a:t>Email: </a:t>
            </a:r>
            <a:r>
              <a:rPr sz="2400" b="1" dirty="0" smtClean="0">
                <a:latin typeface="Calibri"/>
                <a:ea typeface="Calibri"/>
                <a:cs typeface="Calibri"/>
                <a:sym typeface="Calibri"/>
                <a:hlinkClick r:id="rId2"/>
              </a:rPr>
              <a:t>mairi.feeger@undp.org</a:t>
            </a:r>
            <a:endParaRPr sz="2400" dirty="0">
              <a:latin typeface="Calibri"/>
              <a:ea typeface="Calibri"/>
              <a:cs typeface="Calibri"/>
              <a:sym typeface="Calibri"/>
            </a:endParaRP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0F6FC6"/>
      </a:accent1>
      <a:accent2>
        <a:srgbClr val="009DD9"/>
      </a:accent2>
      <a:accent3>
        <a:srgbClr val="0BD0D9"/>
      </a:accent3>
      <a:accent4>
        <a:srgbClr val="10CF9B"/>
      </a:accent4>
      <a:accent5>
        <a:srgbClr val="7CCA62"/>
      </a:accent5>
      <a:accent6>
        <a:srgbClr val="A5C249"/>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F6FC6"/>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F6FC6"/>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0F6FC6"/>
      </a:accent1>
      <a:accent2>
        <a:srgbClr val="009DD9"/>
      </a:accent2>
      <a:accent3>
        <a:srgbClr val="0BD0D9"/>
      </a:accent3>
      <a:accent4>
        <a:srgbClr val="10CF9B"/>
      </a:accent4>
      <a:accent5>
        <a:srgbClr val="7CCA62"/>
      </a:accent5>
      <a:accent6>
        <a:srgbClr val="A5C249"/>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F6FC6"/>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F6FC6"/>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16</TotalTime>
  <Words>1080</Words>
  <Application>Microsoft Office PowerPoint</Application>
  <PresentationFormat>On-screen Show (4:3)</PresentationFormat>
  <Paragraphs>93</Paragraphs>
  <Slides>8</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Avenir Roman</vt:lpstr>
      <vt:lpstr>Calibri</vt:lpstr>
      <vt:lpstr>Cambria</vt:lpstr>
      <vt:lpstr>Helvetica</vt:lpstr>
      <vt:lpstr>Wingdings</vt:lpstr>
      <vt:lpstr>Default</vt:lpstr>
      <vt:lpstr>PowerPoint Presentation</vt:lpstr>
      <vt:lpstr>Background of the KM and Comms Strategy</vt:lpstr>
      <vt:lpstr>Background (continued)</vt:lpstr>
      <vt:lpstr>Background (continued)</vt:lpstr>
      <vt:lpstr>PowerPoint Presentation</vt:lpstr>
      <vt:lpstr>PowerPoint Presentation</vt:lpstr>
      <vt:lpstr>Support requested from regional KM/Comms Specialist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Heang Thy</cp:lastModifiedBy>
  <cp:revision>3</cp:revision>
  <dcterms:modified xsi:type="dcterms:W3CDTF">2016-08-22T11:14:47Z</dcterms:modified>
</cp:coreProperties>
</file>