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12"/>
  </p:notesMasterIdLst>
  <p:sldIdLst>
    <p:sldId id="267" r:id="rId5"/>
    <p:sldId id="262" r:id="rId6"/>
    <p:sldId id="270" r:id="rId7"/>
    <p:sldId id="264" r:id="rId8"/>
    <p:sldId id="268" r:id="rId9"/>
    <p:sldId id="269"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n Yii Yong" initials="KYY" lastIdx="2" clrIdx="0">
    <p:extLst>
      <p:ext uri="{19B8F6BF-5375-455C-9EA6-DF929625EA0E}">
        <p15:presenceInfo xmlns:p15="http://schemas.microsoft.com/office/powerpoint/2012/main" userId="Kin Yii Yo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83649" autoAdjust="0"/>
  </p:normalViewPr>
  <p:slideViewPr>
    <p:cSldViewPr snapToGrid="0">
      <p:cViewPr varScale="1">
        <p:scale>
          <a:sx n="61" d="100"/>
          <a:sy n="61" d="100"/>
        </p:scale>
        <p:origin x="10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1065D-B2E9-4AD4-8A95-C43E8F5DE78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CB2696E-1067-43D8-942D-742C0AFA38A0}">
      <dgm:prSet phldrT="[Text]" custT="1"/>
      <dgm:spPr>
        <a:solidFill>
          <a:srgbClr val="0066CC"/>
        </a:solidFill>
      </dgm:spPr>
      <dgm:t>
        <a:bodyPr/>
        <a:lstStyle/>
        <a:p>
          <a:pPr>
            <a:buFont typeface="+mj-lt"/>
            <a:buAutoNum type="arabicPeriod"/>
          </a:pPr>
          <a:r>
            <a:rPr lang="en-AU" sz="1400" dirty="0">
              <a:solidFill>
                <a:schemeClr val="bg1"/>
              </a:solidFill>
              <a:latin typeface="Calibri"/>
              <a:cs typeface="Calibri"/>
            </a:rPr>
            <a:t>Gap analysis of REDD+ safeguards prior to 2015 </a:t>
          </a:r>
          <a:r>
            <a:rPr lang="en-AU" sz="1400" dirty="0">
              <a:solidFill>
                <a:schemeClr val="bg1"/>
              </a:solidFill>
              <a:latin typeface="Calibri"/>
              <a:cs typeface="Calibri"/>
              <a:sym typeface="Wingdings" panose="05000000000000000000" pitchFamily="2" charset="2"/>
            </a:rPr>
            <a:t> Roadmap</a:t>
          </a:r>
          <a:endParaRPr lang="en-US" sz="1400" dirty="0">
            <a:solidFill>
              <a:schemeClr val="bg1"/>
            </a:solidFill>
          </a:endParaRPr>
        </a:p>
      </dgm:t>
    </dgm:pt>
    <dgm:pt modelId="{5DAA55B9-C8B4-4B4A-BAB7-7614E31FBCC7}" type="parTrans" cxnId="{C42995F8-3B0B-4542-BD2D-C3E04B157B7B}">
      <dgm:prSet/>
      <dgm:spPr/>
      <dgm:t>
        <a:bodyPr/>
        <a:lstStyle/>
        <a:p>
          <a:endParaRPr lang="en-US"/>
        </a:p>
      </dgm:t>
    </dgm:pt>
    <dgm:pt modelId="{F6B5D1BE-75EB-46B7-8DF3-5EEAA6C6F24E}" type="sibTrans" cxnId="{C42995F8-3B0B-4542-BD2D-C3E04B157B7B}">
      <dgm:prSet/>
      <dgm:spPr/>
      <dgm:t>
        <a:bodyPr/>
        <a:lstStyle/>
        <a:p>
          <a:endParaRPr lang="en-US"/>
        </a:p>
      </dgm:t>
    </dgm:pt>
    <dgm:pt modelId="{13DD42E8-10CA-4122-B8A1-3A2483E3416F}">
      <dgm:prSet phldrT="[Text]" custT="1"/>
      <dgm:spPr>
        <a:solidFill>
          <a:srgbClr val="0066CC"/>
        </a:solidFill>
      </dgm:spPr>
      <dgm:t>
        <a:bodyPr/>
        <a:lstStyle/>
        <a:p>
          <a:pPr>
            <a:buFont typeface="+mj-lt"/>
            <a:buAutoNum type="arabicPeriod"/>
          </a:pPr>
          <a:r>
            <a:rPr lang="en-US" sz="1400" dirty="0">
              <a:solidFill>
                <a:schemeClr val="bg1"/>
              </a:solidFill>
              <a:latin typeface="Calibri"/>
              <a:cs typeface="Calibri"/>
            </a:rPr>
            <a:t>Capacity building t</a:t>
          </a:r>
          <a:r>
            <a:rPr lang="yo-NG" sz="1400" dirty="0">
              <a:solidFill>
                <a:schemeClr val="bg1"/>
              </a:solidFill>
              <a:latin typeface="Calibri"/>
              <a:cs typeface="Calibri"/>
            </a:rPr>
            <a:t>oolkit for REDD+ safeguards</a:t>
          </a:r>
          <a:endParaRPr lang="en-US" sz="1400" dirty="0">
            <a:solidFill>
              <a:schemeClr val="bg1"/>
            </a:solidFill>
          </a:endParaRPr>
        </a:p>
      </dgm:t>
    </dgm:pt>
    <dgm:pt modelId="{C2BABD9C-85F4-4808-A022-D9FB0560E3B2}" type="parTrans" cxnId="{30C2F6B4-5482-4054-B406-1AA6481FF6C2}">
      <dgm:prSet/>
      <dgm:spPr/>
      <dgm:t>
        <a:bodyPr/>
        <a:lstStyle/>
        <a:p>
          <a:endParaRPr lang="en-US"/>
        </a:p>
      </dgm:t>
    </dgm:pt>
    <dgm:pt modelId="{5DD820C7-B6EF-44A1-BA6E-99808399EF98}" type="sibTrans" cxnId="{30C2F6B4-5482-4054-B406-1AA6481FF6C2}">
      <dgm:prSet/>
      <dgm:spPr/>
      <dgm:t>
        <a:bodyPr/>
        <a:lstStyle/>
        <a:p>
          <a:endParaRPr lang="en-US"/>
        </a:p>
      </dgm:t>
    </dgm:pt>
    <dgm:pt modelId="{BC66D55E-9791-4919-8DDF-A56391DC72B3}">
      <dgm:prSet custT="1"/>
      <dgm:spPr>
        <a:solidFill>
          <a:srgbClr val="0066CC"/>
        </a:solidFill>
      </dgm:spPr>
      <dgm:t>
        <a:bodyPr/>
        <a:lstStyle/>
        <a:p>
          <a:r>
            <a:rPr lang="en-US" sz="1400">
              <a:solidFill>
                <a:schemeClr val="bg1"/>
              </a:solidFill>
              <a:latin typeface="Calibri"/>
              <a:cs typeface="Calibri"/>
            </a:rPr>
            <a:t>Revised </a:t>
          </a:r>
          <a:r>
            <a:rPr lang="yo-NG" sz="1400">
              <a:solidFill>
                <a:schemeClr val="bg1"/>
              </a:solidFill>
              <a:latin typeface="Calibri"/>
              <a:cs typeface="Calibri"/>
            </a:rPr>
            <a:t>TOR for the TWC SES (under rev</a:t>
          </a:r>
          <a:r>
            <a:rPr lang="en-US" sz="1400">
              <a:solidFill>
                <a:schemeClr val="bg1"/>
              </a:solidFill>
              <a:latin typeface="Calibri"/>
              <a:cs typeface="Calibri"/>
            </a:rPr>
            <a:t>i</a:t>
          </a:r>
          <a:r>
            <a:rPr lang="yo-NG" sz="1400">
              <a:solidFill>
                <a:schemeClr val="bg1"/>
              </a:solidFill>
              <a:latin typeface="Calibri"/>
              <a:cs typeface="Calibri"/>
            </a:rPr>
            <a:t>ew with CCDA)</a:t>
          </a:r>
          <a:endParaRPr lang="yo-NG" sz="1400" dirty="0">
            <a:solidFill>
              <a:schemeClr val="bg1"/>
            </a:solidFill>
            <a:latin typeface="Calibri"/>
            <a:cs typeface="Calibri"/>
          </a:endParaRPr>
        </a:p>
      </dgm:t>
    </dgm:pt>
    <dgm:pt modelId="{6D00A330-5F9A-4328-867C-18EE2BE5A173}" type="parTrans" cxnId="{B46F3962-73D5-46BD-BA38-1CBBD94C8833}">
      <dgm:prSet/>
      <dgm:spPr/>
      <dgm:t>
        <a:bodyPr/>
        <a:lstStyle/>
        <a:p>
          <a:endParaRPr lang="en-US"/>
        </a:p>
      </dgm:t>
    </dgm:pt>
    <dgm:pt modelId="{F31C860E-731E-4FCF-B046-E0CB84CBA0F7}" type="sibTrans" cxnId="{B46F3962-73D5-46BD-BA38-1CBBD94C8833}">
      <dgm:prSet/>
      <dgm:spPr/>
      <dgm:t>
        <a:bodyPr/>
        <a:lstStyle/>
        <a:p>
          <a:endParaRPr lang="en-US"/>
        </a:p>
      </dgm:t>
    </dgm:pt>
    <dgm:pt modelId="{5DD24E1F-8E28-493C-A5CB-193A0C5AB1F9}">
      <dgm:prSet custT="1"/>
      <dgm:spPr>
        <a:solidFill>
          <a:srgbClr val="0066CC"/>
        </a:solidFill>
      </dgm:spPr>
      <dgm:t>
        <a:bodyPr/>
        <a:lstStyle/>
        <a:p>
          <a:r>
            <a:rPr lang="yo-NG" sz="1400" dirty="0">
              <a:solidFill>
                <a:schemeClr val="bg1"/>
              </a:solidFill>
              <a:latin typeface="Calibri"/>
              <a:cs typeface="Calibri"/>
            </a:rPr>
            <a:t>Legal</a:t>
          </a:r>
          <a:r>
            <a:rPr lang="en-AU" sz="1400" dirty="0">
              <a:solidFill>
                <a:schemeClr val="bg1"/>
              </a:solidFill>
              <a:latin typeface="Calibri"/>
              <a:cs typeface="Calibri"/>
            </a:rPr>
            <a:t> gap analysis report</a:t>
          </a:r>
          <a:endParaRPr lang="yo-NG" sz="1400" dirty="0">
            <a:solidFill>
              <a:schemeClr val="bg1"/>
            </a:solidFill>
            <a:latin typeface="Calibri"/>
            <a:cs typeface="Calibri"/>
          </a:endParaRPr>
        </a:p>
      </dgm:t>
    </dgm:pt>
    <dgm:pt modelId="{A222E197-330B-48A7-AFE1-EFB90EFFC5F3}" type="parTrans" cxnId="{39406027-B200-4034-BD9F-A7A685705BE6}">
      <dgm:prSet/>
      <dgm:spPr/>
      <dgm:t>
        <a:bodyPr/>
        <a:lstStyle/>
        <a:p>
          <a:endParaRPr lang="en-US"/>
        </a:p>
      </dgm:t>
    </dgm:pt>
    <dgm:pt modelId="{D18A0B72-34F2-45D8-98C2-CB4A2DADC2C6}" type="sibTrans" cxnId="{39406027-B200-4034-BD9F-A7A685705BE6}">
      <dgm:prSet/>
      <dgm:spPr/>
      <dgm:t>
        <a:bodyPr/>
        <a:lstStyle/>
        <a:p>
          <a:endParaRPr lang="en-US"/>
        </a:p>
      </dgm:t>
    </dgm:pt>
    <dgm:pt modelId="{2873F49D-B6FF-4191-81CD-E088E4733DAE}">
      <dgm:prSet custT="1"/>
      <dgm:spPr>
        <a:solidFill>
          <a:srgbClr val="0066CC"/>
        </a:solidFill>
      </dgm:spPr>
      <dgm:t>
        <a:bodyPr/>
        <a:lstStyle/>
        <a:p>
          <a:r>
            <a:rPr lang="en-AU" sz="1400" dirty="0">
              <a:solidFill>
                <a:schemeClr val="bg1"/>
              </a:solidFill>
              <a:latin typeface="Calibri"/>
              <a:cs typeface="Calibri"/>
            </a:rPr>
            <a:t>Draft clarification of the UNFCCC REDD+ safeguards in accordance with national context and circumstances</a:t>
          </a:r>
          <a:endParaRPr lang="yo-NG" sz="1400" dirty="0">
            <a:solidFill>
              <a:schemeClr val="bg1"/>
            </a:solidFill>
            <a:latin typeface="Calibri"/>
            <a:cs typeface="Calibri"/>
          </a:endParaRPr>
        </a:p>
      </dgm:t>
    </dgm:pt>
    <dgm:pt modelId="{935A8AD7-F212-4305-8606-D77BC7AA6308}" type="parTrans" cxnId="{A2107947-A9C1-477E-BEE2-A57DB61F0087}">
      <dgm:prSet/>
      <dgm:spPr/>
      <dgm:t>
        <a:bodyPr/>
        <a:lstStyle/>
        <a:p>
          <a:endParaRPr lang="en-US"/>
        </a:p>
      </dgm:t>
    </dgm:pt>
    <dgm:pt modelId="{D3CE8FD7-FE48-423A-969B-702F529DAE1E}" type="sibTrans" cxnId="{A2107947-A9C1-477E-BEE2-A57DB61F0087}">
      <dgm:prSet/>
      <dgm:spPr/>
      <dgm:t>
        <a:bodyPr/>
        <a:lstStyle/>
        <a:p>
          <a:endParaRPr lang="en-US"/>
        </a:p>
      </dgm:t>
    </dgm:pt>
    <dgm:pt modelId="{9D0F7B46-5178-4A0B-8217-43C2578518FD}">
      <dgm:prSet custT="1"/>
      <dgm:spPr>
        <a:solidFill>
          <a:srgbClr val="0066CC"/>
        </a:solidFill>
      </dgm:spPr>
      <dgm:t>
        <a:bodyPr/>
        <a:lstStyle/>
        <a:p>
          <a:r>
            <a:rPr lang="en-AU" sz="1400" dirty="0">
              <a:solidFill>
                <a:schemeClr val="bg1"/>
              </a:solidFill>
              <a:latin typeface="Calibri"/>
              <a:cs typeface="Calibri"/>
            </a:rPr>
            <a:t>Draft identification of national information systems and reporting mechanisms, relevant for the design of SIS</a:t>
          </a:r>
        </a:p>
      </dgm:t>
    </dgm:pt>
    <dgm:pt modelId="{1E8B9152-C58B-4DF9-A05C-DDF58B60A201}" type="parTrans" cxnId="{7AD63DD3-8378-4482-8361-437D3E701E72}">
      <dgm:prSet/>
      <dgm:spPr/>
      <dgm:t>
        <a:bodyPr/>
        <a:lstStyle/>
        <a:p>
          <a:endParaRPr lang="en-US"/>
        </a:p>
      </dgm:t>
    </dgm:pt>
    <dgm:pt modelId="{8AE0EFDF-B412-4847-B9D8-3826B0DD43F0}" type="sibTrans" cxnId="{7AD63DD3-8378-4482-8361-437D3E701E72}">
      <dgm:prSet/>
      <dgm:spPr/>
      <dgm:t>
        <a:bodyPr/>
        <a:lstStyle/>
        <a:p>
          <a:endParaRPr lang="en-US"/>
        </a:p>
      </dgm:t>
    </dgm:pt>
    <dgm:pt modelId="{F3730C6E-B226-4C36-9058-F60A627FD7CF}">
      <dgm:prSet custT="1"/>
      <dgm:spPr>
        <a:solidFill>
          <a:srgbClr val="0066CC"/>
        </a:solidFill>
      </dgm:spPr>
      <dgm:t>
        <a:bodyPr/>
        <a:lstStyle/>
        <a:p>
          <a:r>
            <a:rPr lang="en-AU" sz="1400" dirty="0">
              <a:solidFill>
                <a:schemeClr val="bg1"/>
              </a:solidFill>
              <a:latin typeface="Calibri"/>
              <a:cs typeface="Calibri"/>
            </a:rPr>
            <a:t>Recommendations for the design of a </a:t>
          </a:r>
          <a:r>
            <a:rPr lang="yo-NG" sz="1400" dirty="0">
              <a:solidFill>
                <a:schemeClr val="bg1"/>
              </a:solidFill>
              <a:latin typeface="Calibri"/>
              <a:cs typeface="Calibri"/>
            </a:rPr>
            <a:t>SIS</a:t>
          </a:r>
          <a:r>
            <a:rPr lang="en-AU" sz="1400" dirty="0">
              <a:solidFill>
                <a:schemeClr val="bg1"/>
              </a:solidFill>
              <a:latin typeface="Calibri"/>
              <a:cs typeface="Calibri"/>
            </a:rPr>
            <a:t> in PNG.</a:t>
          </a:r>
          <a:endParaRPr lang="en-GB" sz="1400" dirty="0">
            <a:solidFill>
              <a:schemeClr val="bg1"/>
            </a:solidFill>
            <a:latin typeface="Calibri"/>
            <a:cs typeface="Calibri"/>
          </a:endParaRPr>
        </a:p>
      </dgm:t>
    </dgm:pt>
    <dgm:pt modelId="{C9C62E86-3DB5-4ED7-88BF-2D85B46D1ABC}" type="parTrans" cxnId="{A0EC5121-E133-4DEC-BA95-8B4107251BA4}">
      <dgm:prSet/>
      <dgm:spPr/>
      <dgm:t>
        <a:bodyPr/>
        <a:lstStyle/>
        <a:p>
          <a:endParaRPr lang="en-US"/>
        </a:p>
      </dgm:t>
    </dgm:pt>
    <dgm:pt modelId="{08944D1C-C02C-4995-8E14-6051F95552F6}" type="sibTrans" cxnId="{A0EC5121-E133-4DEC-BA95-8B4107251BA4}">
      <dgm:prSet/>
      <dgm:spPr/>
      <dgm:t>
        <a:bodyPr/>
        <a:lstStyle/>
        <a:p>
          <a:endParaRPr lang="en-US"/>
        </a:p>
      </dgm:t>
    </dgm:pt>
    <dgm:pt modelId="{C33C7E76-1A99-4CA1-9A4B-195F2BD29938}">
      <dgm:prSet custT="1"/>
      <dgm:spPr>
        <a:solidFill>
          <a:srgbClr val="0066CC"/>
        </a:solidFill>
      </dgm:spPr>
      <dgm:t>
        <a:bodyPr/>
        <a:lstStyle/>
        <a:p>
          <a:r>
            <a:rPr lang="yo-NG" sz="1400" dirty="0">
              <a:solidFill>
                <a:schemeClr val="bg1"/>
              </a:solidFill>
              <a:latin typeface="Calibri"/>
              <a:cs typeface="Calibri"/>
            </a:rPr>
            <a:t>I</a:t>
          </a:r>
          <a:r>
            <a:rPr lang="en-AU" sz="1400" dirty="0" err="1">
              <a:solidFill>
                <a:schemeClr val="bg1"/>
              </a:solidFill>
              <a:latin typeface="Calibri"/>
              <a:cs typeface="Calibri"/>
            </a:rPr>
            <a:t>nformation</a:t>
          </a:r>
          <a:r>
            <a:rPr lang="en-AU" sz="1400" dirty="0">
              <a:solidFill>
                <a:schemeClr val="bg1"/>
              </a:solidFill>
              <a:latin typeface="Calibri"/>
              <a:cs typeface="Calibri"/>
            </a:rPr>
            <a:t> needs on demonstrating how safeguards are being addressed and respected</a:t>
          </a:r>
        </a:p>
      </dgm:t>
    </dgm:pt>
    <dgm:pt modelId="{1A2BDCD7-6099-4467-B212-B4518F63C56E}" type="sibTrans" cxnId="{8C26C601-607F-484E-A935-F037FE282AD5}">
      <dgm:prSet/>
      <dgm:spPr/>
      <dgm:t>
        <a:bodyPr/>
        <a:lstStyle/>
        <a:p>
          <a:endParaRPr lang="en-US"/>
        </a:p>
      </dgm:t>
    </dgm:pt>
    <dgm:pt modelId="{57D1A353-0C4C-4843-A2BF-ADF721AF95EA}" type="parTrans" cxnId="{8C26C601-607F-484E-A935-F037FE282AD5}">
      <dgm:prSet/>
      <dgm:spPr/>
      <dgm:t>
        <a:bodyPr/>
        <a:lstStyle/>
        <a:p>
          <a:endParaRPr lang="en-US"/>
        </a:p>
      </dgm:t>
    </dgm:pt>
    <dgm:pt modelId="{BD8CF2EA-BE4E-4EDD-AE6B-FF82B6AB2C4E}" type="pres">
      <dgm:prSet presAssocID="{1291065D-B2E9-4AD4-8A95-C43E8F5DE782}" presName="diagram" presStyleCnt="0">
        <dgm:presLayoutVars>
          <dgm:dir/>
          <dgm:resizeHandles val="exact"/>
        </dgm:presLayoutVars>
      </dgm:prSet>
      <dgm:spPr/>
    </dgm:pt>
    <dgm:pt modelId="{7932BBF0-6BDE-456E-8804-35A1B36F9128}" type="pres">
      <dgm:prSet presAssocID="{1CB2696E-1067-43D8-942D-742C0AFA38A0}" presName="node" presStyleLbl="node1" presStyleIdx="0" presStyleCnt="8">
        <dgm:presLayoutVars>
          <dgm:bulletEnabled val="1"/>
        </dgm:presLayoutVars>
      </dgm:prSet>
      <dgm:spPr/>
    </dgm:pt>
    <dgm:pt modelId="{3EFD1792-AD57-4C0F-BBEF-ABF836D8BDB9}" type="pres">
      <dgm:prSet presAssocID="{F6B5D1BE-75EB-46B7-8DF3-5EEAA6C6F24E}" presName="sibTrans" presStyleCnt="0"/>
      <dgm:spPr/>
    </dgm:pt>
    <dgm:pt modelId="{618523AD-6128-4E4B-82DB-A614E16A93AB}" type="pres">
      <dgm:prSet presAssocID="{BC66D55E-9791-4919-8DDF-A56391DC72B3}" presName="node" presStyleLbl="node1" presStyleIdx="1" presStyleCnt="8">
        <dgm:presLayoutVars>
          <dgm:bulletEnabled val="1"/>
        </dgm:presLayoutVars>
      </dgm:prSet>
      <dgm:spPr/>
    </dgm:pt>
    <dgm:pt modelId="{F088E9E6-19B5-4D65-A400-6ED732DAB785}" type="pres">
      <dgm:prSet presAssocID="{F31C860E-731E-4FCF-B046-E0CB84CBA0F7}" presName="sibTrans" presStyleCnt="0"/>
      <dgm:spPr/>
    </dgm:pt>
    <dgm:pt modelId="{F4956791-D176-48FF-B7A0-D1A59D90062A}" type="pres">
      <dgm:prSet presAssocID="{13DD42E8-10CA-4122-B8A1-3A2483E3416F}" presName="node" presStyleLbl="node1" presStyleIdx="2" presStyleCnt="8">
        <dgm:presLayoutVars>
          <dgm:bulletEnabled val="1"/>
        </dgm:presLayoutVars>
      </dgm:prSet>
      <dgm:spPr/>
    </dgm:pt>
    <dgm:pt modelId="{3C67AB4B-271F-424C-B85A-A8666E58B5B8}" type="pres">
      <dgm:prSet presAssocID="{5DD820C7-B6EF-44A1-BA6E-99808399EF98}" presName="sibTrans" presStyleCnt="0"/>
      <dgm:spPr/>
    </dgm:pt>
    <dgm:pt modelId="{2B26A6D9-FE98-4CB4-B5D6-A8137DD76AB4}" type="pres">
      <dgm:prSet presAssocID="{5DD24E1F-8E28-493C-A5CB-193A0C5AB1F9}" presName="node" presStyleLbl="node1" presStyleIdx="3" presStyleCnt="8">
        <dgm:presLayoutVars>
          <dgm:bulletEnabled val="1"/>
        </dgm:presLayoutVars>
      </dgm:prSet>
      <dgm:spPr/>
    </dgm:pt>
    <dgm:pt modelId="{1D12BE0B-B172-4DAB-9D26-C63D818E93BE}" type="pres">
      <dgm:prSet presAssocID="{D18A0B72-34F2-45D8-98C2-CB4A2DADC2C6}" presName="sibTrans" presStyleCnt="0"/>
      <dgm:spPr/>
    </dgm:pt>
    <dgm:pt modelId="{3A77336F-FB2C-46EB-8A12-49ABD43BD8C2}" type="pres">
      <dgm:prSet presAssocID="{2873F49D-B6FF-4191-81CD-E088E4733DAE}" presName="node" presStyleLbl="node1" presStyleIdx="4" presStyleCnt="8">
        <dgm:presLayoutVars>
          <dgm:bulletEnabled val="1"/>
        </dgm:presLayoutVars>
      </dgm:prSet>
      <dgm:spPr/>
    </dgm:pt>
    <dgm:pt modelId="{E7B83318-9063-42A0-8802-DF97F31914ED}" type="pres">
      <dgm:prSet presAssocID="{D3CE8FD7-FE48-423A-969B-702F529DAE1E}" presName="sibTrans" presStyleCnt="0"/>
      <dgm:spPr/>
    </dgm:pt>
    <dgm:pt modelId="{3553D139-5A2E-416C-A94A-A0EE52926BCF}" type="pres">
      <dgm:prSet presAssocID="{C33C7E76-1A99-4CA1-9A4B-195F2BD29938}" presName="node" presStyleLbl="node1" presStyleIdx="5" presStyleCnt="8">
        <dgm:presLayoutVars>
          <dgm:bulletEnabled val="1"/>
        </dgm:presLayoutVars>
      </dgm:prSet>
      <dgm:spPr/>
    </dgm:pt>
    <dgm:pt modelId="{98AE4590-BFE6-4F29-B76A-6FDFCB45AD27}" type="pres">
      <dgm:prSet presAssocID="{1A2BDCD7-6099-4467-B212-B4518F63C56E}" presName="sibTrans" presStyleCnt="0"/>
      <dgm:spPr/>
    </dgm:pt>
    <dgm:pt modelId="{848D1E72-3114-4E22-98FF-00B7412B2200}" type="pres">
      <dgm:prSet presAssocID="{9D0F7B46-5178-4A0B-8217-43C2578518FD}" presName="node" presStyleLbl="node1" presStyleIdx="6" presStyleCnt="8">
        <dgm:presLayoutVars>
          <dgm:bulletEnabled val="1"/>
        </dgm:presLayoutVars>
      </dgm:prSet>
      <dgm:spPr/>
    </dgm:pt>
    <dgm:pt modelId="{70B8D51E-1004-418F-B448-9E16734BE3E6}" type="pres">
      <dgm:prSet presAssocID="{8AE0EFDF-B412-4847-B9D8-3826B0DD43F0}" presName="sibTrans" presStyleCnt="0"/>
      <dgm:spPr/>
    </dgm:pt>
    <dgm:pt modelId="{6DA63A27-5F8F-4345-ACB1-8343346D1812}" type="pres">
      <dgm:prSet presAssocID="{F3730C6E-B226-4C36-9058-F60A627FD7CF}" presName="node" presStyleLbl="node1" presStyleIdx="7" presStyleCnt="8">
        <dgm:presLayoutVars>
          <dgm:bulletEnabled val="1"/>
        </dgm:presLayoutVars>
      </dgm:prSet>
      <dgm:spPr/>
    </dgm:pt>
  </dgm:ptLst>
  <dgm:cxnLst>
    <dgm:cxn modelId="{3211C1F2-AADB-44CA-873F-AA11A922B0AC}" type="presOf" srcId="{1291065D-B2E9-4AD4-8A95-C43E8F5DE782}" destId="{BD8CF2EA-BE4E-4EDD-AE6B-FF82B6AB2C4E}" srcOrd="0" destOrd="0" presId="urn:microsoft.com/office/officeart/2005/8/layout/default"/>
    <dgm:cxn modelId="{4DC3CAB7-1E3D-4CB0-B6A4-75D29FA74884}" type="presOf" srcId="{F3730C6E-B226-4C36-9058-F60A627FD7CF}" destId="{6DA63A27-5F8F-4345-ACB1-8343346D1812}" srcOrd="0" destOrd="0" presId="urn:microsoft.com/office/officeart/2005/8/layout/default"/>
    <dgm:cxn modelId="{C42995F8-3B0B-4542-BD2D-C3E04B157B7B}" srcId="{1291065D-B2E9-4AD4-8A95-C43E8F5DE782}" destId="{1CB2696E-1067-43D8-942D-742C0AFA38A0}" srcOrd="0" destOrd="0" parTransId="{5DAA55B9-C8B4-4B4A-BAB7-7614E31FBCC7}" sibTransId="{F6B5D1BE-75EB-46B7-8DF3-5EEAA6C6F24E}"/>
    <dgm:cxn modelId="{39406027-B200-4034-BD9F-A7A685705BE6}" srcId="{1291065D-B2E9-4AD4-8A95-C43E8F5DE782}" destId="{5DD24E1F-8E28-493C-A5CB-193A0C5AB1F9}" srcOrd="3" destOrd="0" parTransId="{A222E197-330B-48A7-AFE1-EFB90EFFC5F3}" sibTransId="{D18A0B72-34F2-45D8-98C2-CB4A2DADC2C6}"/>
    <dgm:cxn modelId="{4853FFA7-DAA8-4C7A-B694-28499A85DD9A}" type="presOf" srcId="{5DD24E1F-8E28-493C-A5CB-193A0C5AB1F9}" destId="{2B26A6D9-FE98-4CB4-B5D6-A8137DD76AB4}" srcOrd="0" destOrd="0" presId="urn:microsoft.com/office/officeart/2005/8/layout/default"/>
    <dgm:cxn modelId="{EA7714BB-D0EB-42C9-9D59-25A2E2D296DE}" type="presOf" srcId="{13DD42E8-10CA-4122-B8A1-3A2483E3416F}" destId="{F4956791-D176-48FF-B7A0-D1A59D90062A}" srcOrd="0" destOrd="0" presId="urn:microsoft.com/office/officeart/2005/8/layout/default"/>
    <dgm:cxn modelId="{7E3CFBB8-D634-49E9-8797-6714C310009E}" type="presOf" srcId="{C33C7E76-1A99-4CA1-9A4B-195F2BD29938}" destId="{3553D139-5A2E-416C-A94A-A0EE52926BCF}" srcOrd="0" destOrd="0" presId="urn:microsoft.com/office/officeart/2005/8/layout/default"/>
    <dgm:cxn modelId="{C2E82B58-E7A4-47F1-ACE1-C2553F02BE1A}" type="presOf" srcId="{1CB2696E-1067-43D8-942D-742C0AFA38A0}" destId="{7932BBF0-6BDE-456E-8804-35A1B36F9128}" srcOrd="0" destOrd="0" presId="urn:microsoft.com/office/officeart/2005/8/layout/default"/>
    <dgm:cxn modelId="{2BA5967A-F46D-4B08-8012-016C32B71463}" type="presOf" srcId="{2873F49D-B6FF-4191-81CD-E088E4733DAE}" destId="{3A77336F-FB2C-46EB-8A12-49ABD43BD8C2}" srcOrd="0" destOrd="0" presId="urn:microsoft.com/office/officeart/2005/8/layout/default"/>
    <dgm:cxn modelId="{7AD63DD3-8378-4482-8361-437D3E701E72}" srcId="{1291065D-B2E9-4AD4-8A95-C43E8F5DE782}" destId="{9D0F7B46-5178-4A0B-8217-43C2578518FD}" srcOrd="6" destOrd="0" parTransId="{1E8B9152-C58B-4DF9-A05C-DDF58B60A201}" sibTransId="{8AE0EFDF-B412-4847-B9D8-3826B0DD43F0}"/>
    <dgm:cxn modelId="{FD47D46C-DEE2-4485-AE5A-59B1DABF86C8}" type="presOf" srcId="{BC66D55E-9791-4919-8DDF-A56391DC72B3}" destId="{618523AD-6128-4E4B-82DB-A614E16A93AB}" srcOrd="0" destOrd="0" presId="urn:microsoft.com/office/officeart/2005/8/layout/default"/>
    <dgm:cxn modelId="{98FDFCF6-F225-4F08-A1F0-09592D57DAA3}" type="presOf" srcId="{9D0F7B46-5178-4A0B-8217-43C2578518FD}" destId="{848D1E72-3114-4E22-98FF-00B7412B2200}" srcOrd="0" destOrd="0" presId="urn:microsoft.com/office/officeart/2005/8/layout/default"/>
    <dgm:cxn modelId="{A0EC5121-E133-4DEC-BA95-8B4107251BA4}" srcId="{1291065D-B2E9-4AD4-8A95-C43E8F5DE782}" destId="{F3730C6E-B226-4C36-9058-F60A627FD7CF}" srcOrd="7" destOrd="0" parTransId="{C9C62E86-3DB5-4ED7-88BF-2D85B46D1ABC}" sibTransId="{08944D1C-C02C-4995-8E14-6051F95552F6}"/>
    <dgm:cxn modelId="{8C26C601-607F-484E-A935-F037FE282AD5}" srcId="{1291065D-B2E9-4AD4-8A95-C43E8F5DE782}" destId="{C33C7E76-1A99-4CA1-9A4B-195F2BD29938}" srcOrd="5" destOrd="0" parTransId="{57D1A353-0C4C-4843-A2BF-ADF721AF95EA}" sibTransId="{1A2BDCD7-6099-4467-B212-B4518F63C56E}"/>
    <dgm:cxn modelId="{30C2F6B4-5482-4054-B406-1AA6481FF6C2}" srcId="{1291065D-B2E9-4AD4-8A95-C43E8F5DE782}" destId="{13DD42E8-10CA-4122-B8A1-3A2483E3416F}" srcOrd="2" destOrd="0" parTransId="{C2BABD9C-85F4-4808-A022-D9FB0560E3B2}" sibTransId="{5DD820C7-B6EF-44A1-BA6E-99808399EF98}"/>
    <dgm:cxn modelId="{B46F3962-73D5-46BD-BA38-1CBBD94C8833}" srcId="{1291065D-B2E9-4AD4-8A95-C43E8F5DE782}" destId="{BC66D55E-9791-4919-8DDF-A56391DC72B3}" srcOrd="1" destOrd="0" parTransId="{6D00A330-5F9A-4328-867C-18EE2BE5A173}" sibTransId="{F31C860E-731E-4FCF-B046-E0CB84CBA0F7}"/>
    <dgm:cxn modelId="{A2107947-A9C1-477E-BEE2-A57DB61F0087}" srcId="{1291065D-B2E9-4AD4-8A95-C43E8F5DE782}" destId="{2873F49D-B6FF-4191-81CD-E088E4733DAE}" srcOrd="4" destOrd="0" parTransId="{935A8AD7-F212-4305-8606-D77BC7AA6308}" sibTransId="{D3CE8FD7-FE48-423A-969B-702F529DAE1E}"/>
    <dgm:cxn modelId="{ADEC6EEF-B7E8-4982-8B8D-118EF0CB9A87}" type="presParOf" srcId="{BD8CF2EA-BE4E-4EDD-AE6B-FF82B6AB2C4E}" destId="{7932BBF0-6BDE-456E-8804-35A1B36F9128}" srcOrd="0" destOrd="0" presId="urn:microsoft.com/office/officeart/2005/8/layout/default"/>
    <dgm:cxn modelId="{5ED3B558-A0A6-4831-948D-A8569A9278FB}" type="presParOf" srcId="{BD8CF2EA-BE4E-4EDD-AE6B-FF82B6AB2C4E}" destId="{3EFD1792-AD57-4C0F-BBEF-ABF836D8BDB9}" srcOrd="1" destOrd="0" presId="urn:microsoft.com/office/officeart/2005/8/layout/default"/>
    <dgm:cxn modelId="{34EB7271-7325-4744-BBA8-A14C4BB942B5}" type="presParOf" srcId="{BD8CF2EA-BE4E-4EDD-AE6B-FF82B6AB2C4E}" destId="{618523AD-6128-4E4B-82DB-A614E16A93AB}" srcOrd="2" destOrd="0" presId="urn:microsoft.com/office/officeart/2005/8/layout/default"/>
    <dgm:cxn modelId="{EBF9E151-78BE-4E2B-8178-787D43163F38}" type="presParOf" srcId="{BD8CF2EA-BE4E-4EDD-AE6B-FF82B6AB2C4E}" destId="{F088E9E6-19B5-4D65-A400-6ED732DAB785}" srcOrd="3" destOrd="0" presId="urn:microsoft.com/office/officeart/2005/8/layout/default"/>
    <dgm:cxn modelId="{066F02BD-F2FC-4987-8001-19AAD82D5C9F}" type="presParOf" srcId="{BD8CF2EA-BE4E-4EDD-AE6B-FF82B6AB2C4E}" destId="{F4956791-D176-48FF-B7A0-D1A59D90062A}" srcOrd="4" destOrd="0" presId="urn:microsoft.com/office/officeart/2005/8/layout/default"/>
    <dgm:cxn modelId="{A7ACD13C-C8C8-482B-B21D-A59A06299130}" type="presParOf" srcId="{BD8CF2EA-BE4E-4EDD-AE6B-FF82B6AB2C4E}" destId="{3C67AB4B-271F-424C-B85A-A8666E58B5B8}" srcOrd="5" destOrd="0" presId="urn:microsoft.com/office/officeart/2005/8/layout/default"/>
    <dgm:cxn modelId="{D166403D-B6F0-427F-9075-389A18FC931A}" type="presParOf" srcId="{BD8CF2EA-BE4E-4EDD-AE6B-FF82B6AB2C4E}" destId="{2B26A6D9-FE98-4CB4-B5D6-A8137DD76AB4}" srcOrd="6" destOrd="0" presId="urn:microsoft.com/office/officeart/2005/8/layout/default"/>
    <dgm:cxn modelId="{360714F8-89DB-42CC-9B9D-586B7CF668B7}" type="presParOf" srcId="{BD8CF2EA-BE4E-4EDD-AE6B-FF82B6AB2C4E}" destId="{1D12BE0B-B172-4DAB-9D26-C63D818E93BE}" srcOrd="7" destOrd="0" presId="urn:microsoft.com/office/officeart/2005/8/layout/default"/>
    <dgm:cxn modelId="{9A573604-8345-4045-A412-E2DD1EF04943}" type="presParOf" srcId="{BD8CF2EA-BE4E-4EDD-AE6B-FF82B6AB2C4E}" destId="{3A77336F-FB2C-46EB-8A12-49ABD43BD8C2}" srcOrd="8" destOrd="0" presId="urn:microsoft.com/office/officeart/2005/8/layout/default"/>
    <dgm:cxn modelId="{5551774A-B0F4-41F7-8ED0-06EDDB299D21}" type="presParOf" srcId="{BD8CF2EA-BE4E-4EDD-AE6B-FF82B6AB2C4E}" destId="{E7B83318-9063-42A0-8802-DF97F31914ED}" srcOrd="9" destOrd="0" presId="urn:microsoft.com/office/officeart/2005/8/layout/default"/>
    <dgm:cxn modelId="{A74E16E9-9156-4E8E-BF73-2056C4724543}" type="presParOf" srcId="{BD8CF2EA-BE4E-4EDD-AE6B-FF82B6AB2C4E}" destId="{3553D139-5A2E-416C-A94A-A0EE52926BCF}" srcOrd="10" destOrd="0" presId="urn:microsoft.com/office/officeart/2005/8/layout/default"/>
    <dgm:cxn modelId="{250CB2FF-C274-438C-841C-3DBFB679728F}" type="presParOf" srcId="{BD8CF2EA-BE4E-4EDD-AE6B-FF82B6AB2C4E}" destId="{98AE4590-BFE6-4F29-B76A-6FDFCB45AD27}" srcOrd="11" destOrd="0" presId="urn:microsoft.com/office/officeart/2005/8/layout/default"/>
    <dgm:cxn modelId="{F3F03222-6A07-4482-9203-98B47A80950C}" type="presParOf" srcId="{BD8CF2EA-BE4E-4EDD-AE6B-FF82B6AB2C4E}" destId="{848D1E72-3114-4E22-98FF-00B7412B2200}" srcOrd="12" destOrd="0" presId="urn:microsoft.com/office/officeart/2005/8/layout/default"/>
    <dgm:cxn modelId="{5BFD0424-0950-4F33-8DFD-877698206A4B}" type="presParOf" srcId="{BD8CF2EA-BE4E-4EDD-AE6B-FF82B6AB2C4E}" destId="{70B8D51E-1004-418F-B448-9E16734BE3E6}" srcOrd="13" destOrd="0" presId="urn:microsoft.com/office/officeart/2005/8/layout/default"/>
    <dgm:cxn modelId="{13DA17FC-5381-4149-8C2A-F6551B4010FA}" type="presParOf" srcId="{BD8CF2EA-BE4E-4EDD-AE6B-FF82B6AB2C4E}" destId="{6DA63A27-5F8F-4345-ACB1-8343346D1812}"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32BBF0-6BDE-456E-8804-35A1B36F9128}">
      <dsp:nvSpPr>
        <dsp:cNvPr id="0" name=""/>
        <dsp:cNvSpPr/>
      </dsp:nvSpPr>
      <dsp:spPr>
        <a:xfrm>
          <a:off x="0" y="460786"/>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mj-lt"/>
            <a:buNone/>
          </a:pPr>
          <a:r>
            <a:rPr lang="en-AU" sz="1400" kern="1200" dirty="0">
              <a:solidFill>
                <a:schemeClr val="bg1"/>
              </a:solidFill>
              <a:latin typeface="Calibri"/>
              <a:cs typeface="Calibri"/>
            </a:rPr>
            <a:t>Gap analysis of REDD+ safeguards prior to 2015 </a:t>
          </a:r>
          <a:r>
            <a:rPr lang="en-AU" sz="1400" kern="1200" dirty="0">
              <a:solidFill>
                <a:schemeClr val="bg1"/>
              </a:solidFill>
              <a:latin typeface="Calibri"/>
              <a:cs typeface="Calibri"/>
              <a:sym typeface="Wingdings" panose="05000000000000000000" pitchFamily="2" charset="2"/>
            </a:rPr>
            <a:t> Roadmap</a:t>
          </a:r>
          <a:endParaRPr lang="en-US" sz="1400" kern="1200" dirty="0">
            <a:solidFill>
              <a:schemeClr val="bg1"/>
            </a:solidFill>
          </a:endParaRPr>
        </a:p>
      </dsp:txBody>
      <dsp:txXfrm>
        <a:off x="0" y="460786"/>
        <a:ext cx="1965831" cy="1179498"/>
      </dsp:txXfrm>
    </dsp:sp>
    <dsp:sp modelId="{618523AD-6128-4E4B-82DB-A614E16A93AB}">
      <dsp:nvSpPr>
        <dsp:cNvPr id="0" name=""/>
        <dsp:cNvSpPr/>
      </dsp:nvSpPr>
      <dsp:spPr>
        <a:xfrm>
          <a:off x="2162414" y="460786"/>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bg1"/>
              </a:solidFill>
              <a:latin typeface="Calibri"/>
              <a:cs typeface="Calibri"/>
            </a:rPr>
            <a:t>Revised </a:t>
          </a:r>
          <a:r>
            <a:rPr lang="yo-NG" sz="1400" kern="1200">
              <a:solidFill>
                <a:schemeClr val="bg1"/>
              </a:solidFill>
              <a:latin typeface="Calibri"/>
              <a:cs typeface="Calibri"/>
            </a:rPr>
            <a:t>TOR for the TWC SES (under rev</a:t>
          </a:r>
          <a:r>
            <a:rPr lang="en-US" sz="1400" kern="1200">
              <a:solidFill>
                <a:schemeClr val="bg1"/>
              </a:solidFill>
              <a:latin typeface="Calibri"/>
              <a:cs typeface="Calibri"/>
            </a:rPr>
            <a:t>i</a:t>
          </a:r>
          <a:r>
            <a:rPr lang="yo-NG" sz="1400" kern="1200">
              <a:solidFill>
                <a:schemeClr val="bg1"/>
              </a:solidFill>
              <a:latin typeface="Calibri"/>
              <a:cs typeface="Calibri"/>
            </a:rPr>
            <a:t>ew with CCDA)</a:t>
          </a:r>
          <a:endParaRPr lang="yo-NG" sz="1400" kern="1200" dirty="0">
            <a:solidFill>
              <a:schemeClr val="bg1"/>
            </a:solidFill>
            <a:latin typeface="Calibri"/>
            <a:cs typeface="Calibri"/>
          </a:endParaRPr>
        </a:p>
      </dsp:txBody>
      <dsp:txXfrm>
        <a:off x="2162414" y="460786"/>
        <a:ext cx="1965831" cy="1179498"/>
      </dsp:txXfrm>
    </dsp:sp>
    <dsp:sp modelId="{F4956791-D176-48FF-B7A0-D1A59D90062A}">
      <dsp:nvSpPr>
        <dsp:cNvPr id="0" name=""/>
        <dsp:cNvSpPr/>
      </dsp:nvSpPr>
      <dsp:spPr>
        <a:xfrm>
          <a:off x="4324828" y="460786"/>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mj-lt"/>
            <a:buNone/>
          </a:pPr>
          <a:r>
            <a:rPr lang="en-US" sz="1400" kern="1200" dirty="0">
              <a:solidFill>
                <a:schemeClr val="bg1"/>
              </a:solidFill>
              <a:latin typeface="Calibri"/>
              <a:cs typeface="Calibri"/>
            </a:rPr>
            <a:t>Capacity building t</a:t>
          </a:r>
          <a:r>
            <a:rPr lang="yo-NG" sz="1400" kern="1200" dirty="0">
              <a:solidFill>
                <a:schemeClr val="bg1"/>
              </a:solidFill>
              <a:latin typeface="Calibri"/>
              <a:cs typeface="Calibri"/>
            </a:rPr>
            <a:t>oolkit for REDD+ safeguards</a:t>
          </a:r>
          <a:endParaRPr lang="en-US" sz="1400" kern="1200" dirty="0">
            <a:solidFill>
              <a:schemeClr val="bg1"/>
            </a:solidFill>
          </a:endParaRPr>
        </a:p>
      </dsp:txBody>
      <dsp:txXfrm>
        <a:off x="4324828" y="460786"/>
        <a:ext cx="1965831" cy="1179498"/>
      </dsp:txXfrm>
    </dsp:sp>
    <dsp:sp modelId="{2B26A6D9-FE98-4CB4-B5D6-A8137DD76AB4}">
      <dsp:nvSpPr>
        <dsp:cNvPr id="0" name=""/>
        <dsp:cNvSpPr/>
      </dsp:nvSpPr>
      <dsp:spPr>
        <a:xfrm>
          <a:off x="0" y="1836868"/>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yo-NG" sz="1400" kern="1200" dirty="0">
              <a:solidFill>
                <a:schemeClr val="bg1"/>
              </a:solidFill>
              <a:latin typeface="Calibri"/>
              <a:cs typeface="Calibri"/>
            </a:rPr>
            <a:t>Legal</a:t>
          </a:r>
          <a:r>
            <a:rPr lang="en-AU" sz="1400" kern="1200" dirty="0">
              <a:solidFill>
                <a:schemeClr val="bg1"/>
              </a:solidFill>
              <a:latin typeface="Calibri"/>
              <a:cs typeface="Calibri"/>
            </a:rPr>
            <a:t> gap analysis report</a:t>
          </a:r>
          <a:endParaRPr lang="yo-NG" sz="1400" kern="1200" dirty="0">
            <a:solidFill>
              <a:schemeClr val="bg1"/>
            </a:solidFill>
            <a:latin typeface="Calibri"/>
            <a:cs typeface="Calibri"/>
          </a:endParaRPr>
        </a:p>
      </dsp:txBody>
      <dsp:txXfrm>
        <a:off x="0" y="1836868"/>
        <a:ext cx="1965831" cy="1179498"/>
      </dsp:txXfrm>
    </dsp:sp>
    <dsp:sp modelId="{3A77336F-FB2C-46EB-8A12-49ABD43BD8C2}">
      <dsp:nvSpPr>
        <dsp:cNvPr id="0" name=""/>
        <dsp:cNvSpPr/>
      </dsp:nvSpPr>
      <dsp:spPr>
        <a:xfrm>
          <a:off x="2162414" y="1836868"/>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solidFill>
                <a:schemeClr val="bg1"/>
              </a:solidFill>
              <a:latin typeface="Calibri"/>
              <a:cs typeface="Calibri"/>
            </a:rPr>
            <a:t>Draft clarification of the UNFCCC REDD+ safeguards in accordance with national context and circumstances</a:t>
          </a:r>
          <a:endParaRPr lang="yo-NG" sz="1400" kern="1200" dirty="0">
            <a:solidFill>
              <a:schemeClr val="bg1"/>
            </a:solidFill>
            <a:latin typeface="Calibri"/>
            <a:cs typeface="Calibri"/>
          </a:endParaRPr>
        </a:p>
      </dsp:txBody>
      <dsp:txXfrm>
        <a:off x="2162414" y="1836868"/>
        <a:ext cx="1965831" cy="1179498"/>
      </dsp:txXfrm>
    </dsp:sp>
    <dsp:sp modelId="{3553D139-5A2E-416C-A94A-A0EE52926BCF}">
      <dsp:nvSpPr>
        <dsp:cNvPr id="0" name=""/>
        <dsp:cNvSpPr/>
      </dsp:nvSpPr>
      <dsp:spPr>
        <a:xfrm>
          <a:off x="4324828" y="1836868"/>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yo-NG" sz="1400" kern="1200" dirty="0">
              <a:solidFill>
                <a:schemeClr val="bg1"/>
              </a:solidFill>
              <a:latin typeface="Calibri"/>
              <a:cs typeface="Calibri"/>
            </a:rPr>
            <a:t>I</a:t>
          </a:r>
          <a:r>
            <a:rPr lang="en-AU" sz="1400" kern="1200" dirty="0" err="1">
              <a:solidFill>
                <a:schemeClr val="bg1"/>
              </a:solidFill>
              <a:latin typeface="Calibri"/>
              <a:cs typeface="Calibri"/>
            </a:rPr>
            <a:t>nformation</a:t>
          </a:r>
          <a:r>
            <a:rPr lang="en-AU" sz="1400" kern="1200" dirty="0">
              <a:solidFill>
                <a:schemeClr val="bg1"/>
              </a:solidFill>
              <a:latin typeface="Calibri"/>
              <a:cs typeface="Calibri"/>
            </a:rPr>
            <a:t> needs on demonstrating how safeguards are being addressed and respected</a:t>
          </a:r>
        </a:p>
      </dsp:txBody>
      <dsp:txXfrm>
        <a:off x="4324828" y="1836868"/>
        <a:ext cx="1965831" cy="1179498"/>
      </dsp:txXfrm>
    </dsp:sp>
    <dsp:sp modelId="{848D1E72-3114-4E22-98FF-00B7412B2200}">
      <dsp:nvSpPr>
        <dsp:cNvPr id="0" name=""/>
        <dsp:cNvSpPr/>
      </dsp:nvSpPr>
      <dsp:spPr>
        <a:xfrm>
          <a:off x="1081207" y="3212950"/>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solidFill>
                <a:schemeClr val="bg1"/>
              </a:solidFill>
              <a:latin typeface="Calibri"/>
              <a:cs typeface="Calibri"/>
            </a:rPr>
            <a:t>Draft identification of national information systems and reporting mechanisms, relevant for the design of SIS</a:t>
          </a:r>
        </a:p>
      </dsp:txBody>
      <dsp:txXfrm>
        <a:off x="1081207" y="3212950"/>
        <a:ext cx="1965831" cy="1179498"/>
      </dsp:txXfrm>
    </dsp:sp>
    <dsp:sp modelId="{6DA63A27-5F8F-4345-ACB1-8343346D1812}">
      <dsp:nvSpPr>
        <dsp:cNvPr id="0" name=""/>
        <dsp:cNvSpPr/>
      </dsp:nvSpPr>
      <dsp:spPr>
        <a:xfrm>
          <a:off x="3243621" y="3212950"/>
          <a:ext cx="1965831" cy="1179498"/>
        </a:xfrm>
        <a:prstGeom prst="rect">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solidFill>
                <a:schemeClr val="bg1"/>
              </a:solidFill>
              <a:latin typeface="Calibri"/>
              <a:cs typeface="Calibri"/>
            </a:rPr>
            <a:t>Recommendations for the design of a </a:t>
          </a:r>
          <a:r>
            <a:rPr lang="yo-NG" sz="1400" kern="1200" dirty="0">
              <a:solidFill>
                <a:schemeClr val="bg1"/>
              </a:solidFill>
              <a:latin typeface="Calibri"/>
              <a:cs typeface="Calibri"/>
            </a:rPr>
            <a:t>SIS</a:t>
          </a:r>
          <a:r>
            <a:rPr lang="en-AU" sz="1400" kern="1200" dirty="0">
              <a:solidFill>
                <a:schemeClr val="bg1"/>
              </a:solidFill>
              <a:latin typeface="Calibri"/>
              <a:cs typeface="Calibri"/>
            </a:rPr>
            <a:t> in PNG.</a:t>
          </a:r>
          <a:endParaRPr lang="en-GB" sz="1400" kern="1200" dirty="0">
            <a:solidFill>
              <a:schemeClr val="bg1"/>
            </a:solidFill>
            <a:latin typeface="Calibri"/>
            <a:cs typeface="Calibri"/>
          </a:endParaRPr>
        </a:p>
      </dsp:txBody>
      <dsp:txXfrm>
        <a:off x="3243621" y="3212950"/>
        <a:ext cx="1965831" cy="117949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673FF1-DD85-4A7E-8D2F-5A34E41B6B41}" type="datetimeFigureOut">
              <a:rPr lang="en-AU" smtClean="0"/>
              <a:t>20/10/2017</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64E6B1-42C8-4D88-B491-0361116036FC}" type="slidenum">
              <a:rPr lang="en-AU" smtClean="0"/>
              <a:t>‹#›</a:t>
            </a:fld>
            <a:endParaRPr lang="en-AU"/>
          </a:p>
        </p:txBody>
      </p:sp>
    </p:spTree>
    <p:extLst>
      <p:ext uri="{BB962C8B-B14F-4D97-AF65-F5344CB8AC3E}">
        <p14:creationId xmlns:p14="http://schemas.microsoft.com/office/powerpoint/2010/main" val="1696750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A3C551B-FB78-B248-85BC-CAC8E1FB7F04}" type="slidenum">
              <a:rPr lang="en-US" smtClean="0"/>
              <a:pPr/>
              <a:t>1</a:t>
            </a:fld>
            <a:endParaRPr lang="en-US"/>
          </a:p>
        </p:txBody>
      </p:sp>
    </p:spTree>
    <p:extLst>
      <p:ext uri="{BB962C8B-B14F-4D97-AF65-F5344CB8AC3E}">
        <p14:creationId xmlns:p14="http://schemas.microsoft.com/office/powerpoint/2010/main" val="3462956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9164E6B1-42C8-4D88-B491-0361116036FC}" type="slidenum">
              <a:rPr lang="en-AU" smtClean="0"/>
              <a:t>2</a:t>
            </a:fld>
            <a:endParaRPr lang="en-AU"/>
          </a:p>
        </p:txBody>
      </p:sp>
    </p:spTree>
    <p:extLst>
      <p:ext uri="{BB962C8B-B14F-4D97-AF65-F5344CB8AC3E}">
        <p14:creationId xmlns:p14="http://schemas.microsoft.com/office/powerpoint/2010/main" val="3135792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64E6B1-42C8-4D88-B491-0361116036FC}" type="slidenum">
              <a:rPr lang="en-AU" smtClean="0"/>
              <a:t>4</a:t>
            </a:fld>
            <a:endParaRPr lang="en-AU"/>
          </a:p>
        </p:txBody>
      </p:sp>
    </p:spTree>
    <p:extLst>
      <p:ext uri="{BB962C8B-B14F-4D97-AF65-F5344CB8AC3E}">
        <p14:creationId xmlns:p14="http://schemas.microsoft.com/office/powerpoint/2010/main" val="1131527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A3C551B-FB78-B248-85BC-CAC8E1FB7F04}" type="slidenum">
              <a:rPr lang="en-US" smtClean="0"/>
              <a:pPr/>
              <a:t>5</a:t>
            </a:fld>
            <a:endParaRPr lang="en-US"/>
          </a:p>
        </p:txBody>
      </p:sp>
    </p:spTree>
    <p:extLst>
      <p:ext uri="{BB962C8B-B14F-4D97-AF65-F5344CB8AC3E}">
        <p14:creationId xmlns:p14="http://schemas.microsoft.com/office/powerpoint/2010/main" val="1864479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Several activities have been implemented in PNG to meet the safeguards related requirement to date. The main activities include</a:t>
            </a:r>
            <a:r>
              <a:rPr lang="yo-NG" dirty="0"/>
              <a:t>d</a:t>
            </a:r>
            <a:r>
              <a:rPr lang="en-AU" dirty="0"/>
              <a:t>:</a:t>
            </a:r>
            <a:endParaRPr lang="yo-NG" dirty="0"/>
          </a:p>
          <a:p>
            <a:endParaRPr lang="yo-NG" dirty="0"/>
          </a:p>
          <a:p>
            <a:r>
              <a:rPr lang="yo-NG" dirty="0"/>
              <a:t>The</a:t>
            </a:r>
            <a:r>
              <a:rPr lang="en-AU" dirty="0"/>
              <a:t> gap analysis reviewed 19 existing polices, 29 laws and 11 regulations and identified a number of key gaps both in the content of existing legislation, but also in the way in which laws were practically implemented on the ground. These “implementation gaps” were further discussed, elaborated and clarified at four regional workshops conducted with provincial government staff, civil society and private sector stakeholders across the country in May and June 2014</a:t>
            </a:r>
            <a:r>
              <a:rPr lang="yo-NG" dirty="0"/>
              <a:t>.</a:t>
            </a:r>
          </a:p>
          <a:p>
            <a:endParaRPr lang="yo-NG" dirty="0"/>
          </a:p>
          <a:p>
            <a:r>
              <a:rPr lang="en-AU" dirty="0"/>
              <a:t>Building on the legal gap analysis, a ‘policy to practice roadmap’ was developed with the purpose of “summarising practical actions for the government of Papua New Guinea regarding the implementation of social and environmental safeguards for the national REDD+ programme.”  The report identified three areas for action with regard to safeguard development:</a:t>
            </a:r>
          </a:p>
          <a:p>
            <a:endParaRPr lang="en-AU" dirty="0"/>
          </a:p>
          <a:p>
            <a:r>
              <a:rPr lang="yo-NG" dirty="0"/>
              <a:t>1.</a:t>
            </a:r>
            <a:r>
              <a:rPr lang="yo-NG" baseline="0" dirty="0"/>
              <a:t> </a:t>
            </a:r>
            <a:r>
              <a:rPr lang="en-AU" dirty="0"/>
              <a:t>The need to address key legal and implementation gaps in the implementation of key laws and policies to strengthen the application of social and environmental safeguards in PNG; </a:t>
            </a:r>
          </a:p>
          <a:p>
            <a:r>
              <a:rPr lang="yo-NG" dirty="0"/>
              <a:t>2.</a:t>
            </a:r>
            <a:r>
              <a:rPr lang="yo-NG" baseline="0" dirty="0"/>
              <a:t> </a:t>
            </a:r>
            <a:r>
              <a:rPr lang="en-AU" dirty="0"/>
              <a:t>The development of principles, criteria and indicators with which positive impacts of the national REDD+ programme can be assessed and through which the negative impacts can be mitigated and reported; </a:t>
            </a:r>
          </a:p>
          <a:p>
            <a:r>
              <a:rPr lang="yo-NG" dirty="0"/>
              <a:t>3.</a:t>
            </a:r>
            <a:r>
              <a:rPr lang="yo-NG" baseline="0" dirty="0"/>
              <a:t> </a:t>
            </a:r>
            <a:r>
              <a:rPr lang="en-AU" dirty="0"/>
              <a:t>Undertaking Strategic Environmental and Social Assessment (SESA). </a:t>
            </a:r>
            <a:endParaRPr lang="yo-NG" dirty="0"/>
          </a:p>
          <a:p>
            <a:endParaRPr lang="yo-NG" dirty="0"/>
          </a:p>
          <a:p>
            <a:r>
              <a:rPr lang="en-AU" dirty="0"/>
              <a:t>Based on the PLR gap analysis and policy to practice roadmap examined above, it was concluded that social and environmental ‘standards’ should be developed to ‘monitor’ the gaps identified in the PLRs in practice. </a:t>
            </a:r>
            <a:endParaRPr lang="yo-NG" dirty="0"/>
          </a:p>
          <a:p>
            <a:r>
              <a:rPr lang="en-AU" dirty="0"/>
              <a:t>. </a:t>
            </a:r>
          </a:p>
        </p:txBody>
      </p:sp>
      <p:sp>
        <p:nvSpPr>
          <p:cNvPr id="4" name="Slide Number Placeholder 3"/>
          <p:cNvSpPr>
            <a:spLocks noGrp="1"/>
          </p:cNvSpPr>
          <p:nvPr>
            <p:ph type="sldNum" sz="quarter" idx="10"/>
          </p:nvPr>
        </p:nvSpPr>
        <p:spPr/>
        <p:txBody>
          <a:bodyPr/>
          <a:lstStyle/>
          <a:p>
            <a:fld id="{AA3C551B-FB78-B248-85BC-CAC8E1FB7F04}" type="slidenum">
              <a:rPr lang="en-US" smtClean="0"/>
              <a:pPr/>
              <a:t>6</a:t>
            </a:fld>
            <a:endParaRPr lang="en-US"/>
          </a:p>
        </p:txBody>
      </p:sp>
    </p:spTree>
    <p:extLst>
      <p:ext uri="{BB962C8B-B14F-4D97-AF65-F5344CB8AC3E}">
        <p14:creationId xmlns:p14="http://schemas.microsoft.com/office/powerpoint/2010/main" val="744307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A0E445C-3CAD-4434-9F9B-1AF6EFCF8BB0}"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2031353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0E445C-3CAD-4434-9F9B-1AF6EFCF8BB0}"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8027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0E445C-3CAD-4434-9F9B-1AF6EFCF8BB0}"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85147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pic>
        <p:nvPicPr>
          <p:cNvPr id="10" name="Picture Placeholder 4"/>
          <p:cNvPicPr>
            <a:picLocks noChangeAspect="1"/>
          </p:cNvPicPr>
          <p:nvPr userDrawn="1"/>
        </p:nvPicPr>
        <p:blipFill rotWithShape="1">
          <a:blip r:embed="rId2" cstate="screen">
            <a:extLst>
              <a:ext uri="{28A0092B-C50C-407E-A947-70E740481C1C}">
                <a14:useLocalDpi xmlns:a14="http://schemas.microsoft.com/office/drawing/2010/main"/>
              </a:ext>
            </a:extLst>
          </a:blip>
          <a:srcRect t="-8649"/>
          <a:stretch/>
        </p:blipFill>
        <p:spPr>
          <a:xfrm flipH="1">
            <a:off x="0" y="2209800"/>
            <a:ext cx="12192000" cy="4648200"/>
          </a:xfrm>
          <a:prstGeom prst="rect">
            <a:avLst/>
          </a:prstGeom>
        </p:spPr>
      </p:pic>
      <p:sp>
        <p:nvSpPr>
          <p:cNvPr id="8" name="Rectangle 15"/>
          <p:cNvSpPr>
            <a:spLocks noChangeArrowheads="1"/>
          </p:cNvSpPr>
          <p:nvPr userDrawn="1"/>
        </p:nvSpPr>
        <p:spPr bwMode="auto">
          <a:xfrm>
            <a:off x="11501967" y="517525"/>
            <a:ext cx="184731" cy="369332"/>
          </a:xfrm>
          <a:prstGeom prst="rect">
            <a:avLst/>
          </a:prstGeom>
          <a:noFill/>
          <a:ln w="9525">
            <a:noFill/>
            <a:miter lim="800000"/>
            <a:headEnd/>
            <a:tailEnd/>
          </a:ln>
        </p:spPr>
        <p:txBody>
          <a:bodyPr wrap="none">
            <a:spAutoFit/>
          </a:bodyPr>
          <a:lstStyle/>
          <a:p>
            <a:pPr>
              <a:defRPr/>
            </a:pPr>
            <a:endParaRPr lang="en-US" sz="1800">
              <a:latin typeface="Times New Roman" pitchFamily="18" charset="0"/>
              <a:ea typeface="ＭＳ Ｐゴシック" charset="-128"/>
              <a:cs typeface="+mn-cs"/>
            </a:endParaRPr>
          </a:p>
        </p:txBody>
      </p:sp>
      <p:sp>
        <p:nvSpPr>
          <p:cNvPr id="35" name="Text Placeholder 33"/>
          <p:cNvSpPr>
            <a:spLocks noGrp="1"/>
          </p:cNvSpPr>
          <p:nvPr>
            <p:ph type="body" sz="quarter" idx="17" hasCustomPrompt="1"/>
          </p:nvPr>
        </p:nvSpPr>
        <p:spPr>
          <a:xfrm>
            <a:off x="2235200" y="2438400"/>
            <a:ext cx="9042400" cy="762000"/>
          </a:xfrm>
          <a:prstGeom prst="rect">
            <a:avLst/>
          </a:prstGeom>
        </p:spPr>
        <p:txBody>
          <a:bodyPr vert="horz"/>
          <a:lstStyle>
            <a:lvl1pPr marL="0" indent="0">
              <a:buNone/>
              <a:defRPr sz="4000" b="1" i="0">
                <a:solidFill>
                  <a:schemeClr val="tx1"/>
                </a:solidFill>
                <a:latin typeface="Myriad Pro"/>
              </a:defRPr>
            </a:lvl1pPr>
            <a:lvl2pPr>
              <a:defRPr sz="4000">
                <a:solidFill>
                  <a:schemeClr val="tx1"/>
                </a:solidFill>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Title</a:t>
            </a:r>
          </a:p>
        </p:txBody>
      </p:sp>
      <p:sp>
        <p:nvSpPr>
          <p:cNvPr id="42" name="Text Placeholder 33"/>
          <p:cNvSpPr>
            <a:spLocks noGrp="1"/>
          </p:cNvSpPr>
          <p:nvPr>
            <p:ph type="body" sz="quarter" idx="19"/>
          </p:nvPr>
        </p:nvSpPr>
        <p:spPr>
          <a:xfrm>
            <a:off x="2235200" y="3352800"/>
            <a:ext cx="9042400" cy="533400"/>
          </a:xfrm>
          <a:prstGeom prst="rect">
            <a:avLst/>
          </a:prstGeom>
        </p:spPr>
        <p:txBody>
          <a:bodyPr vert="horz"/>
          <a:lstStyle>
            <a:lvl1pPr marL="0" indent="0">
              <a:buNone/>
              <a:defRPr sz="2400" b="0" i="0" baseline="0">
                <a:solidFill>
                  <a:schemeClr val="tx1"/>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p:txBody>
      </p:sp>
      <p:sp>
        <p:nvSpPr>
          <p:cNvPr id="12" name="Rectangle 11"/>
          <p:cNvSpPr/>
          <p:nvPr/>
        </p:nvSpPr>
        <p:spPr bwMode="auto">
          <a:xfrm>
            <a:off x="6705600" y="609600"/>
            <a:ext cx="4673600" cy="1295400"/>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lstStyle/>
          <a:p>
            <a:endParaRPr lang="en-US" sz="1800"/>
          </a:p>
        </p:txBody>
      </p:sp>
      <p:pic>
        <p:nvPicPr>
          <p:cNvPr id="16" name="Picture 1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806176" y="320224"/>
            <a:ext cx="1634408" cy="1035952"/>
          </a:xfrm>
          <a:prstGeom prst="rect">
            <a:avLst/>
          </a:prstGeom>
        </p:spPr>
      </p:pic>
      <p:pic>
        <p:nvPicPr>
          <p:cNvPr id="14" name="Picture 13"/>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46445" y="-6997"/>
            <a:ext cx="4572000" cy="1376265"/>
          </a:xfrm>
          <a:prstGeom prst="rect">
            <a:avLst/>
          </a:prstGeom>
        </p:spPr>
      </p:pic>
      <p:sp>
        <p:nvSpPr>
          <p:cNvPr id="15" name="Text Placeholder 33"/>
          <p:cNvSpPr txBox="1">
            <a:spLocks/>
          </p:cNvSpPr>
          <p:nvPr userDrawn="1"/>
        </p:nvSpPr>
        <p:spPr>
          <a:xfrm>
            <a:off x="4578229" y="236674"/>
            <a:ext cx="6862355" cy="381000"/>
          </a:xfrm>
          <a:prstGeom prst="rect">
            <a:avLst/>
          </a:prstGeom>
        </p:spPr>
        <p:txBody>
          <a:bodyPr vert="horz"/>
          <a:lstStyle>
            <a:lvl1pPr marL="0" marR="0" indent="0" algn="l" defTabSz="914400" rtl="0" eaLnBrk="0" fontAlgn="base" latinLnBrk="0" hangingPunct="0">
              <a:lnSpc>
                <a:spcPct val="100000"/>
              </a:lnSpc>
              <a:spcBef>
                <a:spcPct val="20000"/>
              </a:spcBef>
              <a:spcAft>
                <a:spcPct val="0"/>
              </a:spcAft>
              <a:buClrTx/>
              <a:buSzTx/>
              <a:buFontTx/>
              <a:buNone/>
              <a:tabLst/>
              <a:defRPr sz="1200" b="0" i="0">
                <a:solidFill>
                  <a:schemeClr val="bg1">
                    <a:lumMod val="75000"/>
                  </a:schemeClr>
                </a:solidFill>
                <a:latin typeface="Myriad Pro"/>
                <a:ea typeface="ＭＳ Ｐゴシック" charset="-128"/>
                <a:cs typeface="ＭＳ Ｐゴシック" charset="-128"/>
              </a:defRPr>
            </a:lvl1pPr>
            <a:lvl2pPr marL="742950" indent="-285750" algn="l" rtl="0" eaLnBrk="0" fontAlgn="base" hangingPunct="0">
              <a:spcBef>
                <a:spcPct val="20000"/>
              </a:spcBef>
              <a:spcAft>
                <a:spcPct val="0"/>
              </a:spcAft>
              <a:buChar char="–"/>
              <a:defRPr sz="4000">
                <a:solidFill>
                  <a:schemeClr val="tx1"/>
                </a:solidFill>
                <a:latin typeface="Myriad Pro"/>
                <a:ea typeface="ＭＳ Ｐゴシック" charset="-128"/>
              </a:defRPr>
            </a:lvl2pPr>
            <a:lvl3pPr marL="1143000" indent="-228600" algn="l" rtl="0" eaLnBrk="0" fontAlgn="base" hangingPunct="0">
              <a:spcBef>
                <a:spcPct val="20000"/>
              </a:spcBef>
              <a:spcAft>
                <a:spcPct val="0"/>
              </a:spcAft>
              <a:buChar char="•"/>
              <a:defRPr sz="4000">
                <a:solidFill>
                  <a:schemeClr val="tx1"/>
                </a:solidFill>
                <a:latin typeface="Myriad Pro"/>
                <a:ea typeface="ＭＳ Ｐゴシック" charset="-128"/>
              </a:defRPr>
            </a:lvl3pPr>
            <a:lvl4pPr marL="1600200" indent="-228600" algn="l" rtl="0" eaLnBrk="0" fontAlgn="base" hangingPunct="0">
              <a:spcBef>
                <a:spcPct val="20000"/>
              </a:spcBef>
              <a:spcAft>
                <a:spcPct val="0"/>
              </a:spcAft>
              <a:buChar char="–"/>
              <a:defRPr sz="4000">
                <a:solidFill>
                  <a:schemeClr val="tx1"/>
                </a:solidFill>
                <a:latin typeface="Myriad Pro"/>
                <a:ea typeface="ＭＳ Ｐゴシック" charset="-128"/>
              </a:defRPr>
            </a:lvl4pPr>
            <a:lvl5pPr marL="2057400" indent="-228600" algn="l" rtl="0" eaLnBrk="0" fontAlgn="base" hangingPunct="0">
              <a:spcBef>
                <a:spcPct val="20000"/>
              </a:spcBef>
              <a:spcAft>
                <a:spcPct val="0"/>
              </a:spcAft>
              <a:buChar char="»"/>
              <a:defRPr sz="4000">
                <a:solidFill>
                  <a:schemeClr val="tx1"/>
                </a:solidFill>
                <a:latin typeface="Myriad Pro"/>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algn="l"/>
            <a:r>
              <a:rPr lang="en-US" sz="1400" b="1" dirty="0">
                <a:solidFill>
                  <a:srgbClr val="00664D"/>
                </a:solidFill>
              </a:rPr>
              <a:t>Healthy forest. </a:t>
            </a:r>
            <a:r>
              <a:rPr lang="en-US" sz="1400" b="1" dirty="0">
                <a:solidFill>
                  <a:schemeClr val="tx1"/>
                </a:solidFill>
              </a:rPr>
              <a:t>Strong nation. </a:t>
            </a:r>
            <a:r>
              <a:rPr lang="en-US" sz="1400" b="1" dirty="0">
                <a:solidFill>
                  <a:schemeClr val="accent6">
                    <a:lumMod val="75000"/>
                  </a:schemeClr>
                </a:solidFill>
              </a:rPr>
              <a:t>Better world.</a:t>
            </a:r>
            <a:endParaRPr lang="en-US" sz="1400" dirty="0">
              <a:solidFill>
                <a:schemeClr val="accent6">
                  <a:lumMod val="75000"/>
                </a:schemeClr>
              </a:solidFill>
            </a:endParaRPr>
          </a:p>
        </p:txBody>
      </p:sp>
    </p:spTree>
    <p:extLst>
      <p:ext uri="{BB962C8B-B14F-4D97-AF65-F5344CB8AC3E}">
        <p14:creationId xmlns:p14="http://schemas.microsoft.com/office/powerpoint/2010/main" val="2767523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lletpoint1">
    <p:spTree>
      <p:nvGrpSpPr>
        <p:cNvPr id="1" name=""/>
        <p:cNvGrpSpPr/>
        <p:nvPr/>
      </p:nvGrpSpPr>
      <p:grpSpPr>
        <a:xfrm>
          <a:off x="0" y="0"/>
          <a:ext cx="0" cy="0"/>
          <a:chOff x="0" y="0"/>
          <a:chExt cx="0" cy="0"/>
        </a:xfrm>
      </p:grpSpPr>
      <p:sp>
        <p:nvSpPr>
          <p:cNvPr id="4" name="Line 2"/>
          <p:cNvSpPr>
            <a:spLocks noChangeShapeType="1"/>
          </p:cNvSpPr>
          <p:nvPr userDrawn="1"/>
        </p:nvSpPr>
        <p:spPr bwMode="auto">
          <a:xfrm>
            <a:off x="304800" y="1524000"/>
            <a:ext cx="9652000" cy="0"/>
          </a:xfrm>
          <a:prstGeom prst="line">
            <a:avLst/>
          </a:prstGeom>
          <a:noFill/>
          <a:ln w="12700">
            <a:solidFill>
              <a:schemeClr val="bg1"/>
            </a:solidFill>
            <a:round/>
            <a:headEnd/>
            <a:tailEnd/>
          </a:ln>
        </p:spPr>
        <p:txBody>
          <a:bodyPr/>
          <a:lstStyle/>
          <a:p>
            <a:pPr>
              <a:defRPr/>
            </a:pPr>
            <a:endParaRPr lang="en-US" sz="1800">
              <a:latin typeface="Times New Roman" pitchFamily="18" charset="0"/>
              <a:ea typeface="ＭＳ Ｐゴシック" charset="-128"/>
              <a:cs typeface="+mn-cs"/>
            </a:endParaRPr>
          </a:p>
        </p:txBody>
      </p:sp>
      <p:sp>
        <p:nvSpPr>
          <p:cNvPr id="5" name="Line 9"/>
          <p:cNvSpPr>
            <a:spLocks noChangeShapeType="1"/>
          </p:cNvSpPr>
          <p:nvPr userDrawn="1"/>
        </p:nvSpPr>
        <p:spPr bwMode="auto">
          <a:xfrm flipH="1">
            <a:off x="812800" y="1447800"/>
            <a:ext cx="8333317" cy="0"/>
          </a:xfrm>
          <a:prstGeom prst="line">
            <a:avLst/>
          </a:prstGeom>
          <a:noFill/>
          <a:ln w="25400">
            <a:solidFill>
              <a:schemeClr val="bg1">
                <a:lumMod val="65000"/>
              </a:schemeClr>
            </a:solidFill>
            <a:round/>
            <a:headEnd/>
            <a:tailEnd/>
          </a:ln>
        </p:spPr>
        <p:txBody>
          <a:bodyPr wrap="none" anchor="ctr"/>
          <a:lstStyle/>
          <a:p>
            <a:pPr>
              <a:defRPr/>
            </a:pPr>
            <a:endParaRPr lang="en-US" sz="1800">
              <a:ln>
                <a:solidFill>
                  <a:schemeClr val="tx1"/>
                </a:solidFill>
              </a:ln>
              <a:latin typeface="Times New Roman" pitchFamily="18" charset="0"/>
              <a:ea typeface="ＭＳ Ｐゴシック" charset="-128"/>
              <a:cs typeface="+mn-cs"/>
            </a:endParaRPr>
          </a:p>
        </p:txBody>
      </p:sp>
      <p:sp>
        <p:nvSpPr>
          <p:cNvPr id="7" name="Text Placeholder 33"/>
          <p:cNvSpPr>
            <a:spLocks noGrp="1"/>
          </p:cNvSpPr>
          <p:nvPr>
            <p:ph type="body" sz="quarter" idx="17"/>
          </p:nvPr>
        </p:nvSpPr>
        <p:spPr>
          <a:xfrm>
            <a:off x="711200" y="838200"/>
            <a:ext cx="8737600" cy="520456"/>
          </a:xfrm>
          <a:prstGeom prst="rect">
            <a:avLst/>
          </a:prstGeom>
        </p:spPr>
        <p:txBody>
          <a:bodyPr vert="horz"/>
          <a:lstStyle>
            <a:lvl1pPr marL="0" indent="0">
              <a:buNone/>
              <a:defRPr sz="2800" b="1"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
        <p:nvSpPr>
          <p:cNvPr id="9" name="Text Placeholder 33"/>
          <p:cNvSpPr>
            <a:spLocks noGrp="1"/>
          </p:cNvSpPr>
          <p:nvPr>
            <p:ph type="body" sz="quarter" idx="18"/>
          </p:nvPr>
        </p:nvSpPr>
        <p:spPr>
          <a:xfrm>
            <a:off x="711200" y="2133600"/>
            <a:ext cx="8737600" cy="4191000"/>
          </a:xfrm>
          <a:prstGeom prst="rect">
            <a:avLst/>
          </a:prstGeom>
        </p:spPr>
        <p:txBody>
          <a:bodyPr vert="horz"/>
          <a:lstStyle>
            <a:lvl1pPr marL="342900" indent="-342900">
              <a:buFont typeface="Arial"/>
              <a:buChar char="•"/>
              <a:defRPr sz="2200" b="0"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98" y="6255940"/>
            <a:ext cx="2000068" cy="602061"/>
          </a:xfrm>
          <a:prstGeom prst="rect">
            <a:avLst/>
          </a:prstGeom>
        </p:spPr>
      </p:pic>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074401" y="6255857"/>
            <a:ext cx="841537" cy="533399"/>
          </a:xfrm>
          <a:prstGeom prst="rect">
            <a:avLst/>
          </a:prstGeom>
        </p:spPr>
      </p:pic>
      <p:sp>
        <p:nvSpPr>
          <p:cNvPr id="10" name="Text Placeholder 33"/>
          <p:cNvSpPr txBox="1">
            <a:spLocks/>
          </p:cNvSpPr>
          <p:nvPr userDrawn="1"/>
        </p:nvSpPr>
        <p:spPr>
          <a:xfrm>
            <a:off x="4470400" y="6588118"/>
            <a:ext cx="6862355" cy="269883"/>
          </a:xfrm>
          <a:prstGeom prst="rect">
            <a:avLst/>
          </a:prstGeom>
        </p:spPr>
        <p:txBody>
          <a:bodyPr vert="horz"/>
          <a:lstStyle>
            <a:lvl1pPr marL="0" marR="0" indent="0" algn="l" defTabSz="914400" rtl="0" eaLnBrk="0" fontAlgn="base" latinLnBrk="0" hangingPunct="0">
              <a:lnSpc>
                <a:spcPct val="100000"/>
              </a:lnSpc>
              <a:spcBef>
                <a:spcPct val="20000"/>
              </a:spcBef>
              <a:spcAft>
                <a:spcPct val="0"/>
              </a:spcAft>
              <a:buClrTx/>
              <a:buSzTx/>
              <a:buFontTx/>
              <a:buNone/>
              <a:tabLst/>
              <a:defRPr sz="1200" b="0" i="0">
                <a:solidFill>
                  <a:schemeClr val="bg1">
                    <a:lumMod val="75000"/>
                  </a:schemeClr>
                </a:solidFill>
                <a:latin typeface="Myriad Pro"/>
                <a:ea typeface="ＭＳ Ｐゴシック" charset="-128"/>
                <a:cs typeface="ＭＳ Ｐゴシック" charset="-128"/>
              </a:defRPr>
            </a:lvl1pPr>
            <a:lvl2pPr marL="742950" indent="-285750" algn="l" rtl="0" eaLnBrk="0" fontAlgn="base" hangingPunct="0">
              <a:spcBef>
                <a:spcPct val="20000"/>
              </a:spcBef>
              <a:spcAft>
                <a:spcPct val="0"/>
              </a:spcAft>
              <a:buChar char="–"/>
              <a:defRPr sz="4000">
                <a:solidFill>
                  <a:schemeClr val="tx1"/>
                </a:solidFill>
                <a:latin typeface="Myriad Pro"/>
                <a:ea typeface="ＭＳ Ｐゴシック" charset="-128"/>
              </a:defRPr>
            </a:lvl2pPr>
            <a:lvl3pPr marL="1143000" indent="-228600" algn="l" rtl="0" eaLnBrk="0" fontAlgn="base" hangingPunct="0">
              <a:spcBef>
                <a:spcPct val="20000"/>
              </a:spcBef>
              <a:spcAft>
                <a:spcPct val="0"/>
              </a:spcAft>
              <a:buChar char="•"/>
              <a:defRPr sz="4000">
                <a:solidFill>
                  <a:schemeClr val="tx1"/>
                </a:solidFill>
                <a:latin typeface="Myriad Pro"/>
                <a:ea typeface="ＭＳ Ｐゴシック" charset="-128"/>
              </a:defRPr>
            </a:lvl3pPr>
            <a:lvl4pPr marL="1600200" indent="-228600" algn="l" rtl="0" eaLnBrk="0" fontAlgn="base" hangingPunct="0">
              <a:spcBef>
                <a:spcPct val="20000"/>
              </a:spcBef>
              <a:spcAft>
                <a:spcPct val="0"/>
              </a:spcAft>
              <a:buChar char="–"/>
              <a:defRPr sz="4000">
                <a:solidFill>
                  <a:schemeClr val="tx1"/>
                </a:solidFill>
                <a:latin typeface="Myriad Pro"/>
                <a:ea typeface="ＭＳ Ｐゴシック" charset="-128"/>
              </a:defRPr>
            </a:lvl4pPr>
            <a:lvl5pPr marL="2057400" indent="-228600" algn="l" rtl="0" eaLnBrk="0" fontAlgn="base" hangingPunct="0">
              <a:spcBef>
                <a:spcPct val="20000"/>
              </a:spcBef>
              <a:spcAft>
                <a:spcPct val="0"/>
              </a:spcAft>
              <a:buChar char="»"/>
              <a:defRPr sz="4000">
                <a:solidFill>
                  <a:schemeClr val="tx1"/>
                </a:solidFill>
                <a:latin typeface="Myriad Pro"/>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algn="l"/>
            <a:r>
              <a:rPr lang="en-US" sz="1000" b="1" dirty="0">
                <a:solidFill>
                  <a:srgbClr val="00664D"/>
                </a:solidFill>
              </a:rPr>
              <a:t>Healthy forest. </a:t>
            </a:r>
            <a:r>
              <a:rPr lang="en-US" sz="1000" b="1" dirty="0">
                <a:solidFill>
                  <a:schemeClr val="tx1"/>
                </a:solidFill>
              </a:rPr>
              <a:t>Strong nation. </a:t>
            </a:r>
            <a:r>
              <a:rPr lang="en-US" sz="1000" b="1" dirty="0">
                <a:solidFill>
                  <a:schemeClr val="accent6">
                    <a:lumMod val="75000"/>
                  </a:schemeClr>
                </a:solidFill>
              </a:rPr>
              <a:t>Better world.</a:t>
            </a:r>
            <a:endParaRPr lang="en-US" sz="1000" dirty="0">
              <a:solidFill>
                <a:schemeClr val="accent6">
                  <a:lumMod val="75000"/>
                </a:schemeClr>
              </a:solidFill>
            </a:endParaRPr>
          </a:p>
        </p:txBody>
      </p:sp>
    </p:spTree>
    <p:extLst>
      <p:ext uri="{BB962C8B-B14F-4D97-AF65-F5344CB8AC3E}">
        <p14:creationId xmlns:p14="http://schemas.microsoft.com/office/powerpoint/2010/main" val="309451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ond title page">
    <p:spTree>
      <p:nvGrpSpPr>
        <p:cNvPr id="1" name=""/>
        <p:cNvGrpSpPr/>
        <p:nvPr/>
      </p:nvGrpSpPr>
      <p:grpSpPr>
        <a:xfrm>
          <a:off x="0" y="0"/>
          <a:ext cx="0" cy="0"/>
          <a:chOff x="0" y="0"/>
          <a:chExt cx="0" cy="0"/>
        </a:xfrm>
      </p:grpSpPr>
      <p:sp>
        <p:nvSpPr>
          <p:cNvPr id="8" name="Rectangle 15"/>
          <p:cNvSpPr>
            <a:spLocks noChangeArrowheads="1"/>
          </p:cNvSpPr>
          <p:nvPr userDrawn="1"/>
        </p:nvSpPr>
        <p:spPr bwMode="auto">
          <a:xfrm>
            <a:off x="11501967" y="517525"/>
            <a:ext cx="184731" cy="461665"/>
          </a:xfrm>
          <a:prstGeom prst="rect">
            <a:avLst/>
          </a:prstGeom>
          <a:noFill/>
          <a:ln w="9525">
            <a:noFill/>
            <a:miter lim="800000"/>
            <a:headEnd/>
            <a:tailEnd/>
          </a:ln>
        </p:spPr>
        <p:txBody>
          <a:bodyPr wrap="none">
            <a:spAutoFit/>
          </a:bodyPr>
          <a:lstStyle/>
          <a:p>
            <a:pPr fontAlgn="base">
              <a:spcBef>
                <a:spcPct val="0"/>
              </a:spcBef>
              <a:spcAft>
                <a:spcPct val="0"/>
              </a:spcAft>
              <a:defRPr/>
            </a:pPr>
            <a:endParaRPr lang="en-US" sz="2400">
              <a:solidFill>
                <a:srgbClr val="000000"/>
              </a:solidFill>
              <a:ea typeface="ＭＳ Ｐゴシック" charset="-128"/>
            </a:endParaRPr>
          </a:p>
        </p:txBody>
      </p:sp>
      <p:sp>
        <p:nvSpPr>
          <p:cNvPr id="24" name="Picture Placeholder 9"/>
          <p:cNvSpPr>
            <a:spLocks noGrp="1"/>
          </p:cNvSpPr>
          <p:nvPr>
            <p:ph type="pic" sz="quarter" idx="14"/>
          </p:nvPr>
        </p:nvSpPr>
        <p:spPr>
          <a:xfrm>
            <a:off x="0" y="4480560"/>
            <a:ext cx="12192000" cy="23774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35" name="Text Placeholder 33"/>
          <p:cNvSpPr>
            <a:spLocks noGrp="1"/>
          </p:cNvSpPr>
          <p:nvPr>
            <p:ph type="body" sz="quarter" idx="17"/>
          </p:nvPr>
        </p:nvSpPr>
        <p:spPr>
          <a:xfrm>
            <a:off x="711200" y="2209800"/>
            <a:ext cx="8737600" cy="762000"/>
          </a:xfrm>
          <a:prstGeom prst="rect">
            <a:avLst/>
          </a:prstGeom>
        </p:spPr>
        <p:txBody>
          <a:bodyPr vert="horz"/>
          <a:lstStyle>
            <a:lvl1pPr marL="0" indent="0">
              <a:buNone/>
              <a:defRPr sz="40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
        <p:nvSpPr>
          <p:cNvPr id="42" name="Text Placeholder 33"/>
          <p:cNvSpPr>
            <a:spLocks noGrp="1"/>
          </p:cNvSpPr>
          <p:nvPr>
            <p:ph type="body" sz="quarter" idx="19"/>
          </p:nvPr>
        </p:nvSpPr>
        <p:spPr>
          <a:xfrm>
            <a:off x="711200" y="2743200"/>
            <a:ext cx="8737600" cy="533400"/>
          </a:xfrm>
          <a:prstGeom prst="rect">
            <a:avLst/>
          </a:prstGeom>
        </p:spPr>
        <p:txBody>
          <a:bodyPr vert="horz"/>
          <a:lstStyle>
            <a:lvl1pPr marL="0" indent="0">
              <a:buNone/>
              <a:defRPr sz="24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860154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point1">
    <p:spTree>
      <p:nvGrpSpPr>
        <p:cNvPr id="1" name=""/>
        <p:cNvGrpSpPr/>
        <p:nvPr/>
      </p:nvGrpSpPr>
      <p:grpSpPr>
        <a:xfrm>
          <a:off x="0" y="0"/>
          <a:ext cx="0" cy="0"/>
          <a:chOff x="0" y="0"/>
          <a:chExt cx="0" cy="0"/>
        </a:xfrm>
      </p:grpSpPr>
      <p:sp>
        <p:nvSpPr>
          <p:cNvPr id="5" name="Line 9"/>
          <p:cNvSpPr>
            <a:spLocks noChangeShapeType="1"/>
          </p:cNvSpPr>
          <p:nvPr userDrawn="1"/>
        </p:nvSpPr>
        <p:spPr bwMode="auto">
          <a:xfrm flipH="1">
            <a:off x="711200" y="1143000"/>
            <a:ext cx="8333317" cy="0"/>
          </a:xfrm>
          <a:prstGeom prst="line">
            <a:avLst/>
          </a:prstGeom>
          <a:noFill/>
          <a:ln w="25400">
            <a:solidFill>
              <a:schemeClr val="bg1">
                <a:lumMod val="65000"/>
              </a:schemeClr>
            </a:solidFill>
            <a:round/>
            <a:headEnd/>
            <a:tailEnd/>
          </a:ln>
        </p:spPr>
        <p:txBody>
          <a:bodyPr wrap="none" anchor="ctr"/>
          <a:lstStyle/>
          <a:p>
            <a:pPr fontAlgn="base">
              <a:spcBef>
                <a:spcPct val="0"/>
              </a:spcBef>
              <a:spcAft>
                <a:spcPct val="0"/>
              </a:spcAft>
              <a:defRPr/>
            </a:pPr>
            <a:endParaRPr lang="en-US" sz="2400">
              <a:ln>
                <a:solidFill>
                  <a:srgbClr val="000000"/>
                </a:solidFill>
              </a:ln>
              <a:solidFill>
                <a:srgbClr val="000000"/>
              </a:solidFill>
              <a:ea typeface="ＭＳ Ｐゴシック" charset="-128"/>
            </a:endParaRPr>
          </a:p>
        </p:txBody>
      </p:sp>
      <p:sp>
        <p:nvSpPr>
          <p:cNvPr id="7" name="Text Placeholder 33"/>
          <p:cNvSpPr>
            <a:spLocks noGrp="1"/>
          </p:cNvSpPr>
          <p:nvPr>
            <p:ph type="body" sz="quarter" idx="17"/>
          </p:nvPr>
        </p:nvSpPr>
        <p:spPr>
          <a:xfrm>
            <a:off x="711200" y="546344"/>
            <a:ext cx="8737600" cy="520456"/>
          </a:xfrm>
          <a:prstGeom prst="rect">
            <a:avLst/>
          </a:prstGeom>
        </p:spPr>
        <p:txBody>
          <a:bodyPr vert="horz"/>
          <a:lstStyle>
            <a:lvl1pPr marL="0" indent="0">
              <a:buNone/>
              <a:defRPr sz="2800" b="1"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p:txBody>
      </p:sp>
      <p:sp>
        <p:nvSpPr>
          <p:cNvPr id="9" name="Text Placeholder 33"/>
          <p:cNvSpPr>
            <a:spLocks noGrp="1"/>
          </p:cNvSpPr>
          <p:nvPr>
            <p:ph type="body" sz="quarter" idx="18"/>
          </p:nvPr>
        </p:nvSpPr>
        <p:spPr>
          <a:xfrm>
            <a:off x="711200" y="2133600"/>
            <a:ext cx="8737600" cy="4191000"/>
          </a:xfrm>
          <a:prstGeom prst="rect">
            <a:avLst/>
          </a:prstGeom>
        </p:spPr>
        <p:txBody>
          <a:bodyPr vert="horz"/>
          <a:lstStyle>
            <a:lvl1pPr marL="342900" indent="-342900">
              <a:buFont typeface="Arial"/>
              <a:buChar char="•"/>
              <a:defRPr lang="en-US" sz="2200" b="0" i="0" dirty="0">
                <a:solidFill>
                  <a:srgbClr val="00664D"/>
                </a:solidFill>
                <a:latin typeface="Myriad Pro"/>
                <a:ea typeface="ＭＳ Ｐゴシック" charset="-128"/>
                <a:cs typeface="ＭＳ Ｐゴシック" charset="-128"/>
              </a:defRPr>
            </a:lvl1pPr>
            <a:lvl2pPr marL="342900" indent="-342900">
              <a:defRPr sz="4000">
                <a:latin typeface="Myriad Pro"/>
              </a:defRPr>
            </a:lvl2pPr>
            <a:lvl3pPr marL="1143000" indent="-342900">
              <a:buFont typeface="Wingdings" charset="2"/>
              <a:buChar char="§"/>
              <a:tabLst>
                <a:tab pos="712788" algn="l"/>
              </a:tabLst>
              <a:defRPr sz="2000">
                <a:solidFill>
                  <a:srgbClr val="00664D"/>
                </a:solidFill>
                <a:latin typeface="Myriad Pro"/>
              </a:defRPr>
            </a:lvl3pPr>
            <a:lvl4pPr>
              <a:defRPr sz="4000">
                <a:latin typeface="Myriad Pro"/>
              </a:defRPr>
            </a:lvl4pPr>
            <a:lvl5pPr>
              <a:defRPr sz="4000">
                <a:latin typeface="Myriad Pro"/>
              </a:defRPr>
            </a:lvl5pPr>
          </a:lstStyle>
          <a:p>
            <a:pPr lvl="0"/>
            <a:r>
              <a:rPr lang="en-US" dirty="0"/>
              <a:t>Click to edit Master text styles</a:t>
            </a:r>
          </a:p>
          <a:p>
            <a:pPr marL="1143000" lvl="2" indent="-342900" algn="l" rtl="0" eaLnBrk="0" fontAlgn="base" hangingPunct="0">
              <a:spcBef>
                <a:spcPct val="20000"/>
              </a:spcBef>
              <a:spcAft>
                <a:spcPct val="0"/>
              </a:spcAft>
              <a:buFont typeface="Arial"/>
              <a:buChar char="•"/>
            </a:pPr>
            <a:r>
              <a:rPr lang="en-US" dirty="0"/>
              <a:t>Second level</a:t>
            </a:r>
          </a:p>
        </p:txBody>
      </p:sp>
    </p:spTree>
    <p:extLst>
      <p:ext uri="{BB962C8B-B14F-4D97-AF65-F5344CB8AC3E}">
        <p14:creationId xmlns:p14="http://schemas.microsoft.com/office/powerpoint/2010/main" val="4048325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170590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picture A">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3566160"/>
            <a:ext cx="707136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7" name="Picture Placeholder 9"/>
          <p:cNvSpPr>
            <a:spLocks noGrp="1"/>
          </p:cNvSpPr>
          <p:nvPr>
            <p:ph type="pic" sz="quarter" idx="14"/>
          </p:nvPr>
        </p:nvSpPr>
        <p:spPr>
          <a:xfrm>
            <a:off x="7193280" y="3566160"/>
            <a:ext cx="499872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8"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9"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2000">
                <a:solidFill>
                  <a:srgbClr val="00664D"/>
                </a:solidFill>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896724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icture B">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4389120"/>
            <a:ext cx="609600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5" name="Picture Placeholder 9"/>
          <p:cNvSpPr>
            <a:spLocks noGrp="1"/>
          </p:cNvSpPr>
          <p:nvPr>
            <p:ph type="pic" sz="quarter" idx="14"/>
          </p:nvPr>
        </p:nvSpPr>
        <p:spPr>
          <a:xfrm>
            <a:off x="6217920" y="4389120"/>
            <a:ext cx="597408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3"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14"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965783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0" y="0"/>
            <a:ext cx="12192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277774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0E445C-3CAD-4434-9F9B-1AF6EFCF8BB0}"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13325469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 picture A">
    <p:spTree>
      <p:nvGrpSpPr>
        <p:cNvPr id="1" name=""/>
        <p:cNvGrpSpPr/>
        <p:nvPr/>
      </p:nvGrpSpPr>
      <p:grpSpPr>
        <a:xfrm>
          <a:off x="0" y="0"/>
          <a:ext cx="0" cy="0"/>
          <a:chOff x="0" y="0"/>
          <a:chExt cx="0" cy="0"/>
        </a:xfrm>
      </p:grpSpPr>
      <p:sp>
        <p:nvSpPr>
          <p:cNvPr id="4" name="Picture Placeholder 9"/>
          <p:cNvSpPr>
            <a:spLocks noGrp="1"/>
          </p:cNvSpPr>
          <p:nvPr>
            <p:ph type="pic" sz="quarter" idx="13"/>
          </p:nvPr>
        </p:nvSpPr>
        <p:spPr>
          <a:xfrm>
            <a:off x="1320800" y="533400"/>
            <a:ext cx="9351264" cy="5779008"/>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16038548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 picture B">
    <p:spTree>
      <p:nvGrpSpPr>
        <p:cNvPr id="1" name=""/>
        <p:cNvGrpSpPr/>
        <p:nvPr/>
      </p:nvGrpSpPr>
      <p:grpSpPr>
        <a:xfrm>
          <a:off x="0" y="0"/>
          <a:ext cx="0" cy="0"/>
          <a:chOff x="0" y="0"/>
          <a:chExt cx="0" cy="0"/>
        </a:xfrm>
      </p:grpSpPr>
      <p:sp>
        <p:nvSpPr>
          <p:cNvPr id="5"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Picture Placeholder 9"/>
          <p:cNvSpPr>
            <a:spLocks noGrp="1"/>
          </p:cNvSpPr>
          <p:nvPr>
            <p:ph type="pic" sz="quarter" idx="13"/>
          </p:nvPr>
        </p:nvSpPr>
        <p:spPr>
          <a:xfrm>
            <a:off x="0" y="2971800"/>
            <a:ext cx="12192000" cy="38862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1"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2" name="Text Placeholder 33"/>
          <p:cNvSpPr>
            <a:spLocks noGrp="1"/>
          </p:cNvSpPr>
          <p:nvPr>
            <p:ph type="body" sz="quarter" idx="18"/>
          </p:nvPr>
        </p:nvSpPr>
        <p:spPr>
          <a:xfrm>
            <a:off x="711200" y="1381869"/>
            <a:ext cx="8737600" cy="2123332"/>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044227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pictures C">
    <p:spTree>
      <p:nvGrpSpPr>
        <p:cNvPr id="1" name=""/>
        <p:cNvGrpSpPr/>
        <p:nvPr/>
      </p:nvGrpSpPr>
      <p:grpSpPr>
        <a:xfrm>
          <a:off x="0" y="0"/>
          <a:ext cx="0" cy="0"/>
          <a:chOff x="0" y="0"/>
          <a:chExt cx="0" cy="0"/>
        </a:xfrm>
      </p:grpSpPr>
      <p:sp>
        <p:nvSpPr>
          <p:cNvPr id="6"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13" name="Picture Placeholder 9"/>
          <p:cNvSpPr>
            <a:spLocks noGrp="1"/>
          </p:cNvSpPr>
          <p:nvPr>
            <p:ph type="pic" sz="quarter" idx="13"/>
          </p:nvPr>
        </p:nvSpPr>
        <p:spPr>
          <a:xfrm>
            <a:off x="0" y="3200400"/>
            <a:ext cx="627888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4" name="Picture Placeholder 9"/>
          <p:cNvSpPr>
            <a:spLocks noGrp="1"/>
          </p:cNvSpPr>
          <p:nvPr>
            <p:ph type="pic" sz="quarter" idx="14"/>
          </p:nvPr>
        </p:nvSpPr>
        <p:spPr>
          <a:xfrm>
            <a:off x="6400800" y="3200400"/>
            <a:ext cx="579120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5"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6"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10304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pictures D">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6176813" y="0"/>
            <a:ext cx="603504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4" name="Picture Placeholder 9"/>
          <p:cNvSpPr>
            <a:spLocks noGrp="1"/>
          </p:cNvSpPr>
          <p:nvPr>
            <p:ph type="pic" sz="quarter" idx="14"/>
          </p:nvPr>
        </p:nvSpPr>
        <p:spPr>
          <a:xfrm>
            <a:off x="0" y="0"/>
            <a:ext cx="6096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20829735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9"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20"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148738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ond title page">
    <p:spTree>
      <p:nvGrpSpPr>
        <p:cNvPr id="1" name=""/>
        <p:cNvGrpSpPr/>
        <p:nvPr/>
      </p:nvGrpSpPr>
      <p:grpSpPr>
        <a:xfrm>
          <a:off x="0" y="0"/>
          <a:ext cx="0" cy="0"/>
          <a:chOff x="0" y="0"/>
          <a:chExt cx="0" cy="0"/>
        </a:xfrm>
      </p:grpSpPr>
      <p:sp>
        <p:nvSpPr>
          <p:cNvPr id="8" name="Rectangle 15"/>
          <p:cNvSpPr>
            <a:spLocks noChangeArrowheads="1"/>
          </p:cNvSpPr>
          <p:nvPr userDrawn="1"/>
        </p:nvSpPr>
        <p:spPr bwMode="auto">
          <a:xfrm>
            <a:off x="11501967" y="517525"/>
            <a:ext cx="184731" cy="461665"/>
          </a:xfrm>
          <a:prstGeom prst="rect">
            <a:avLst/>
          </a:prstGeom>
          <a:noFill/>
          <a:ln w="9525">
            <a:noFill/>
            <a:miter lim="800000"/>
            <a:headEnd/>
            <a:tailEnd/>
          </a:ln>
        </p:spPr>
        <p:txBody>
          <a:bodyPr wrap="none">
            <a:spAutoFit/>
          </a:bodyPr>
          <a:lstStyle/>
          <a:p>
            <a:pPr fontAlgn="base">
              <a:spcBef>
                <a:spcPct val="0"/>
              </a:spcBef>
              <a:spcAft>
                <a:spcPct val="0"/>
              </a:spcAft>
              <a:defRPr/>
            </a:pPr>
            <a:endParaRPr lang="en-US" sz="2400">
              <a:solidFill>
                <a:srgbClr val="000000"/>
              </a:solidFill>
              <a:ea typeface="ＭＳ Ｐゴシック" charset="-128"/>
            </a:endParaRPr>
          </a:p>
        </p:txBody>
      </p:sp>
      <p:sp>
        <p:nvSpPr>
          <p:cNvPr id="24" name="Picture Placeholder 9"/>
          <p:cNvSpPr>
            <a:spLocks noGrp="1"/>
          </p:cNvSpPr>
          <p:nvPr>
            <p:ph type="pic" sz="quarter" idx="14"/>
          </p:nvPr>
        </p:nvSpPr>
        <p:spPr>
          <a:xfrm>
            <a:off x="0" y="4480560"/>
            <a:ext cx="12192000" cy="23774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35" name="Text Placeholder 33"/>
          <p:cNvSpPr>
            <a:spLocks noGrp="1"/>
          </p:cNvSpPr>
          <p:nvPr>
            <p:ph type="body" sz="quarter" idx="17"/>
          </p:nvPr>
        </p:nvSpPr>
        <p:spPr>
          <a:xfrm>
            <a:off x="711200" y="2209800"/>
            <a:ext cx="8737600" cy="762000"/>
          </a:xfrm>
          <a:prstGeom prst="rect">
            <a:avLst/>
          </a:prstGeom>
        </p:spPr>
        <p:txBody>
          <a:bodyPr vert="horz"/>
          <a:lstStyle>
            <a:lvl1pPr marL="0" indent="0">
              <a:buNone/>
              <a:defRPr sz="40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
        <p:nvSpPr>
          <p:cNvPr id="42" name="Text Placeholder 33"/>
          <p:cNvSpPr>
            <a:spLocks noGrp="1"/>
          </p:cNvSpPr>
          <p:nvPr>
            <p:ph type="body" sz="quarter" idx="19"/>
          </p:nvPr>
        </p:nvSpPr>
        <p:spPr>
          <a:xfrm>
            <a:off x="711200" y="2743200"/>
            <a:ext cx="8737600" cy="533400"/>
          </a:xfrm>
          <a:prstGeom prst="rect">
            <a:avLst/>
          </a:prstGeom>
        </p:spPr>
        <p:txBody>
          <a:bodyPr vert="horz"/>
          <a:lstStyle>
            <a:lvl1pPr marL="0" indent="0">
              <a:buNone/>
              <a:defRPr sz="24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7026477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ulletpoint1">
    <p:spTree>
      <p:nvGrpSpPr>
        <p:cNvPr id="1" name=""/>
        <p:cNvGrpSpPr/>
        <p:nvPr/>
      </p:nvGrpSpPr>
      <p:grpSpPr>
        <a:xfrm>
          <a:off x="0" y="0"/>
          <a:ext cx="0" cy="0"/>
          <a:chOff x="0" y="0"/>
          <a:chExt cx="0" cy="0"/>
        </a:xfrm>
      </p:grpSpPr>
      <p:sp>
        <p:nvSpPr>
          <p:cNvPr id="5" name="Line 9"/>
          <p:cNvSpPr>
            <a:spLocks noChangeShapeType="1"/>
          </p:cNvSpPr>
          <p:nvPr userDrawn="1"/>
        </p:nvSpPr>
        <p:spPr bwMode="auto">
          <a:xfrm flipH="1">
            <a:off x="711200" y="1143000"/>
            <a:ext cx="8333317" cy="0"/>
          </a:xfrm>
          <a:prstGeom prst="line">
            <a:avLst/>
          </a:prstGeom>
          <a:noFill/>
          <a:ln w="25400">
            <a:solidFill>
              <a:schemeClr val="bg1">
                <a:lumMod val="65000"/>
              </a:schemeClr>
            </a:solidFill>
            <a:round/>
            <a:headEnd/>
            <a:tailEnd/>
          </a:ln>
        </p:spPr>
        <p:txBody>
          <a:bodyPr wrap="none" anchor="ctr"/>
          <a:lstStyle/>
          <a:p>
            <a:pPr fontAlgn="base">
              <a:spcBef>
                <a:spcPct val="0"/>
              </a:spcBef>
              <a:spcAft>
                <a:spcPct val="0"/>
              </a:spcAft>
              <a:defRPr/>
            </a:pPr>
            <a:endParaRPr lang="en-US" sz="2400">
              <a:ln>
                <a:solidFill>
                  <a:srgbClr val="000000"/>
                </a:solidFill>
              </a:ln>
              <a:solidFill>
                <a:srgbClr val="000000"/>
              </a:solidFill>
              <a:ea typeface="ＭＳ Ｐゴシック" charset="-128"/>
            </a:endParaRPr>
          </a:p>
        </p:txBody>
      </p:sp>
      <p:sp>
        <p:nvSpPr>
          <p:cNvPr id="7" name="Text Placeholder 33"/>
          <p:cNvSpPr>
            <a:spLocks noGrp="1"/>
          </p:cNvSpPr>
          <p:nvPr>
            <p:ph type="body" sz="quarter" idx="17"/>
          </p:nvPr>
        </p:nvSpPr>
        <p:spPr>
          <a:xfrm>
            <a:off x="711200" y="546344"/>
            <a:ext cx="8737600" cy="520456"/>
          </a:xfrm>
          <a:prstGeom prst="rect">
            <a:avLst/>
          </a:prstGeom>
        </p:spPr>
        <p:txBody>
          <a:bodyPr vert="horz"/>
          <a:lstStyle>
            <a:lvl1pPr marL="0" indent="0">
              <a:buNone/>
              <a:defRPr sz="2800" b="1"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p:txBody>
      </p:sp>
      <p:sp>
        <p:nvSpPr>
          <p:cNvPr id="9" name="Text Placeholder 33"/>
          <p:cNvSpPr>
            <a:spLocks noGrp="1"/>
          </p:cNvSpPr>
          <p:nvPr>
            <p:ph type="body" sz="quarter" idx="18"/>
          </p:nvPr>
        </p:nvSpPr>
        <p:spPr>
          <a:xfrm>
            <a:off x="711200" y="2133600"/>
            <a:ext cx="8737600" cy="4191000"/>
          </a:xfrm>
          <a:prstGeom prst="rect">
            <a:avLst/>
          </a:prstGeom>
        </p:spPr>
        <p:txBody>
          <a:bodyPr vert="horz"/>
          <a:lstStyle>
            <a:lvl1pPr marL="342900" indent="-342900">
              <a:buFont typeface="Arial"/>
              <a:buChar char="•"/>
              <a:defRPr lang="en-US" sz="2200" b="0" i="0" dirty="0">
                <a:solidFill>
                  <a:srgbClr val="00664D"/>
                </a:solidFill>
                <a:latin typeface="Myriad Pro"/>
                <a:ea typeface="ＭＳ Ｐゴシック" charset="-128"/>
                <a:cs typeface="ＭＳ Ｐゴシック" charset="-128"/>
              </a:defRPr>
            </a:lvl1pPr>
            <a:lvl2pPr marL="342900" indent="-342900">
              <a:defRPr sz="4000">
                <a:latin typeface="Myriad Pro"/>
              </a:defRPr>
            </a:lvl2pPr>
            <a:lvl3pPr marL="1143000" indent="-342900">
              <a:buFont typeface="Wingdings" charset="2"/>
              <a:buChar char="§"/>
              <a:tabLst>
                <a:tab pos="712788" algn="l"/>
              </a:tabLst>
              <a:defRPr sz="2000">
                <a:solidFill>
                  <a:srgbClr val="00664D"/>
                </a:solidFill>
                <a:latin typeface="Myriad Pro"/>
              </a:defRPr>
            </a:lvl3pPr>
            <a:lvl4pPr>
              <a:defRPr sz="4000">
                <a:latin typeface="Myriad Pro"/>
              </a:defRPr>
            </a:lvl4pPr>
            <a:lvl5pPr>
              <a:defRPr sz="4000">
                <a:latin typeface="Myriad Pro"/>
              </a:defRPr>
            </a:lvl5pPr>
          </a:lstStyle>
          <a:p>
            <a:pPr lvl="0"/>
            <a:r>
              <a:rPr lang="en-US" dirty="0"/>
              <a:t>Click to edit Master text styles</a:t>
            </a:r>
          </a:p>
          <a:p>
            <a:pPr marL="1143000" lvl="2" indent="-342900" algn="l" rtl="0" eaLnBrk="0" fontAlgn="base" hangingPunct="0">
              <a:spcBef>
                <a:spcPct val="20000"/>
              </a:spcBef>
              <a:spcAft>
                <a:spcPct val="0"/>
              </a:spcAft>
              <a:buFont typeface="Arial"/>
              <a:buChar char="•"/>
            </a:pPr>
            <a:r>
              <a:rPr lang="en-US" dirty="0"/>
              <a:t>Second level</a:t>
            </a:r>
          </a:p>
        </p:txBody>
      </p:sp>
    </p:spTree>
    <p:extLst>
      <p:ext uri="{BB962C8B-B14F-4D97-AF65-F5344CB8AC3E}">
        <p14:creationId xmlns:p14="http://schemas.microsoft.com/office/powerpoint/2010/main" val="564866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841019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picture A">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3566160"/>
            <a:ext cx="707136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7" name="Picture Placeholder 9"/>
          <p:cNvSpPr>
            <a:spLocks noGrp="1"/>
          </p:cNvSpPr>
          <p:nvPr>
            <p:ph type="pic" sz="quarter" idx="14"/>
          </p:nvPr>
        </p:nvSpPr>
        <p:spPr>
          <a:xfrm>
            <a:off x="7193280" y="3566160"/>
            <a:ext cx="499872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8"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9"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2000">
                <a:solidFill>
                  <a:srgbClr val="00664D"/>
                </a:solidFill>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2976332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 picture B">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4389120"/>
            <a:ext cx="609600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5" name="Picture Placeholder 9"/>
          <p:cNvSpPr>
            <a:spLocks noGrp="1"/>
          </p:cNvSpPr>
          <p:nvPr>
            <p:ph type="pic" sz="quarter" idx="14"/>
          </p:nvPr>
        </p:nvSpPr>
        <p:spPr>
          <a:xfrm>
            <a:off x="6217920" y="4389120"/>
            <a:ext cx="597408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3"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14"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533546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0E445C-3CAD-4434-9F9B-1AF6EFCF8BB0}"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13765450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0" y="0"/>
            <a:ext cx="12192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22864875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 picture A">
    <p:spTree>
      <p:nvGrpSpPr>
        <p:cNvPr id="1" name=""/>
        <p:cNvGrpSpPr/>
        <p:nvPr/>
      </p:nvGrpSpPr>
      <p:grpSpPr>
        <a:xfrm>
          <a:off x="0" y="0"/>
          <a:ext cx="0" cy="0"/>
          <a:chOff x="0" y="0"/>
          <a:chExt cx="0" cy="0"/>
        </a:xfrm>
      </p:grpSpPr>
      <p:sp>
        <p:nvSpPr>
          <p:cNvPr id="4" name="Picture Placeholder 9"/>
          <p:cNvSpPr>
            <a:spLocks noGrp="1"/>
          </p:cNvSpPr>
          <p:nvPr>
            <p:ph type="pic" sz="quarter" idx="13"/>
          </p:nvPr>
        </p:nvSpPr>
        <p:spPr>
          <a:xfrm>
            <a:off x="1320800" y="533400"/>
            <a:ext cx="9351264" cy="5779008"/>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41347639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 picture B">
    <p:spTree>
      <p:nvGrpSpPr>
        <p:cNvPr id="1" name=""/>
        <p:cNvGrpSpPr/>
        <p:nvPr/>
      </p:nvGrpSpPr>
      <p:grpSpPr>
        <a:xfrm>
          <a:off x="0" y="0"/>
          <a:ext cx="0" cy="0"/>
          <a:chOff x="0" y="0"/>
          <a:chExt cx="0" cy="0"/>
        </a:xfrm>
      </p:grpSpPr>
      <p:sp>
        <p:nvSpPr>
          <p:cNvPr id="5"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Picture Placeholder 9"/>
          <p:cNvSpPr>
            <a:spLocks noGrp="1"/>
          </p:cNvSpPr>
          <p:nvPr>
            <p:ph type="pic" sz="quarter" idx="13"/>
          </p:nvPr>
        </p:nvSpPr>
        <p:spPr>
          <a:xfrm>
            <a:off x="0" y="2971800"/>
            <a:ext cx="12192000" cy="38862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1"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2" name="Text Placeholder 33"/>
          <p:cNvSpPr>
            <a:spLocks noGrp="1"/>
          </p:cNvSpPr>
          <p:nvPr>
            <p:ph type="body" sz="quarter" idx="18"/>
          </p:nvPr>
        </p:nvSpPr>
        <p:spPr>
          <a:xfrm>
            <a:off x="711200" y="1381869"/>
            <a:ext cx="8737600" cy="2123332"/>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7751771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 pictures C">
    <p:spTree>
      <p:nvGrpSpPr>
        <p:cNvPr id="1" name=""/>
        <p:cNvGrpSpPr/>
        <p:nvPr/>
      </p:nvGrpSpPr>
      <p:grpSpPr>
        <a:xfrm>
          <a:off x="0" y="0"/>
          <a:ext cx="0" cy="0"/>
          <a:chOff x="0" y="0"/>
          <a:chExt cx="0" cy="0"/>
        </a:xfrm>
      </p:grpSpPr>
      <p:sp>
        <p:nvSpPr>
          <p:cNvPr id="6"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13" name="Picture Placeholder 9"/>
          <p:cNvSpPr>
            <a:spLocks noGrp="1"/>
          </p:cNvSpPr>
          <p:nvPr>
            <p:ph type="pic" sz="quarter" idx="13"/>
          </p:nvPr>
        </p:nvSpPr>
        <p:spPr>
          <a:xfrm>
            <a:off x="0" y="3200400"/>
            <a:ext cx="627888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4" name="Picture Placeholder 9"/>
          <p:cNvSpPr>
            <a:spLocks noGrp="1"/>
          </p:cNvSpPr>
          <p:nvPr>
            <p:ph type="pic" sz="quarter" idx="14"/>
          </p:nvPr>
        </p:nvSpPr>
        <p:spPr>
          <a:xfrm>
            <a:off x="6400800" y="3200400"/>
            <a:ext cx="579120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5"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6"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977476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 pictures D">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6176813" y="0"/>
            <a:ext cx="603504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4" name="Picture Placeholder 9"/>
          <p:cNvSpPr>
            <a:spLocks noGrp="1"/>
          </p:cNvSpPr>
          <p:nvPr>
            <p:ph type="pic" sz="quarter" idx="14"/>
          </p:nvPr>
        </p:nvSpPr>
        <p:spPr>
          <a:xfrm>
            <a:off x="0" y="0"/>
            <a:ext cx="6096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2580075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9"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20"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819918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ond title page">
    <p:spTree>
      <p:nvGrpSpPr>
        <p:cNvPr id="1" name=""/>
        <p:cNvGrpSpPr/>
        <p:nvPr/>
      </p:nvGrpSpPr>
      <p:grpSpPr>
        <a:xfrm>
          <a:off x="0" y="0"/>
          <a:ext cx="0" cy="0"/>
          <a:chOff x="0" y="0"/>
          <a:chExt cx="0" cy="0"/>
        </a:xfrm>
      </p:grpSpPr>
      <p:sp>
        <p:nvSpPr>
          <p:cNvPr id="8" name="Rectangle 15"/>
          <p:cNvSpPr>
            <a:spLocks noChangeArrowheads="1"/>
          </p:cNvSpPr>
          <p:nvPr userDrawn="1"/>
        </p:nvSpPr>
        <p:spPr bwMode="auto">
          <a:xfrm>
            <a:off x="11501967" y="517525"/>
            <a:ext cx="184731" cy="461665"/>
          </a:xfrm>
          <a:prstGeom prst="rect">
            <a:avLst/>
          </a:prstGeom>
          <a:noFill/>
          <a:ln w="9525">
            <a:noFill/>
            <a:miter lim="800000"/>
            <a:headEnd/>
            <a:tailEnd/>
          </a:ln>
        </p:spPr>
        <p:txBody>
          <a:bodyPr wrap="none">
            <a:spAutoFit/>
          </a:bodyPr>
          <a:lstStyle/>
          <a:p>
            <a:pPr fontAlgn="base">
              <a:spcBef>
                <a:spcPct val="0"/>
              </a:spcBef>
              <a:spcAft>
                <a:spcPct val="0"/>
              </a:spcAft>
              <a:defRPr/>
            </a:pPr>
            <a:endParaRPr lang="en-US" sz="2400">
              <a:solidFill>
                <a:srgbClr val="000000"/>
              </a:solidFill>
              <a:ea typeface="ＭＳ Ｐゴシック" charset="-128"/>
            </a:endParaRPr>
          </a:p>
        </p:txBody>
      </p:sp>
      <p:sp>
        <p:nvSpPr>
          <p:cNvPr id="24" name="Picture Placeholder 9"/>
          <p:cNvSpPr>
            <a:spLocks noGrp="1"/>
          </p:cNvSpPr>
          <p:nvPr>
            <p:ph type="pic" sz="quarter" idx="14"/>
          </p:nvPr>
        </p:nvSpPr>
        <p:spPr>
          <a:xfrm>
            <a:off x="0" y="4480560"/>
            <a:ext cx="12192000" cy="23774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35" name="Text Placeholder 33"/>
          <p:cNvSpPr>
            <a:spLocks noGrp="1"/>
          </p:cNvSpPr>
          <p:nvPr>
            <p:ph type="body" sz="quarter" idx="17"/>
          </p:nvPr>
        </p:nvSpPr>
        <p:spPr>
          <a:xfrm>
            <a:off x="711200" y="2209800"/>
            <a:ext cx="8737600" cy="762000"/>
          </a:xfrm>
          <a:prstGeom prst="rect">
            <a:avLst/>
          </a:prstGeom>
        </p:spPr>
        <p:txBody>
          <a:bodyPr vert="horz"/>
          <a:lstStyle>
            <a:lvl1pPr marL="0" indent="0">
              <a:buNone/>
              <a:defRPr sz="40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
        <p:nvSpPr>
          <p:cNvPr id="42" name="Text Placeholder 33"/>
          <p:cNvSpPr>
            <a:spLocks noGrp="1"/>
          </p:cNvSpPr>
          <p:nvPr>
            <p:ph type="body" sz="quarter" idx="19"/>
          </p:nvPr>
        </p:nvSpPr>
        <p:spPr>
          <a:xfrm>
            <a:off x="711200" y="2743200"/>
            <a:ext cx="8737600" cy="533400"/>
          </a:xfrm>
          <a:prstGeom prst="rect">
            <a:avLst/>
          </a:prstGeom>
        </p:spPr>
        <p:txBody>
          <a:bodyPr vert="horz"/>
          <a:lstStyle>
            <a:lvl1pPr marL="0" indent="0">
              <a:buNone/>
              <a:defRPr sz="24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528203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ulletpoint1">
    <p:spTree>
      <p:nvGrpSpPr>
        <p:cNvPr id="1" name=""/>
        <p:cNvGrpSpPr/>
        <p:nvPr/>
      </p:nvGrpSpPr>
      <p:grpSpPr>
        <a:xfrm>
          <a:off x="0" y="0"/>
          <a:ext cx="0" cy="0"/>
          <a:chOff x="0" y="0"/>
          <a:chExt cx="0" cy="0"/>
        </a:xfrm>
      </p:grpSpPr>
      <p:sp>
        <p:nvSpPr>
          <p:cNvPr id="5" name="Line 9"/>
          <p:cNvSpPr>
            <a:spLocks noChangeShapeType="1"/>
          </p:cNvSpPr>
          <p:nvPr userDrawn="1"/>
        </p:nvSpPr>
        <p:spPr bwMode="auto">
          <a:xfrm flipH="1">
            <a:off x="711200" y="1143000"/>
            <a:ext cx="8333317" cy="0"/>
          </a:xfrm>
          <a:prstGeom prst="line">
            <a:avLst/>
          </a:prstGeom>
          <a:noFill/>
          <a:ln w="25400">
            <a:solidFill>
              <a:schemeClr val="bg1">
                <a:lumMod val="65000"/>
              </a:schemeClr>
            </a:solidFill>
            <a:round/>
            <a:headEnd/>
            <a:tailEnd/>
          </a:ln>
        </p:spPr>
        <p:txBody>
          <a:bodyPr wrap="none" anchor="ctr"/>
          <a:lstStyle/>
          <a:p>
            <a:pPr fontAlgn="base">
              <a:spcBef>
                <a:spcPct val="0"/>
              </a:spcBef>
              <a:spcAft>
                <a:spcPct val="0"/>
              </a:spcAft>
              <a:defRPr/>
            </a:pPr>
            <a:endParaRPr lang="en-US" sz="2400">
              <a:ln>
                <a:solidFill>
                  <a:srgbClr val="000000"/>
                </a:solidFill>
              </a:ln>
              <a:solidFill>
                <a:srgbClr val="000000"/>
              </a:solidFill>
              <a:ea typeface="ＭＳ Ｐゴシック" charset="-128"/>
            </a:endParaRPr>
          </a:p>
        </p:txBody>
      </p:sp>
      <p:sp>
        <p:nvSpPr>
          <p:cNvPr id="7" name="Text Placeholder 33"/>
          <p:cNvSpPr>
            <a:spLocks noGrp="1"/>
          </p:cNvSpPr>
          <p:nvPr>
            <p:ph type="body" sz="quarter" idx="17"/>
          </p:nvPr>
        </p:nvSpPr>
        <p:spPr>
          <a:xfrm>
            <a:off x="711200" y="546344"/>
            <a:ext cx="8737600" cy="520456"/>
          </a:xfrm>
          <a:prstGeom prst="rect">
            <a:avLst/>
          </a:prstGeom>
        </p:spPr>
        <p:txBody>
          <a:bodyPr vert="horz"/>
          <a:lstStyle>
            <a:lvl1pPr marL="0" indent="0">
              <a:buNone/>
              <a:defRPr sz="2800" b="1"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p:txBody>
      </p:sp>
      <p:sp>
        <p:nvSpPr>
          <p:cNvPr id="9" name="Text Placeholder 33"/>
          <p:cNvSpPr>
            <a:spLocks noGrp="1"/>
          </p:cNvSpPr>
          <p:nvPr>
            <p:ph type="body" sz="quarter" idx="18"/>
          </p:nvPr>
        </p:nvSpPr>
        <p:spPr>
          <a:xfrm>
            <a:off x="711200" y="2133600"/>
            <a:ext cx="8737600" cy="4191000"/>
          </a:xfrm>
          <a:prstGeom prst="rect">
            <a:avLst/>
          </a:prstGeom>
        </p:spPr>
        <p:txBody>
          <a:bodyPr vert="horz"/>
          <a:lstStyle>
            <a:lvl1pPr marL="342900" indent="-342900">
              <a:buFont typeface="Arial"/>
              <a:buChar char="•"/>
              <a:defRPr lang="en-US" sz="2200" b="0" i="0" dirty="0">
                <a:solidFill>
                  <a:srgbClr val="00664D"/>
                </a:solidFill>
                <a:latin typeface="Myriad Pro"/>
                <a:ea typeface="ＭＳ Ｐゴシック" charset="-128"/>
                <a:cs typeface="ＭＳ Ｐゴシック" charset="-128"/>
              </a:defRPr>
            </a:lvl1pPr>
            <a:lvl2pPr marL="342900" indent="-342900">
              <a:defRPr sz="4000">
                <a:latin typeface="Myriad Pro"/>
              </a:defRPr>
            </a:lvl2pPr>
            <a:lvl3pPr marL="1143000" indent="-342900">
              <a:buFont typeface="Wingdings" charset="2"/>
              <a:buChar char="§"/>
              <a:tabLst>
                <a:tab pos="712788" algn="l"/>
              </a:tabLst>
              <a:defRPr sz="2000">
                <a:solidFill>
                  <a:srgbClr val="00664D"/>
                </a:solidFill>
                <a:latin typeface="Myriad Pro"/>
              </a:defRPr>
            </a:lvl3pPr>
            <a:lvl4pPr>
              <a:defRPr sz="4000">
                <a:latin typeface="Myriad Pro"/>
              </a:defRPr>
            </a:lvl4pPr>
            <a:lvl5pPr>
              <a:defRPr sz="4000">
                <a:latin typeface="Myriad Pro"/>
              </a:defRPr>
            </a:lvl5pPr>
          </a:lstStyle>
          <a:p>
            <a:pPr lvl="0"/>
            <a:r>
              <a:rPr lang="en-US" dirty="0"/>
              <a:t>Click to edit Master text styles</a:t>
            </a:r>
          </a:p>
          <a:p>
            <a:pPr marL="1143000" lvl="2" indent="-342900" algn="l" rtl="0" eaLnBrk="0" fontAlgn="base" hangingPunct="0">
              <a:spcBef>
                <a:spcPct val="20000"/>
              </a:spcBef>
              <a:spcAft>
                <a:spcPct val="0"/>
              </a:spcAft>
              <a:buFont typeface="Arial"/>
              <a:buChar char="•"/>
            </a:pPr>
            <a:r>
              <a:rPr lang="en-US" dirty="0"/>
              <a:t>Second level</a:t>
            </a:r>
          </a:p>
        </p:txBody>
      </p:sp>
    </p:spTree>
    <p:extLst>
      <p:ext uri="{BB962C8B-B14F-4D97-AF65-F5344CB8AC3E}">
        <p14:creationId xmlns:p14="http://schemas.microsoft.com/office/powerpoint/2010/main" val="17055432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accent1">
                    <a:lumMod val="50000"/>
                  </a:schemeClr>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2690633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 picture A">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3566160"/>
            <a:ext cx="707136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7" name="Picture Placeholder 9"/>
          <p:cNvSpPr>
            <a:spLocks noGrp="1"/>
          </p:cNvSpPr>
          <p:nvPr>
            <p:ph type="pic" sz="quarter" idx="14"/>
          </p:nvPr>
        </p:nvSpPr>
        <p:spPr>
          <a:xfrm>
            <a:off x="7193280" y="3566160"/>
            <a:ext cx="4998720" cy="329184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8"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9"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2000">
                <a:solidFill>
                  <a:srgbClr val="00664D"/>
                </a:solidFill>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6922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0E445C-3CAD-4434-9F9B-1AF6EFCF8BB0}"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32252896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picture B">
    <p:spTree>
      <p:nvGrpSpPr>
        <p:cNvPr id="1" name=""/>
        <p:cNvGrpSpPr/>
        <p:nvPr/>
      </p:nvGrpSpPr>
      <p:grpSpPr>
        <a:xfrm>
          <a:off x="0" y="0"/>
          <a:ext cx="0" cy="0"/>
          <a:chOff x="0" y="0"/>
          <a:chExt cx="0" cy="0"/>
        </a:xfrm>
      </p:grpSpPr>
      <p:sp>
        <p:nvSpPr>
          <p:cNvPr id="6" name="Picture Placeholder 9"/>
          <p:cNvSpPr>
            <a:spLocks noGrp="1"/>
          </p:cNvSpPr>
          <p:nvPr>
            <p:ph type="pic" sz="quarter" idx="13"/>
          </p:nvPr>
        </p:nvSpPr>
        <p:spPr>
          <a:xfrm>
            <a:off x="0" y="4389120"/>
            <a:ext cx="609600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5" name="Picture Placeholder 9"/>
          <p:cNvSpPr>
            <a:spLocks noGrp="1"/>
          </p:cNvSpPr>
          <p:nvPr>
            <p:ph type="pic" sz="quarter" idx="14"/>
          </p:nvPr>
        </p:nvSpPr>
        <p:spPr>
          <a:xfrm>
            <a:off x="6217920" y="4389120"/>
            <a:ext cx="5974080" cy="246888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3"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a:solidFill>
                  <a:srgbClr val="00664D"/>
                </a:solidFill>
                <a:latin typeface="Myriad Pro"/>
              </a:defRPr>
            </a:lvl1pPr>
          </a:lstStyle>
          <a:p>
            <a:pPr lvl="0"/>
            <a:r>
              <a:rPr lang="en-US" dirty="0"/>
              <a:t>Click to edit Master text styles</a:t>
            </a:r>
          </a:p>
        </p:txBody>
      </p:sp>
      <p:sp>
        <p:nvSpPr>
          <p:cNvPr id="14" name="Text Placeholder 33"/>
          <p:cNvSpPr>
            <a:spLocks noGrp="1"/>
          </p:cNvSpPr>
          <p:nvPr>
            <p:ph type="body" sz="quarter" idx="18"/>
          </p:nvPr>
        </p:nvSpPr>
        <p:spPr>
          <a:xfrm>
            <a:off x="711200" y="1381869"/>
            <a:ext cx="8737600" cy="2123332"/>
          </a:xfrm>
          <a:prstGeom prst="rect">
            <a:avLst/>
          </a:prstGeom>
        </p:spPr>
        <p:txBody>
          <a:bodyPr vert="horz"/>
          <a:lstStyle>
            <a:lvl1pPr marL="342900" indent="-342900">
              <a:buFont typeface="Arial"/>
              <a:buChar char="•"/>
              <a:defRPr sz="1800" b="0" i="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6089713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0" y="0"/>
            <a:ext cx="12192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28041508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 picture A">
    <p:spTree>
      <p:nvGrpSpPr>
        <p:cNvPr id="1" name=""/>
        <p:cNvGrpSpPr/>
        <p:nvPr/>
      </p:nvGrpSpPr>
      <p:grpSpPr>
        <a:xfrm>
          <a:off x="0" y="0"/>
          <a:ext cx="0" cy="0"/>
          <a:chOff x="0" y="0"/>
          <a:chExt cx="0" cy="0"/>
        </a:xfrm>
      </p:grpSpPr>
      <p:sp>
        <p:nvSpPr>
          <p:cNvPr id="4" name="Picture Placeholder 9"/>
          <p:cNvSpPr>
            <a:spLocks noGrp="1"/>
          </p:cNvSpPr>
          <p:nvPr>
            <p:ph type="pic" sz="quarter" idx="13"/>
          </p:nvPr>
        </p:nvSpPr>
        <p:spPr>
          <a:xfrm>
            <a:off x="1320800" y="533400"/>
            <a:ext cx="9351264" cy="5779008"/>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19171097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 picture B">
    <p:spTree>
      <p:nvGrpSpPr>
        <p:cNvPr id="1" name=""/>
        <p:cNvGrpSpPr/>
        <p:nvPr/>
      </p:nvGrpSpPr>
      <p:grpSpPr>
        <a:xfrm>
          <a:off x="0" y="0"/>
          <a:ext cx="0" cy="0"/>
          <a:chOff x="0" y="0"/>
          <a:chExt cx="0" cy="0"/>
        </a:xfrm>
      </p:grpSpPr>
      <p:sp>
        <p:nvSpPr>
          <p:cNvPr id="5"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6" name="Picture Placeholder 9"/>
          <p:cNvSpPr>
            <a:spLocks noGrp="1"/>
          </p:cNvSpPr>
          <p:nvPr>
            <p:ph type="pic" sz="quarter" idx="13"/>
          </p:nvPr>
        </p:nvSpPr>
        <p:spPr>
          <a:xfrm>
            <a:off x="0" y="2971800"/>
            <a:ext cx="12192000" cy="38862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1"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2" name="Text Placeholder 33"/>
          <p:cNvSpPr>
            <a:spLocks noGrp="1"/>
          </p:cNvSpPr>
          <p:nvPr>
            <p:ph type="body" sz="quarter" idx="18"/>
          </p:nvPr>
        </p:nvSpPr>
        <p:spPr>
          <a:xfrm>
            <a:off x="711200" y="1381869"/>
            <a:ext cx="8737600" cy="2123332"/>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0311883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 pictures C">
    <p:spTree>
      <p:nvGrpSpPr>
        <p:cNvPr id="1" name=""/>
        <p:cNvGrpSpPr/>
        <p:nvPr/>
      </p:nvGrpSpPr>
      <p:grpSpPr>
        <a:xfrm>
          <a:off x="0" y="0"/>
          <a:ext cx="0" cy="0"/>
          <a:chOff x="0" y="0"/>
          <a:chExt cx="0" cy="0"/>
        </a:xfrm>
      </p:grpSpPr>
      <p:sp>
        <p:nvSpPr>
          <p:cNvPr id="6"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a:solidFill>
                <a:srgbClr val="000000"/>
              </a:solidFill>
              <a:ea typeface="ＭＳ Ｐゴシック" charset="-128"/>
            </a:endParaRPr>
          </a:p>
        </p:txBody>
      </p:sp>
      <p:sp>
        <p:nvSpPr>
          <p:cNvPr id="13" name="Picture Placeholder 9"/>
          <p:cNvSpPr>
            <a:spLocks noGrp="1"/>
          </p:cNvSpPr>
          <p:nvPr>
            <p:ph type="pic" sz="quarter" idx="13"/>
          </p:nvPr>
        </p:nvSpPr>
        <p:spPr>
          <a:xfrm>
            <a:off x="0" y="3200400"/>
            <a:ext cx="627888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4" name="Picture Placeholder 9"/>
          <p:cNvSpPr>
            <a:spLocks noGrp="1"/>
          </p:cNvSpPr>
          <p:nvPr>
            <p:ph type="pic" sz="quarter" idx="14"/>
          </p:nvPr>
        </p:nvSpPr>
        <p:spPr>
          <a:xfrm>
            <a:off x="6400800" y="3200400"/>
            <a:ext cx="5791200" cy="36576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15"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16"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478339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 pictures D">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6176813" y="0"/>
            <a:ext cx="603504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
        <p:nvSpPr>
          <p:cNvPr id="4" name="Picture Placeholder 9"/>
          <p:cNvSpPr>
            <a:spLocks noGrp="1"/>
          </p:cNvSpPr>
          <p:nvPr>
            <p:ph type="pic" sz="quarter" idx="14"/>
          </p:nvPr>
        </p:nvSpPr>
        <p:spPr>
          <a:xfrm>
            <a:off x="0" y="0"/>
            <a:ext cx="6096000" cy="6858000"/>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none"/>
        </p:style>
        <p:txBody>
          <a:bodyPr vert="horz"/>
          <a:lstStyle>
            <a:lvl1pPr marL="0" indent="0">
              <a:buNone/>
              <a:defRPr sz="1200">
                <a:ln>
                  <a:noFill/>
                </a:ln>
                <a:noFill/>
                <a:effectLst/>
                <a:latin typeface="Myriad Pro"/>
              </a:defRPr>
            </a:lvl1pPr>
          </a:lstStyle>
          <a:p>
            <a:pPr lvl="0"/>
            <a:endParaRPr lang="en-US" noProof="0" dirty="0"/>
          </a:p>
        </p:txBody>
      </p:sp>
    </p:spTree>
    <p:extLst>
      <p:ext uri="{BB962C8B-B14F-4D97-AF65-F5344CB8AC3E}">
        <p14:creationId xmlns:p14="http://schemas.microsoft.com/office/powerpoint/2010/main" val="127931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9" name="Text Placeholder 14"/>
          <p:cNvSpPr>
            <a:spLocks noGrp="1"/>
          </p:cNvSpPr>
          <p:nvPr>
            <p:ph type="body" sz="quarter" idx="16"/>
          </p:nvPr>
        </p:nvSpPr>
        <p:spPr>
          <a:xfrm>
            <a:off x="711200" y="685800"/>
            <a:ext cx="6299200" cy="381000"/>
          </a:xfrm>
          <a:prstGeom prst="rect">
            <a:avLst/>
          </a:prstGeom>
        </p:spPr>
        <p:txBody>
          <a:bodyPr vert="horz"/>
          <a:lstStyle>
            <a:lvl1pPr marL="0" indent="0">
              <a:buNone/>
              <a:defRPr sz="1800" b="1" i="0">
                <a:solidFill>
                  <a:srgbClr val="00664D"/>
                </a:solidFill>
                <a:latin typeface="Myriad Pro"/>
              </a:defRPr>
            </a:lvl1pPr>
          </a:lstStyle>
          <a:p>
            <a:pPr lvl="0"/>
            <a:r>
              <a:rPr lang="en-US" dirty="0"/>
              <a:t>Click to edit Master text styles</a:t>
            </a:r>
          </a:p>
        </p:txBody>
      </p:sp>
      <p:sp>
        <p:nvSpPr>
          <p:cNvPr id="20" name="Text Placeholder 33"/>
          <p:cNvSpPr>
            <a:spLocks noGrp="1"/>
          </p:cNvSpPr>
          <p:nvPr>
            <p:ph type="body" sz="quarter" idx="18"/>
          </p:nvPr>
        </p:nvSpPr>
        <p:spPr>
          <a:xfrm>
            <a:off x="711200" y="1381870"/>
            <a:ext cx="8737600" cy="1742331"/>
          </a:xfrm>
          <a:prstGeom prst="rect">
            <a:avLst/>
          </a:prstGeom>
        </p:spPr>
        <p:txBody>
          <a:bodyPr vert="horz"/>
          <a:lstStyle>
            <a:lvl1pPr marL="0" indent="0">
              <a:buFontTx/>
              <a:buNone/>
              <a:defRPr sz="1800" b="0" i="0" baseline="0">
                <a:solidFill>
                  <a:srgbClr val="00664D"/>
                </a:solidFill>
                <a:latin typeface="Myriad Pro"/>
              </a:defRPr>
            </a:lvl1pPr>
            <a:lvl2pPr>
              <a:defRPr sz="4000">
                <a:latin typeface="Myriad Pro"/>
              </a:defRPr>
            </a:lvl2pPr>
            <a:lvl3pPr>
              <a:defRPr sz="4000">
                <a:latin typeface="Myriad Pro"/>
              </a:defRPr>
            </a:lvl3pPr>
            <a:lvl4pPr>
              <a:defRPr sz="4000">
                <a:latin typeface="Myriad Pro"/>
              </a:defRPr>
            </a:lvl4pPr>
            <a:lvl5pPr>
              <a:defRPr sz="4000">
                <a:latin typeface="Myriad Pro"/>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688694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0E445C-3CAD-4434-9F9B-1AF6EFCF8BB0}" type="datetimeFigureOut">
              <a:rPr lang="en-US" smtClean="0"/>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1324947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0E445C-3CAD-4434-9F9B-1AF6EFCF8BB0}" type="datetimeFigureOut">
              <a:rPr lang="en-US" smtClean="0"/>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1792388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E445C-3CAD-4434-9F9B-1AF6EFCF8BB0}" type="datetimeFigureOut">
              <a:rPr lang="en-US" smtClean="0"/>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2229042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E445C-3CAD-4434-9F9B-1AF6EFCF8BB0}"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289163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E445C-3CAD-4434-9F9B-1AF6EFCF8BB0}"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A9D864-FCF8-4373-A284-8DC673BA18A6}" type="slidenum">
              <a:rPr lang="en-US" smtClean="0"/>
              <a:t>‹#›</a:t>
            </a:fld>
            <a:endParaRPr lang="en-US"/>
          </a:p>
        </p:txBody>
      </p:sp>
    </p:spTree>
    <p:extLst>
      <p:ext uri="{BB962C8B-B14F-4D97-AF65-F5344CB8AC3E}">
        <p14:creationId xmlns:p14="http://schemas.microsoft.com/office/powerpoint/2010/main" val="2264149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3.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3.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E445C-3CAD-4434-9F9B-1AF6EFCF8BB0}" type="datetimeFigureOut">
              <a:rPr lang="en-US" smtClean="0"/>
              <a:t>10/20/2017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A9D864-FCF8-4373-A284-8DC673BA18A6}" type="slidenum">
              <a:rPr lang="en-US" smtClean="0"/>
              <a:t>‹#›</a:t>
            </a:fld>
            <a:endParaRPr lang="en-US"/>
          </a:p>
        </p:txBody>
      </p:sp>
    </p:spTree>
    <p:extLst>
      <p:ext uri="{BB962C8B-B14F-4D97-AF65-F5344CB8AC3E}">
        <p14:creationId xmlns:p14="http://schemas.microsoft.com/office/powerpoint/2010/main" val="3098466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6" r:id="rId12"/>
    <p:sldLayoutId id="214748369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355812" y="152400"/>
            <a:ext cx="2531389" cy="762000"/>
          </a:xfrm>
          <a:prstGeom prst="rect">
            <a:avLst/>
          </a:prstGeom>
        </p:spPr>
      </p:pic>
      <p:sp>
        <p:nvSpPr>
          <p:cNvPr id="10" name="Text Placeholder 33"/>
          <p:cNvSpPr txBox="1">
            <a:spLocks/>
          </p:cNvSpPr>
          <p:nvPr userDrawn="1"/>
        </p:nvSpPr>
        <p:spPr>
          <a:xfrm>
            <a:off x="406400" y="152400"/>
            <a:ext cx="5181600" cy="381000"/>
          </a:xfrm>
          <a:prstGeom prst="rect">
            <a:avLst/>
          </a:prstGeom>
        </p:spPr>
        <p:txBody>
          <a:bodyPr vert="horz"/>
          <a:lstStyle>
            <a:lvl1pPr marL="0" marR="0" indent="0" algn="l" defTabSz="914400" rtl="0" eaLnBrk="0" fontAlgn="base" latinLnBrk="0" hangingPunct="0">
              <a:lnSpc>
                <a:spcPct val="100000"/>
              </a:lnSpc>
              <a:spcBef>
                <a:spcPct val="20000"/>
              </a:spcBef>
              <a:spcAft>
                <a:spcPct val="0"/>
              </a:spcAft>
              <a:buClrTx/>
              <a:buSzTx/>
              <a:buFontTx/>
              <a:buNone/>
              <a:tabLst/>
              <a:defRPr sz="1200" b="0" i="0">
                <a:solidFill>
                  <a:schemeClr val="bg1">
                    <a:lumMod val="75000"/>
                  </a:schemeClr>
                </a:solidFill>
                <a:latin typeface="Myriad Pro"/>
                <a:ea typeface="ＭＳ Ｐゴシック" charset="-128"/>
                <a:cs typeface="ＭＳ Ｐゴシック" charset="-128"/>
              </a:defRPr>
            </a:lvl1pPr>
            <a:lvl2pPr marL="742950" indent="-285750" algn="l" rtl="0" eaLnBrk="0" fontAlgn="base" hangingPunct="0">
              <a:spcBef>
                <a:spcPct val="20000"/>
              </a:spcBef>
              <a:spcAft>
                <a:spcPct val="0"/>
              </a:spcAft>
              <a:buChar char="–"/>
              <a:defRPr sz="4000">
                <a:solidFill>
                  <a:schemeClr val="tx1"/>
                </a:solidFill>
                <a:latin typeface="Myriad Pro"/>
                <a:ea typeface="ＭＳ Ｐゴシック" charset="-128"/>
              </a:defRPr>
            </a:lvl2pPr>
            <a:lvl3pPr marL="1143000" indent="-228600" algn="l" rtl="0" eaLnBrk="0" fontAlgn="base" hangingPunct="0">
              <a:spcBef>
                <a:spcPct val="20000"/>
              </a:spcBef>
              <a:spcAft>
                <a:spcPct val="0"/>
              </a:spcAft>
              <a:buChar char="•"/>
              <a:defRPr sz="4000">
                <a:solidFill>
                  <a:schemeClr val="tx1"/>
                </a:solidFill>
                <a:latin typeface="Myriad Pro"/>
                <a:ea typeface="ＭＳ Ｐゴシック" charset="-128"/>
              </a:defRPr>
            </a:lvl3pPr>
            <a:lvl4pPr marL="1600200" indent="-228600" algn="l" rtl="0" eaLnBrk="0" fontAlgn="base" hangingPunct="0">
              <a:spcBef>
                <a:spcPct val="20000"/>
              </a:spcBef>
              <a:spcAft>
                <a:spcPct val="0"/>
              </a:spcAft>
              <a:buChar char="–"/>
              <a:defRPr sz="4000">
                <a:solidFill>
                  <a:schemeClr val="tx1"/>
                </a:solidFill>
                <a:latin typeface="Myriad Pro"/>
                <a:ea typeface="ＭＳ Ｐゴシック" charset="-128"/>
              </a:defRPr>
            </a:lvl4pPr>
            <a:lvl5pPr marL="2057400" indent="-228600" algn="l" rtl="0" eaLnBrk="0" fontAlgn="base" hangingPunct="0">
              <a:spcBef>
                <a:spcPct val="20000"/>
              </a:spcBef>
              <a:spcAft>
                <a:spcPct val="0"/>
              </a:spcAft>
              <a:buChar char="»"/>
              <a:defRPr sz="4000">
                <a:solidFill>
                  <a:schemeClr val="tx1"/>
                </a:solidFill>
                <a:latin typeface="Myriad Pro"/>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1200" b="1" dirty="0">
                <a:solidFill>
                  <a:srgbClr val="000000">
                    <a:lumMod val="50000"/>
                    <a:lumOff val="50000"/>
                  </a:srgbClr>
                </a:solidFill>
              </a:rPr>
              <a:t>Healthy forest. Strong nation. Better world.</a:t>
            </a:r>
          </a:p>
        </p:txBody>
      </p:sp>
    </p:spTree>
    <p:extLst>
      <p:ext uri="{BB962C8B-B14F-4D97-AF65-F5344CB8AC3E}">
        <p14:creationId xmlns:p14="http://schemas.microsoft.com/office/powerpoint/2010/main" val="1254459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355812" y="152400"/>
            <a:ext cx="2531389" cy="762000"/>
          </a:xfrm>
          <a:prstGeom prst="rect">
            <a:avLst/>
          </a:prstGeom>
        </p:spPr>
      </p:pic>
      <p:sp>
        <p:nvSpPr>
          <p:cNvPr id="10" name="Text Placeholder 33"/>
          <p:cNvSpPr txBox="1">
            <a:spLocks/>
          </p:cNvSpPr>
          <p:nvPr userDrawn="1"/>
        </p:nvSpPr>
        <p:spPr>
          <a:xfrm>
            <a:off x="406400" y="152400"/>
            <a:ext cx="5181600" cy="381000"/>
          </a:xfrm>
          <a:prstGeom prst="rect">
            <a:avLst/>
          </a:prstGeom>
        </p:spPr>
        <p:txBody>
          <a:bodyPr vert="horz"/>
          <a:lstStyle>
            <a:lvl1pPr marL="0" marR="0" indent="0" algn="l" defTabSz="914400" rtl="0" eaLnBrk="0" fontAlgn="base" latinLnBrk="0" hangingPunct="0">
              <a:lnSpc>
                <a:spcPct val="100000"/>
              </a:lnSpc>
              <a:spcBef>
                <a:spcPct val="20000"/>
              </a:spcBef>
              <a:spcAft>
                <a:spcPct val="0"/>
              </a:spcAft>
              <a:buClrTx/>
              <a:buSzTx/>
              <a:buFontTx/>
              <a:buNone/>
              <a:tabLst/>
              <a:defRPr sz="1200" b="0" i="0">
                <a:solidFill>
                  <a:schemeClr val="bg1">
                    <a:lumMod val="75000"/>
                  </a:schemeClr>
                </a:solidFill>
                <a:latin typeface="Myriad Pro"/>
                <a:ea typeface="ＭＳ Ｐゴシック" charset="-128"/>
                <a:cs typeface="ＭＳ Ｐゴシック" charset="-128"/>
              </a:defRPr>
            </a:lvl1pPr>
            <a:lvl2pPr marL="742950" indent="-285750" algn="l" rtl="0" eaLnBrk="0" fontAlgn="base" hangingPunct="0">
              <a:spcBef>
                <a:spcPct val="20000"/>
              </a:spcBef>
              <a:spcAft>
                <a:spcPct val="0"/>
              </a:spcAft>
              <a:buChar char="–"/>
              <a:defRPr sz="4000">
                <a:solidFill>
                  <a:schemeClr val="tx1"/>
                </a:solidFill>
                <a:latin typeface="Myriad Pro"/>
                <a:ea typeface="ＭＳ Ｐゴシック" charset="-128"/>
              </a:defRPr>
            </a:lvl2pPr>
            <a:lvl3pPr marL="1143000" indent="-228600" algn="l" rtl="0" eaLnBrk="0" fontAlgn="base" hangingPunct="0">
              <a:spcBef>
                <a:spcPct val="20000"/>
              </a:spcBef>
              <a:spcAft>
                <a:spcPct val="0"/>
              </a:spcAft>
              <a:buChar char="•"/>
              <a:defRPr sz="4000">
                <a:solidFill>
                  <a:schemeClr val="tx1"/>
                </a:solidFill>
                <a:latin typeface="Myriad Pro"/>
                <a:ea typeface="ＭＳ Ｐゴシック" charset="-128"/>
              </a:defRPr>
            </a:lvl3pPr>
            <a:lvl4pPr marL="1600200" indent="-228600" algn="l" rtl="0" eaLnBrk="0" fontAlgn="base" hangingPunct="0">
              <a:spcBef>
                <a:spcPct val="20000"/>
              </a:spcBef>
              <a:spcAft>
                <a:spcPct val="0"/>
              </a:spcAft>
              <a:buChar char="–"/>
              <a:defRPr sz="4000">
                <a:solidFill>
                  <a:schemeClr val="tx1"/>
                </a:solidFill>
                <a:latin typeface="Myriad Pro"/>
                <a:ea typeface="ＭＳ Ｐゴシック" charset="-128"/>
              </a:defRPr>
            </a:lvl4pPr>
            <a:lvl5pPr marL="2057400" indent="-228600" algn="l" rtl="0" eaLnBrk="0" fontAlgn="base" hangingPunct="0">
              <a:spcBef>
                <a:spcPct val="20000"/>
              </a:spcBef>
              <a:spcAft>
                <a:spcPct val="0"/>
              </a:spcAft>
              <a:buChar char="»"/>
              <a:defRPr sz="4000">
                <a:solidFill>
                  <a:schemeClr val="tx1"/>
                </a:solidFill>
                <a:latin typeface="Myriad Pro"/>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1200" b="1" dirty="0">
                <a:solidFill>
                  <a:srgbClr val="000000">
                    <a:lumMod val="50000"/>
                    <a:lumOff val="50000"/>
                  </a:srgbClr>
                </a:solidFill>
              </a:rPr>
              <a:t>Healthy forest. Strong nation. Better world.</a:t>
            </a:r>
          </a:p>
        </p:txBody>
      </p:sp>
    </p:spTree>
    <p:extLst>
      <p:ext uri="{BB962C8B-B14F-4D97-AF65-F5344CB8AC3E}">
        <p14:creationId xmlns:p14="http://schemas.microsoft.com/office/powerpoint/2010/main" val="27434763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355812" y="152400"/>
            <a:ext cx="2531389" cy="762000"/>
          </a:xfrm>
          <a:prstGeom prst="rect">
            <a:avLst/>
          </a:prstGeom>
        </p:spPr>
      </p:pic>
      <p:sp>
        <p:nvSpPr>
          <p:cNvPr id="10" name="Text Placeholder 33"/>
          <p:cNvSpPr txBox="1">
            <a:spLocks/>
          </p:cNvSpPr>
          <p:nvPr userDrawn="1"/>
        </p:nvSpPr>
        <p:spPr>
          <a:xfrm>
            <a:off x="406400" y="152400"/>
            <a:ext cx="5181600" cy="381000"/>
          </a:xfrm>
          <a:prstGeom prst="rect">
            <a:avLst/>
          </a:prstGeom>
        </p:spPr>
        <p:txBody>
          <a:bodyPr vert="horz"/>
          <a:lstStyle>
            <a:lvl1pPr marL="0" marR="0" indent="0" algn="l" defTabSz="914400" rtl="0" eaLnBrk="0" fontAlgn="base" latinLnBrk="0" hangingPunct="0">
              <a:lnSpc>
                <a:spcPct val="100000"/>
              </a:lnSpc>
              <a:spcBef>
                <a:spcPct val="20000"/>
              </a:spcBef>
              <a:spcAft>
                <a:spcPct val="0"/>
              </a:spcAft>
              <a:buClrTx/>
              <a:buSzTx/>
              <a:buFontTx/>
              <a:buNone/>
              <a:tabLst/>
              <a:defRPr sz="1200" b="0" i="0">
                <a:solidFill>
                  <a:schemeClr val="bg1">
                    <a:lumMod val="75000"/>
                  </a:schemeClr>
                </a:solidFill>
                <a:latin typeface="Myriad Pro"/>
                <a:ea typeface="ＭＳ Ｐゴシック" charset="-128"/>
                <a:cs typeface="ＭＳ Ｐゴシック" charset="-128"/>
              </a:defRPr>
            </a:lvl1pPr>
            <a:lvl2pPr marL="742950" indent="-285750" algn="l" rtl="0" eaLnBrk="0" fontAlgn="base" hangingPunct="0">
              <a:spcBef>
                <a:spcPct val="20000"/>
              </a:spcBef>
              <a:spcAft>
                <a:spcPct val="0"/>
              </a:spcAft>
              <a:buChar char="–"/>
              <a:defRPr sz="4000">
                <a:solidFill>
                  <a:schemeClr val="tx1"/>
                </a:solidFill>
                <a:latin typeface="Myriad Pro"/>
                <a:ea typeface="ＭＳ Ｐゴシック" charset="-128"/>
              </a:defRPr>
            </a:lvl2pPr>
            <a:lvl3pPr marL="1143000" indent="-228600" algn="l" rtl="0" eaLnBrk="0" fontAlgn="base" hangingPunct="0">
              <a:spcBef>
                <a:spcPct val="20000"/>
              </a:spcBef>
              <a:spcAft>
                <a:spcPct val="0"/>
              </a:spcAft>
              <a:buChar char="•"/>
              <a:defRPr sz="4000">
                <a:solidFill>
                  <a:schemeClr val="tx1"/>
                </a:solidFill>
                <a:latin typeface="Myriad Pro"/>
                <a:ea typeface="ＭＳ Ｐゴシック" charset="-128"/>
              </a:defRPr>
            </a:lvl3pPr>
            <a:lvl4pPr marL="1600200" indent="-228600" algn="l" rtl="0" eaLnBrk="0" fontAlgn="base" hangingPunct="0">
              <a:spcBef>
                <a:spcPct val="20000"/>
              </a:spcBef>
              <a:spcAft>
                <a:spcPct val="0"/>
              </a:spcAft>
              <a:buChar char="–"/>
              <a:defRPr sz="4000">
                <a:solidFill>
                  <a:schemeClr val="tx1"/>
                </a:solidFill>
                <a:latin typeface="Myriad Pro"/>
                <a:ea typeface="ＭＳ Ｐゴシック" charset="-128"/>
              </a:defRPr>
            </a:lvl4pPr>
            <a:lvl5pPr marL="2057400" indent="-228600" algn="l" rtl="0" eaLnBrk="0" fontAlgn="base" hangingPunct="0">
              <a:spcBef>
                <a:spcPct val="20000"/>
              </a:spcBef>
              <a:spcAft>
                <a:spcPct val="0"/>
              </a:spcAft>
              <a:buChar char="»"/>
              <a:defRPr sz="4000">
                <a:solidFill>
                  <a:schemeClr val="tx1"/>
                </a:solidFill>
                <a:latin typeface="Myriad Pro"/>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1200" b="1" dirty="0">
                <a:solidFill>
                  <a:srgbClr val="000000">
                    <a:lumMod val="50000"/>
                    <a:lumOff val="50000"/>
                  </a:srgbClr>
                </a:solidFill>
              </a:rPr>
              <a:t>Healthy forest. Strong nation. Better world.</a:t>
            </a:r>
          </a:p>
        </p:txBody>
      </p:sp>
    </p:spTree>
    <p:extLst>
      <p:ext uri="{BB962C8B-B14F-4D97-AF65-F5344CB8AC3E}">
        <p14:creationId xmlns:p14="http://schemas.microsoft.com/office/powerpoint/2010/main" val="17834823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a:xfrm>
            <a:off x="1981200" y="1965598"/>
            <a:ext cx="8305800" cy="1905000"/>
          </a:xfrm>
        </p:spPr>
        <p:txBody>
          <a:bodyPr>
            <a:normAutofit fontScale="92500" lnSpcReduction="10000"/>
          </a:bodyPr>
          <a:lstStyle/>
          <a:p>
            <a:pPr algn="ctr"/>
            <a:r>
              <a:rPr lang="yo-NG" dirty="0">
                <a:latin typeface="Arial" panose="020B0604020202020204" pitchFamily="34" charset="0"/>
                <a:cs typeface="Arial" panose="020B0604020202020204" pitchFamily="34" charset="0"/>
              </a:rPr>
              <a:t>U</a:t>
            </a:r>
            <a:r>
              <a:rPr lang="en-AU" dirty="0">
                <a:latin typeface="Arial" panose="020B0604020202020204" pitchFamily="34" charset="0"/>
                <a:cs typeface="Arial" panose="020B0604020202020204" pitchFamily="34" charset="0"/>
              </a:rPr>
              <a:t>tilizing </a:t>
            </a:r>
            <a:r>
              <a:rPr lang="yo-NG" dirty="0">
                <a:latin typeface="Arial" panose="020B0604020202020204" pitchFamily="34" charset="0"/>
                <a:cs typeface="Arial" panose="020B0604020202020204" pitchFamily="34" charset="0"/>
              </a:rPr>
              <a:t>governance</a:t>
            </a:r>
            <a:r>
              <a:rPr lang="en-AU" dirty="0">
                <a:latin typeface="Arial" panose="020B0604020202020204" pitchFamily="34" charset="0"/>
                <a:cs typeface="Arial" panose="020B0604020202020204" pitchFamily="34" charset="0"/>
              </a:rPr>
              <a:t> arrangements to ensure </a:t>
            </a:r>
            <a:r>
              <a:rPr lang="yo-NG" dirty="0">
                <a:latin typeface="Arial" panose="020B0604020202020204" pitchFamily="34" charset="0"/>
                <a:cs typeface="Arial" panose="020B0604020202020204" pitchFamily="34" charset="0"/>
              </a:rPr>
              <a:t>REDD+</a:t>
            </a:r>
            <a:r>
              <a:rPr lang="en-AU" dirty="0">
                <a:latin typeface="Arial" panose="020B0604020202020204" pitchFamily="34" charset="0"/>
                <a:cs typeface="Arial" panose="020B0604020202020204" pitchFamily="34" charset="0"/>
              </a:rPr>
              <a:t> activities are carried out in consistency with </a:t>
            </a:r>
            <a:r>
              <a:rPr lang="yo-NG" dirty="0">
                <a:latin typeface="Arial" panose="020B0604020202020204" pitchFamily="34" charset="0"/>
                <a:cs typeface="Arial" panose="020B0604020202020204" pitchFamily="34" charset="0"/>
              </a:rPr>
              <a:t>C</a:t>
            </a:r>
            <a:r>
              <a:rPr lang="en-AU" dirty="0">
                <a:latin typeface="Arial" panose="020B0604020202020204" pitchFamily="34" charset="0"/>
                <a:cs typeface="Arial" panose="020B0604020202020204" pitchFamily="34" charset="0"/>
              </a:rPr>
              <a:t>ancun </a:t>
            </a:r>
            <a:r>
              <a:rPr lang="yo-NG" dirty="0">
                <a:latin typeface="Arial" panose="020B0604020202020204" pitchFamily="34" charset="0"/>
                <a:cs typeface="Arial" panose="020B0604020202020204" pitchFamily="34" charset="0"/>
              </a:rPr>
              <a:t>Safeguards</a:t>
            </a:r>
            <a:endParaRPr lang="en-US" dirty="0">
              <a:latin typeface="Arial" panose="020B0604020202020204" pitchFamily="34" charset="0"/>
              <a:cs typeface="Arial" panose="020B0604020202020204" pitchFamily="34" charset="0"/>
            </a:endParaRPr>
          </a:p>
        </p:txBody>
      </p:sp>
      <p:sp>
        <p:nvSpPr>
          <p:cNvPr id="5" name="Text Placeholder 4"/>
          <p:cNvSpPr>
            <a:spLocks noGrp="1"/>
          </p:cNvSpPr>
          <p:nvPr>
            <p:ph type="body" sz="quarter" idx="19"/>
          </p:nvPr>
        </p:nvSpPr>
        <p:spPr>
          <a:xfrm>
            <a:off x="3257550" y="4096408"/>
            <a:ext cx="5753100" cy="914400"/>
          </a:xfrm>
        </p:spPr>
        <p:txBody>
          <a:bodyPr/>
          <a:lstStyle/>
          <a:p>
            <a:pPr algn="ctr"/>
            <a:r>
              <a:rPr lang="yo-NG" dirty="0">
                <a:solidFill>
                  <a:srgbClr val="FF0000"/>
                </a:solidFill>
              </a:rPr>
              <a:t>Army Hotel, Hanoi, Vietnam</a:t>
            </a:r>
          </a:p>
          <a:p>
            <a:pPr algn="ctr"/>
            <a:r>
              <a:rPr lang="en-AU" dirty="0">
                <a:solidFill>
                  <a:srgbClr val="FF0000"/>
                </a:solidFill>
              </a:rPr>
              <a:t> </a:t>
            </a:r>
            <a:r>
              <a:rPr lang="yo-NG" dirty="0">
                <a:solidFill>
                  <a:srgbClr val="FF0000"/>
                </a:solidFill>
              </a:rPr>
              <a:t>26th October</a:t>
            </a:r>
            <a:r>
              <a:rPr lang="en-AU" dirty="0">
                <a:solidFill>
                  <a:srgbClr val="FF0000"/>
                </a:solidFill>
              </a:rPr>
              <a:t>, 2017</a:t>
            </a:r>
          </a:p>
        </p:txBody>
      </p:sp>
    </p:spTree>
    <p:extLst>
      <p:ext uri="{BB962C8B-B14F-4D97-AF65-F5344CB8AC3E}">
        <p14:creationId xmlns:p14="http://schemas.microsoft.com/office/powerpoint/2010/main" val="1187526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3"/>
          <p:cNvSpPr/>
          <p:nvPr/>
        </p:nvSpPr>
        <p:spPr>
          <a:xfrm>
            <a:off x="290072" y="162801"/>
            <a:ext cx="1149121" cy="6560889"/>
          </a:xfrm>
          <a:prstGeom prst="downArrow">
            <a:avLst>
              <a:gd name="adj1" fmla="val 50000"/>
              <a:gd name="adj2" fmla="val 3806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fontAlgn="base">
              <a:spcBef>
                <a:spcPct val="0"/>
              </a:spcBef>
              <a:spcAft>
                <a:spcPct val="0"/>
              </a:spcAft>
            </a:pPr>
            <a:endParaRPr lang="en-US" sz="1200">
              <a:solidFill>
                <a:srgbClr val="FFFFFF"/>
              </a:solidFill>
              <a:latin typeface="Calibri"/>
              <a:cs typeface="Calibri"/>
            </a:endParaRPr>
          </a:p>
        </p:txBody>
      </p:sp>
      <p:sp>
        <p:nvSpPr>
          <p:cNvPr id="5" name="TextBox 4"/>
          <p:cNvSpPr txBox="1"/>
          <p:nvPr/>
        </p:nvSpPr>
        <p:spPr>
          <a:xfrm>
            <a:off x="576282" y="76200"/>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a:t>
            </a:r>
            <a:r>
              <a:rPr lang="yo-NG" b="1" dirty="0">
                <a:solidFill>
                  <a:srgbClr val="FFFFFF"/>
                </a:solidFill>
                <a:latin typeface="Calibri"/>
                <a:cs typeface="Calibri"/>
              </a:rPr>
              <a:t>12</a:t>
            </a:r>
            <a:endParaRPr lang="en-US" b="1" dirty="0">
              <a:solidFill>
                <a:srgbClr val="FFFFFF"/>
              </a:solidFill>
              <a:latin typeface="Calibri"/>
              <a:cs typeface="Calibri"/>
            </a:endParaRPr>
          </a:p>
        </p:txBody>
      </p:sp>
      <p:sp>
        <p:nvSpPr>
          <p:cNvPr id="6" name="TextBox 5"/>
          <p:cNvSpPr txBox="1"/>
          <p:nvPr/>
        </p:nvSpPr>
        <p:spPr>
          <a:xfrm>
            <a:off x="568140" y="905857"/>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201</a:t>
            </a:r>
            <a:r>
              <a:rPr lang="yo-NG" b="1" dirty="0">
                <a:solidFill>
                  <a:srgbClr val="FFFFFF"/>
                </a:solidFill>
                <a:latin typeface="Calibri"/>
                <a:cs typeface="Calibri"/>
              </a:rPr>
              <a:t>3</a:t>
            </a:r>
            <a:endParaRPr lang="en-US" b="1" dirty="0">
              <a:solidFill>
                <a:srgbClr val="FFFFFF"/>
              </a:solidFill>
              <a:latin typeface="Calibri"/>
              <a:cs typeface="Calibri"/>
            </a:endParaRPr>
          </a:p>
        </p:txBody>
      </p:sp>
      <p:sp>
        <p:nvSpPr>
          <p:cNvPr id="7" name="TextBox 6"/>
          <p:cNvSpPr txBox="1"/>
          <p:nvPr/>
        </p:nvSpPr>
        <p:spPr>
          <a:xfrm>
            <a:off x="576280" y="1687134"/>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201</a:t>
            </a:r>
            <a:r>
              <a:rPr lang="yo-NG" b="1" dirty="0">
                <a:solidFill>
                  <a:srgbClr val="FFFFFF"/>
                </a:solidFill>
                <a:latin typeface="Calibri"/>
                <a:cs typeface="Calibri"/>
              </a:rPr>
              <a:t>4</a:t>
            </a:r>
            <a:endParaRPr lang="en-US" b="1" dirty="0">
              <a:solidFill>
                <a:srgbClr val="FFFFFF"/>
              </a:solidFill>
              <a:latin typeface="Calibri"/>
              <a:cs typeface="Calibri"/>
            </a:endParaRPr>
          </a:p>
        </p:txBody>
      </p:sp>
      <p:sp>
        <p:nvSpPr>
          <p:cNvPr id="9" name="TextBox 8"/>
          <p:cNvSpPr txBox="1"/>
          <p:nvPr/>
        </p:nvSpPr>
        <p:spPr>
          <a:xfrm>
            <a:off x="576280" y="3699459"/>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2015</a:t>
            </a:r>
          </a:p>
        </p:txBody>
      </p:sp>
      <p:sp>
        <p:nvSpPr>
          <p:cNvPr id="10" name="TextBox 9"/>
          <p:cNvSpPr txBox="1"/>
          <p:nvPr/>
        </p:nvSpPr>
        <p:spPr>
          <a:xfrm>
            <a:off x="576944" y="4953000"/>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2016</a:t>
            </a:r>
          </a:p>
        </p:txBody>
      </p:sp>
      <p:sp>
        <p:nvSpPr>
          <p:cNvPr id="11" name="TextBox 10"/>
          <p:cNvSpPr txBox="1"/>
          <p:nvPr/>
        </p:nvSpPr>
        <p:spPr>
          <a:xfrm>
            <a:off x="576944" y="5715000"/>
            <a:ext cx="651253" cy="369332"/>
          </a:xfrm>
          <a:prstGeom prst="rect">
            <a:avLst/>
          </a:prstGeom>
          <a:solidFill>
            <a:srgbClr val="114F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base">
              <a:spcBef>
                <a:spcPct val="0"/>
              </a:spcBef>
              <a:spcAft>
                <a:spcPct val="0"/>
              </a:spcAft>
            </a:pPr>
            <a:r>
              <a:rPr lang="en-US" b="1" dirty="0">
                <a:solidFill>
                  <a:srgbClr val="FFFFFF"/>
                </a:solidFill>
                <a:latin typeface="Calibri"/>
                <a:cs typeface="Calibri"/>
              </a:rPr>
              <a:t>2017</a:t>
            </a:r>
          </a:p>
        </p:txBody>
      </p:sp>
      <p:sp>
        <p:nvSpPr>
          <p:cNvPr id="12" name="Rectangle 11"/>
          <p:cNvSpPr/>
          <p:nvPr/>
        </p:nvSpPr>
        <p:spPr>
          <a:xfrm>
            <a:off x="1226806" y="5638800"/>
            <a:ext cx="434605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en-GB" dirty="0">
                <a:solidFill>
                  <a:srgbClr val="000000"/>
                </a:solidFill>
                <a:latin typeface="Calibri"/>
                <a:cs typeface="Calibri"/>
              </a:rPr>
              <a:t>Submission of National Forest Reference Level </a:t>
            </a:r>
          </a:p>
          <a:p>
            <a:pPr marL="285750" indent="-285750" fontAlgn="base">
              <a:spcBef>
                <a:spcPct val="0"/>
              </a:spcBef>
              <a:spcAft>
                <a:spcPct val="0"/>
              </a:spcAft>
              <a:buFont typeface="Arial"/>
              <a:buChar char="•"/>
            </a:pPr>
            <a:r>
              <a:rPr lang="en-GB" dirty="0">
                <a:solidFill>
                  <a:srgbClr val="000000"/>
                </a:solidFill>
                <a:latin typeface="Calibri"/>
                <a:cs typeface="Calibri"/>
              </a:rPr>
              <a:t>Endorsement of National REDD+ Strategy</a:t>
            </a:r>
          </a:p>
        </p:txBody>
      </p:sp>
      <p:sp>
        <p:nvSpPr>
          <p:cNvPr id="13" name="Rectangle 12"/>
          <p:cNvSpPr/>
          <p:nvPr/>
        </p:nvSpPr>
        <p:spPr>
          <a:xfrm>
            <a:off x="1226805" y="4845596"/>
            <a:ext cx="4346050" cy="71700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en-GB" dirty="0">
                <a:solidFill>
                  <a:srgbClr val="000000"/>
                </a:solidFill>
                <a:latin typeface="Calibri"/>
                <a:cs typeface="Calibri"/>
              </a:rPr>
              <a:t>Launch of National Forest Inventory</a:t>
            </a:r>
          </a:p>
          <a:p>
            <a:pPr marL="285750" indent="-285750" fontAlgn="base">
              <a:spcBef>
                <a:spcPct val="0"/>
              </a:spcBef>
              <a:spcAft>
                <a:spcPct val="0"/>
              </a:spcAft>
              <a:buFont typeface="Arial"/>
              <a:buChar char="•"/>
            </a:pPr>
            <a:r>
              <a:rPr lang="en-GB" dirty="0">
                <a:solidFill>
                  <a:srgbClr val="000000"/>
                </a:solidFill>
                <a:latin typeface="Calibri"/>
                <a:cs typeface="Calibri"/>
              </a:rPr>
              <a:t>Transition from OCCD to CCDA</a:t>
            </a:r>
          </a:p>
        </p:txBody>
      </p:sp>
      <p:sp>
        <p:nvSpPr>
          <p:cNvPr id="14" name="Rectangle 13"/>
          <p:cNvSpPr/>
          <p:nvPr/>
        </p:nvSpPr>
        <p:spPr>
          <a:xfrm>
            <a:off x="1211248" y="3519471"/>
            <a:ext cx="4346050" cy="109148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en-GB" dirty="0">
                <a:solidFill>
                  <a:srgbClr val="000000"/>
                </a:solidFill>
                <a:latin typeface="Calibri"/>
                <a:cs typeface="Calibri"/>
              </a:rPr>
              <a:t>Start of FCPF Project</a:t>
            </a:r>
            <a:r>
              <a:rPr lang="yo-NG" dirty="0">
                <a:solidFill>
                  <a:srgbClr val="000000"/>
                </a:solidFill>
                <a:latin typeface="Calibri"/>
                <a:cs typeface="Calibri"/>
              </a:rPr>
              <a:t> – </a:t>
            </a:r>
            <a:r>
              <a:rPr lang="en-AU" dirty="0">
                <a:solidFill>
                  <a:srgbClr val="000000"/>
                </a:solidFill>
                <a:latin typeface="Calibri"/>
                <a:cs typeface="Calibri"/>
              </a:rPr>
              <a:t>PNG adopted a Country Approach to Safeguards (CAS)</a:t>
            </a:r>
            <a:endParaRPr lang="en-GB" dirty="0">
              <a:solidFill>
                <a:srgbClr val="000000"/>
              </a:solidFill>
              <a:latin typeface="Calibri"/>
              <a:cs typeface="Calibri"/>
            </a:endParaRPr>
          </a:p>
          <a:p>
            <a:pPr marL="285750" indent="-285750" fontAlgn="base">
              <a:spcBef>
                <a:spcPct val="0"/>
              </a:spcBef>
              <a:spcAft>
                <a:spcPct val="0"/>
              </a:spcAft>
              <a:buFont typeface="Arial"/>
              <a:buChar char="•"/>
            </a:pPr>
            <a:r>
              <a:rPr lang="en-GB" dirty="0">
                <a:solidFill>
                  <a:srgbClr val="000000"/>
                </a:solidFill>
                <a:latin typeface="Calibri"/>
                <a:cs typeface="Calibri"/>
              </a:rPr>
              <a:t>Climate Change Management Act </a:t>
            </a:r>
            <a:r>
              <a:rPr lang="yo-NG" dirty="0">
                <a:solidFill>
                  <a:srgbClr val="000000"/>
                </a:solidFill>
                <a:latin typeface="Calibri"/>
                <a:cs typeface="Calibri"/>
              </a:rPr>
              <a:t> </a:t>
            </a:r>
            <a:endParaRPr lang="en-GB" dirty="0">
              <a:solidFill>
                <a:srgbClr val="000000"/>
              </a:solidFill>
              <a:latin typeface="Calibri"/>
              <a:cs typeface="Calibri"/>
            </a:endParaRPr>
          </a:p>
        </p:txBody>
      </p:sp>
      <p:sp>
        <p:nvSpPr>
          <p:cNvPr id="15" name="Rectangle 14"/>
          <p:cNvSpPr/>
          <p:nvPr/>
        </p:nvSpPr>
        <p:spPr>
          <a:xfrm>
            <a:off x="1211248" y="782523"/>
            <a:ext cx="4362336" cy="61934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en-AU" dirty="0">
                <a:solidFill>
                  <a:srgbClr val="000000"/>
                </a:solidFill>
                <a:latin typeface="Calibri"/>
                <a:cs typeface="Calibri"/>
              </a:rPr>
              <a:t>A sub-technical working group on safeguards was formed</a:t>
            </a:r>
            <a:r>
              <a:rPr lang="yo-NG" dirty="0">
                <a:solidFill>
                  <a:srgbClr val="000000"/>
                </a:solidFill>
                <a:latin typeface="Calibri"/>
                <a:cs typeface="Calibri"/>
              </a:rPr>
              <a:t> (TWG - SES) </a:t>
            </a:r>
            <a:endParaRPr lang="en-GB" dirty="0">
              <a:solidFill>
                <a:srgbClr val="000000"/>
              </a:solidFill>
              <a:latin typeface="Calibri"/>
              <a:cs typeface="Calibri"/>
            </a:endParaRPr>
          </a:p>
        </p:txBody>
      </p:sp>
      <p:sp>
        <p:nvSpPr>
          <p:cNvPr id="16" name="Rectangle 15"/>
          <p:cNvSpPr/>
          <p:nvPr/>
        </p:nvSpPr>
        <p:spPr>
          <a:xfrm>
            <a:off x="1227533" y="72778"/>
            <a:ext cx="4346051" cy="60739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yo-NG" dirty="0">
                <a:solidFill>
                  <a:srgbClr val="000000"/>
                </a:solidFill>
                <a:latin typeface="Calibri"/>
                <a:cs typeface="Calibri"/>
              </a:rPr>
              <a:t>Developing</a:t>
            </a:r>
            <a:r>
              <a:rPr lang="en-AU" dirty="0">
                <a:solidFill>
                  <a:srgbClr val="000000"/>
                </a:solidFill>
                <a:latin typeface="Calibri"/>
                <a:cs typeface="Calibri"/>
              </a:rPr>
              <a:t> </a:t>
            </a:r>
            <a:r>
              <a:rPr lang="yo-NG" dirty="0">
                <a:solidFill>
                  <a:srgbClr val="000000"/>
                </a:solidFill>
                <a:latin typeface="Calibri"/>
                <a:cs typeface="Calibri"/>
              </a:rPr>
              <a:t>of </a:t>
            </a:r>
            <a:r>
              <a:rPr lang="en-AU" dirty="0">
                <a:solidFill>
                  <a:srgbClr val="000000"/>
                </a:solidFill>
                <a:latin typeface="Calibri"/>
                <a:cs typeface="Calibri"/>
              </a:rPr>
              <a:t>social and environmental safeguards (SES) relating to REDD+</a:t>
            </a:r>
            <a:r>
              <a:rPr lang="yo-NG" dirty="0">
                <a:solidFill>
                  <a:srgbClr val="000000"/>
                </a:solidFill>
                <a:latin typeface="Calibri"/>
                <a:cs typeface="Calibri"/>
              </a:rPr>
              <a:t> (FPIC)</a:t>
            </a:r>
            <a:endParaRPr lang="en-GB" dirty="0">
              <a:solidFill>
                <a:srgbClr val="000000"/>
              </a:solidFill>
              <a:latin typeface="Calibri"/>
              <a:cs typeface="Calibri"/>
            </a:endParaRPr>
          </a:p>
        </p:txBody>
      </p:sp>
      <p:sp>
        <p:nvSpPr>
          <p:cNvPr id="23" name="Text Placeholder 1"/>
          <p:cNvSpPr>
            <a:spLocks noGrp="1"/>
          </p:cNvSpPr>
          <p:nvPr>
            <p:ph type="body" sz="quarter" idx="17"/>
          </p:nvPr>
        </p:nvSpPr>
        <p:spPr>
          <a:xfrm>
            <a:off x="5253158" y="660779"/>
            <a:ext cx="4183891" cy="1131331"/>
          </a:xfrm>
        </p:spPr>
        <p:txBody>
          <a:bodyPr/>
          <a:lstStyle/>
          <a:p>
            <a:pPr algn="r"/>
            <a:r>
              <a:rPr lang="en-US" dirty="0"/>
              <a:t>What </a:t>
            </a:r>
            <a:r>
              <a:rPr lang="yo-NG" dirty="0"/>
              <a:t>did PNG do?</a:t>
            </a:r>
            <a:endParaRPr lang="en-US" dirty="0"/>
          </a:p>
        </p:txBody>
      </p:sp>
      <p:sp>
        <p:nvSpPr>
          <p:cNvPr id="24" name="Rectangle 23"/>
          <p:cNvSpPr/>
          <p:nvPr/>
        </p:nvSpPr>
        <p:spPr>
          <a:xfrm>
            <a:off x="6192266" y="1226444"/>
            <a:ext cx="5050972" cy="388217"/>
          </a:xfrm>
          <a:prstGeom prst="rect">
            <a:avLst/>
          </a:prstGeom>
          <a:solidFill>
            <a:srgbClr val="0066CC"/>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fontAlgn="base">
              <a:spcBef>
                <a:spcPct val="0"/>
              </a:spcBef>
              <a:spcAft>
                <a:spcPct val="0"/>
              </a:spcAft>
            </a:pPr>
            <a:r>
              <a:rPr lang="en-US" sz="1600" b="1" dirty="0">
                <a:solidFill>
                  <a:schemeClr val="bg1"/>
                </a:solidFill>
                <a:latin typeface="Calibri"/>
                <a:cs typeface="Calibri"/>
              </a:rPr>
              <a:t>Realignment of safeguards (2015 – present):</a:t>
            </a:r>
            <a:endParaRPr lang="yo-NG" sz="1600" b="1" dirty="0">
              <a:solidFill>
                <a:schemeClr val="bg1"/>
              </a:solidFill>
              <a:latin typeface="Calibri"/>
              <a:cs typeface="Calibri"/>
            </a:endParaRPr>
          </a:p>
        </p:txBody>
      </p:sp>
      <p:sp>
        <p:nvSpPr>
          <p:cNvPr id="25" name="TextBox 24"/>
          <p:cNvSpPr txBox="1"/>
          <p:nvPr/>
        </p:nvSpPr>
        <p:spPr>
          <a:xfrm>
            <a:off x="6128106" y="5856357"/>
            <a:ext cx="5563151" cy="707886"/>
          </a:xfrm>
          <a:prstGeom prst="rect">
            <a:avLst/>
          </a:prstGeom>
          <a:noFill/>
        </p:spPr>
        <p:txBody>
          <a:bodyPr wrap="square" rtlCol="0">
            <a:spAutoFit/>
          </a:bodyPr>
          <a:lstStyle/>
          <a:p>
            <a:pPr fontAlgn="base">
              <a:spcBef>
                <a:spcPct val="0"/>
              </a:spcBef>
              <a:spcAft>
                <a:spcPct val="0"/>
              </a:spcAft>
            </a:pPr>
            <a:r>
              <a:rPr lang="en-US" sz="2000" dirty="0">
                <a:solidFill>
                  <a:srgbClr val="000000"/>
                </a:solidFill>
                <a:latin typeface="Calibri"/>
                <a:ea typeface="ＭＳ Ｐゴシック" charset="0"/>
                <a:cs typeface="Calibri"/>
              </a:rPr>
              <a:t>REDD+ development has been an ongoing process and NRS draws on this experience and information. </a:t>
            </a:r>
          </a:p>
        </p:txBody>
      </p:sp>
      <p:sp>
        <p:nvSpPr>
          <p:cNvPr id="27" name="Rectangle 26"/>
          <p:cNvSpPr/>
          <p:nvPr/>
        </p:nvSpPr>
        <p:spPr>
          <a:xfrm>
            <a:off x="1211248" y="1519155"/>
            <a:ext cx="4346050" cy="17657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fontAlgn="base">
              <a:spcBef>
                <a:spcPct val="0"/>
              </a:spcBef>
              <a:spcAft>
                <a:spcPct val="0"/>
              </a:spcAft>
              <a:buFont typeface="Arial"/>
              <a:buChar char="•"/>
            </a:pPr>
            <a:r>
              <a:rPr lang="en-AU" dirty="0">
                <a:solidFill>
                  <a:srgbClr val="000000"/>
                </a:solidFill>
                <a:latin typeface="Calibri"/>
                <a:cs typeface="Calibri"/>
              </a:rPr>
              <a:t>Review</a:t>
            </a:r>
            <a:r>
              <a:rPr lang="yo-NG" dirty="0">
                <a:solidFill>
                  <a:srgbClr val="000000"/>
                </a:solidFill>
                <a:latin typeface="Calibri"/>
                <a:cs typeface="Calibri"/>
              </a:rPr>
              <a:t>ed</a:t>
            </a:r>
            <a:r>
              <a:rPr lang="en-AU" dirty="0">
                <a:solidFill>
                  <a:srgbClr val="000000"/>
                </a:solidFill>
                <a:latin typeface="Calibri"/>
                <a:cs typeface="Calibri"/>
              </a:rPr>
              <a:t> existing policies, laws and regulations (PLRs),</a:t>
            </a:r>
            <a:endParaRPr lang="yo-NG" dirty="0">
              <a:solidFill>
                <a:srgbClr val="000000"/>
              </a:solidFill>
              <a:latin typeface="Calibri"/>
              <a:cs typeface="Calibri"/>
            </a:endParaRPr>
          </a:p>
          <a:p>
            <a:pPr fontAlgn="base">
              <a:spcBef>
                <a:spcPct val="0"/>
              </a:spcBef>
              <a:spcAft>
                <a:spcPct val="0"/>
              </a:spcAft>
            </a:pPr>
            <a:r>
              <a:rPr lang="en-AU" sz="1400" b="1" dirty="0">
                <a:solidFill>
                  <a:srgbClr val="000000"/>
                </a:solidFill>
                <a:latin typeface="Calibri"/>
                <a:cs typeface="Calibri"/>
              </a:rPr>
              <a:t>1</a:t>
            </a:r>
            <a:r>
              <a:rPr lang="en-AU" sz="1400" dirty="0">
                <a:solidFill>
                  <a:srgbClr val="000000"/>
                </a:solidFill>
                <a:latin typeface="Calibri"/>
                <a:cs typeface="Calibri"/>
              </a:rPr>
              <a:t>. Gap Analysis of Existing Policies, Laws and Regulations,</a:t>
            </a:r>
          </a:p>
          <a:p>
            <a:pPr fontAlgn="base">
              <a:spcBef>
                <a:spcPct val="0"/>
              </a:spcBef>
              <a:spcAft>
                <a:spcPct val="0"/>
              </a:spcAft>
            </a:pPr>
            <a:r>
              <a:rPr lang="en-AU" sz="1400" b="1" dirty="0">
                <a:solidFill>
                  <a:srgbClr val="000000"/>
                </a:solidFill>
                <a:latin typeface="Calibri"/>
                <a:cs typeface="Calibri"/>
              </a:rPr>
              <a:t>2</a:t>
            </a:r>
            <a:r>
              <a:rPr lang="en-AU" sz="1400" dirty="0">
                <a:solidFill>
                  <a:srgbClr val="000000"/>
                </a:solidFill>
                <a:latin typeface="Calibri"/>
                <a:cs typeface="Calibri"/>
              </a:rPr>
              <a:t>. Policy-to-Practice Roadmap, and</a:t>
            </a:r>
          </a:p>
          <a:p>
            <a:pPr fontAlgn="base">
              <a:spcBef>
                <a:spcPct val="0"/>
              </a:spcBef>
              <a:spcAft>
                <a:spcPct val="0"/>
              </a:spcAft>
            </a:pPr>
            <a:r>
              <a:rPr lang="en-AU" sz="1400" b="1" dirty="0">
                <a:solidFill>
                  <a:srgbClr val="000000"/>
                </a:solidFill>
                <a:latin typeface="Calibri"/>
                <a:cs typeface="Calibri"/>
              </a:rPr>
              <a:t>3</a:t>
            </a:r>
            <a:r>
              <a:rPr lang="en-AU" sz="1400" dirty="0">
                <a:solidFill>
                  <a:srgbClr val="000000"/>
                </a:solidFill>
                <a:latin typeface="Calibri"/>
                <a:cs typeface="Calibri"/>
              </a:rPr>
              <a:t>. REDD+ Social and Environmental Principles, Criteria and Indicators for Papua New Guinea.</a:t>
            </a:r>
            <a:endParaRPr lang="en-GB" sz="1400" dirty="0">
              <a:solidFill>
                <a:srgbClr val="000000"/>
              </a:solidFill>
              <a:latin typeface="Calibri"/>
              <a:cs typeface="Calibri"/>
            </a:endParaRPr>
          </a:p>
        </p:txBody>
      </p:sp>
      <p:sp>
        <p:nvSpPr>
          <p:cNvPr id="2" name="Left Arrow 1"/>
          <p:cNvSpPr/>
          <p:nvPr/>
        </p:nvSpPr>
        <p:spPr bwMode="auto">
          <a:xfrm flipH="1">
            <a:off x="4780444" y="4500504"/>
            <a:ext cx="1835572" cy="484632"/>
          </a:xfrm>
          <a:prstGeom prst="leftArrow">
            <a:avLst/>
          </a:prstGeom>
          <a:solidFill>
            <a:srgbClr val="0066CC"/>
          </a:solidFill>
          <a:ln w="25400" cap="flat" cmpd="sng" algn="ctr">
            <a:solidFill>
              <a:srgbClr val="0033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charset="0"/>
            </a:endParaRPr>
          </a:p>
        </p:txBody>
      </p:sp>
      <p:graphicFrame>
        <p:nvGraphicFramePr>
          <p:cNvPr id="17" name="Diagram 16"/>
          <p:cNvGraphicFramePr/>
          <p:nvPr>
            <p:extLst>
              <p:ext uri="{D42A27DB-BD31-4B8C-83A1-F6EECF244321}">
                <p14:modId xmlns:p14="http://schemas.microsoft.com/office/powerpoint/2010/main" val="2841934241"/>
              </p:ext>
            </p:extLst>
          </p:nvPr>
        </p:nvGraphicFramePr>
        <p:xfrm>
          <a:off x="5764351" y="1275189"/>
          <a:ext cx="6290660" cy="48532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07624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down)">
                                      <p:cBhvr>
                                        <p:cTn id="26" dur="500"/>
                                        <p:tgtEl>
                                          <p:spTgt spid="11"/>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down)">
                                      <p:cBhvr>
                                        <p:cTn id="29" dur="500"/>
                                        <p:tgtEl>
                                          <p:spTgt spid="12"/>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down)">
                                      <p:cBhvr>
                                        <p:cTn id="41" dur="500"/>
                                        <p:tgtEl>
                                          <p:spTgt spid="16"/>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4"/>
                                        </p:tgtEl>
                                        <p:attrNameLst>
                                          <p:attrName>style.visibility</p:attrName>
                                        </p:attrNameLst>
                                      </p:cBhvr>
                                      <p:to>
                                        <p:strVal val="visible"/>
                                      </p:to>
                                    </p:set>
                                  </p:childTnLst>
                                </p:cTn>
                              </p:par>
                            </p:childTnLst>
                          </p:cTn>
                        </p:par>
                        <p:par>
                          <p:cTn id="46" fill="hold">
                            <p:stCondLst>
                              <p:cond delay="0"/>
                            </p:stCondLst>
                            <p:childTnLst>
                              <p:par>
                                <p:cTn id="47" presetID="22" presetClass="entr" presetSubtype="4" fill="hold" grpId="0"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wipe(down)">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ppt_x"/>
                                          </p:val>
                                        </p:tav>
                                        <p:tav tm="100000">
                                          <p:val>
                                            <p:strVal val="#ppt_x"/>
                                          </p:val>
                                        </p:tav>
                                      </p:tavLst>
                                    </p:anim>
                                    <p:anim calcmode="lin" valueType="num">
                                      <p:cBhvr additive="base">
                                        <p:cTn id="5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2" grpId="0" animBg="1"/>
      <p:bldP spid="13" grpId="0" animBg="1"/>
      <p:bldP spid="14" grpId="0" animBg="1"/>
      <p:bldP spid="15" grpId="0" animBg="1"/>
      <p:bldP spid="16" grpId="0" animBg="1"/>
      <p:bldP spid="23" grpId="0" build="p"/>
      <p:bldP spid="24" grpId="0" animBg="1"/>
      <p:bldP spid="25" grpId="0"/>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p:txBody>
          <a:bodyPr/>
          <a:lstStyle/>
          <a:p>
            <a:r>
              <a:rPr lang="en-US" dirty="0"/>
              <a:t>REDD+ Action Areas and Policies and Measures</a:t>
            </a:r>
          </a:p>
        </p:txBody>
      </p:sp>
      <p:graphicFrame>
        <p:nvGraphicFramePr>
          <p:cNvPr id="4" name="Table 3"/>
          <p:cNvGraphicFramePr>
            <a:graphicFrameLocks noGrp="1"/>
          </p:cNvGraphicFramePr>
          <p:nvPr>
            <p:extLst>
              <p:ext uri="{D42A27DB-BD31-4B8C-83A1-F6EECF244321}">
                <p14:modId xmlns:p14="http://schemas.microsoft.com/office/powerpoint/2010/main" val="3757360984"/>
              </p:ext>
            </p:extLst>
          </p:nvPr>
        </p:nvGraphicFramePr>
        <p:xfrm>
          <a:off x="711199" y="1253063"/>
          <a:ext cx="11001829" cy="5375890"/>
        </p:xfrm>
        <a:graphic>
          <a:graphicData uri="http://schemas.openxmlformats.org/drawingml/2006/table">
            <a:tbl>
              <a:tblPr firstRow="1" bandRow="1">
                <a:tableStyleId>{21E4AEA4-8DFA-4A89-87EB-49C32662AFE0}</a:tableStyleId>
              </a:tblPr>
              <a:tblGrid>
                <a:gridCol w="3819572">
                  <a:extLst>
                    <a:ext uri="{9D8B030D-6E8A-4147-A177-3AD203B41FA5}">
                      <a16:colId xmlns:a16="http://schemas.microsoft.com/office/drawing/2014/main" val="2982036511"/>
                    </a:ext>
                  </a:extLst>
                </a:gridCol>
                <a:gridCol w="7182257">
                  <a:extLst>
                    <a:ext uri="{9D8B030D-6E8A-4147-A177-3AD203B41FA5}">
                      <a16:colId xmlns:a16="http://schemas.microsoft.com/office/drawing/2014/main" val="3410628318"/>
                    </a:ext>
                  </a:extLst>
                </a:gridCol>
              </a:tblGrid>
              <a:tr h="834370">
                <a:tc>
                  <a:txBody>
                    <a:bodyPr/>
                    <a:lstStyle/>
                    <a:p>
                      <a:r>
                        <a:rPr lang="en-US" sz="2000" dirty="0">
                          <a:latin typeface="Calibri" panose="020F0502020204030204" pitchFamily="34" charset="0"/>
                          <a:cs typeface="Calibri" panose="020F0502020204030204" pitchFamily="34" charset="0"/>
                        </a:rPr>
                        <a:t>Action Areas</a:t>
                      </a:r>
                    </a:p>
                  </a:txBody>
                  <a:tcPr/>
                </a:tc>
                <a:tc>
                  <a:txBody>
                    <a:bodyPr/>
                    <a:lstStyle/>
                    <a:p>
                      <a:r>
                        <a:rPr lang="en-US" sz="2000" dirty="0">
                          <a:latin typeface="Calibri" panose="020F0502020204030204" pitchFamily="34" charset="0"/>
                          <a:cs typeface="Calibri" panose="020F0502020204030204" pitchFamily="34" charset="0"/>
                        </a:rPr>
                        <a:t>Policies</a:t>
                      </a:r>
                      <a:r>
                        <a:rPr lang="en-US" sz="2000" baseline="0" dirty="0">
                          <a:latin typeface="Calibri" panose="020F0502020204030204" pitchFamily="34" charset="0"/>
                          <a:cs typeface="Calibri" panose="020F0502020204030204" pitchFamily="34" charset="0"/>
                        </a:rPr>
                        <a:t> and Measures (PAMs)</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335117166"/>
                  </a:ext>
                </a:extLst>
              </a:tr>
              <a:tr h="834370">
                <a:tc>
                  <a:txBody>
                    <a:bodyPr/>
                    <a:lstStyle/>
                    <a:p>
                      <a:r>
                        <a:rPr lang="en-US" sz="2000" dirty="0">
                          <a:latin typeface="Calibri" panose="020F0502020204030204" pitchFamily="34" charset="0"/>
                          <a:cs typeface="Calibri" panose="020F0502020204030204" pitchFamily="34" charset="0"/>
                        </a:rPr>
                        <a:t>Strengthened</a:t>
                      </a:r>
                      <a:r>
                        <a:rPr lang="en-US" sz="2000" baseline="0" dirty="0">
                          <a:latin typeface="Calibri" panose="020F0502020204030204" pitchFamily="34" charset="0"/>
                          <a:cs typeface="Calibri" panose="020F0502020204030204" pitchFamily="34" charset="0"/>
                        </a:rPr>
                        <a:t> land-use and development planning</a:t>
                      </a:r>
                      <a:endParaRPr lang="en-US" sz="2000" dirty="0">
                        <a:latin typeface="Calibri" panose="020F0502020204030204" pitchFamily="34" charset="0"/>
                        <a:cs typeface="Calibri" panose="020F0502020204030204" pitchFamily="34" charset="0"/>
                      </a:endParaRPr>
                    </a:p>
                  </a:txBody>
                  <a:tcPr/>
                </a:tc>
                <a:tc>
                  <a:txBody>
                    <a:bodyPr/>
                    <a:lstStyle/>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Strengthened and coordinated national level development</a:t>
                      </a:r>
                      <a:r>
                        <a:rPr lang="en-US" sz="2000" baseline="0" dirty="0">
                          <a:latin typeface="Calibri" panose="020F0502020204030204" pitchFamily="34" charset="0"/>
                          <a:cs typeface="Calibri" panose="020F0502020204030204" pitchFamily="34" charset="0"/>
                        </a:rPr>
                        <a:t> and land use planning (DNPM and DLPP)</a:t>
                      </a:r>
                    </a:p>
                    <a:p>
                      <a:pPr marL="342900" indent="-342900">
                        <a:buFont typeface="Arial" panose="020B0604020202020204" pitchFamily="34" charset="0"/>
                        <a:buChar char="•"/>
                      </a:pPr>
                      <a:r>
                        <a:rPr lang="en-US" sz="2000" baseline="0" dirty="0">
                          <a:latin typeface="Calibri" panose="020F0502020204030204" pitchFamily="34" charset="0"/>
                          <a:cs typeface="Calibri" panose="020F0502020204030204" pitchFamily="34" charset="0"/>
                        </a:rPr>
                        <a:t>Integrated subnational planning (DPLGA and DNPM)</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07993523"/>
                  </a:ext>
                </a:extLst>
              </a:tr>
              <a:tr h="834370">
                <a:tc>
                  <a:txBody>
                    <a:bodyPr/>
                    <a:lstStyle/>
                    <a:p>
                      <a:r>
                        <a:rPr lang="en-US" sz="2000" dirty="0">
                          <a:latin typeface="Calibri" panose="020F0502020204030204" pitchFamily="34" charset="0"/>
                          <a:cs typeface="Calibri" panose="020F0502020204030204" pitchFamily="34" charset="0"/>
                        </a:rPr>
                        <a:t>Strengthened</a:t>
                      </a:r>
                      <a:r>
                        <a:rPr lang="en-US" sz="2000" baseline="0" dirty="0">
                          <a:latin typeface="Calibri" panose="020F0502020204030204" pitchFamily="34" charset="0"/>
                          <a:cs typeface="Calibri" panose="020F0502020204030204" pitchFamily="34" charset="0"/>
                        </a:rPr>
                        <a:t> environmental management, protection and enforcement</a:t>
                      </a:r>
                      <a:endParaRPr lang="en-US" sz="2000" dirty="0">
                        <a:latin typeface="Calibri" panose="020F0502020204030204" pitchFamily="34" charset="0"/>
                        <a:cs typeface="Calibri" panose="020F0502020204030204" pitchFamily="34" charset="0"/>
                      </a:endParaRPr>
                    </a:p>
                  </a:txBody>
                  <a:tcPr/>
                </a:tc>
                <a:tc>
                  <a:txBody>
                    <a:bodyPr/>
                    <a:lstStyle/>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Strengthening climate change legislation, financing and management (CCDA)</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Strengthening forest management and enforcement practices (PNGFA)</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Strengthening environmental management, enforcement and protection (CEPA)</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Strengthen</a:t>
                      </a:r>
                      <a:r>
                        <a:rPr lang="en-US" sz="2000" baseline="0" dirty="0">
                          <a:latin typeface="Calibri" panose="020F0502020204030204" pitchFamily="34" charset="0"/>
                          <a:cs typeface="Calibri" panose="020F0502020204030204" pitchFamily="34" charset="0"/>
                        </a:rPr>
                        <a:t> access to information and recourse mechanisms</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760640563"/>
                  </a:ext>
                </a:extLst>
              </a:tr>
              <a:tr h="834370">
                <a:tc>
                  <a:txBody>
                    <a:bodyPr/>
                    <a:lstStyle/>
                    <a:p>
                      <a:r>
                        <a:rPr lang="en-US" sz="2000" dirty="0">
                          <a:latin typeface="Calibri" panose="020F0502020204030204" pitchFamily="34" charset="0"/>
                          <a:cs typeface="Calibri" panose="020F0502020204030204" pitchFamily="34" charset="0"/>
                        </a:rPr>
                        <a:t>Enhanced economic productivity and sustainable livelihoods</a:t>
                      </a:r>
                    </a:p>
                  </a:txBody>
                  <a:tcPr/>
                </a:tc>
                <a:tc>
                  <a:txBody>
                    <a:bodyPr/>
                    <a:lstStyle/>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Development</a:t>
                      </a:r>
                      <a:r>
                        <a:rPr lang="en-US" sz="2000" baseline="0" dirty="0">
                          <a:latin typeface="Calibri" panose="020F0502020204030204" pitchFamily="34" charset="0"/>
                          <a:cs typeface="Calibri" panose="020F0502020204030204" pitchFamily="34" charset="0"/>
                        </a:rPr>
                        <a:t> of a sustainable commercial agriculture sector (DAL and DNPM)</a:t>
                      </a:r>
                    </a:p>
                    <a:p>
                      <a:pPr marL="342900" indent="-342900">
                        <a:buFont typeface="Arial" panose="020B0604020202020204" pitchFamily="34" charset="0"/>
                        <a:buChar char="•"/>
                      </a:pPr>
                      <a:r>
                        <a:rPr lang="en-US" sz="2000" baseline="0" dirty="0">
                          <a:latin typeface="Calibri" panose="020F0502020204030204" pitchFamily="34" charset="0"/>
                          <a:cs typeface="Calibri" panose="020F0502020204030204" pitchFamily="34" charset="0"/>
                        </a:rPr>
                        <a:t>Strengthened food and security and increased productivity of family agriculture (DAL and FPDA)</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83356159"/>
                  </a:ext>
                </a:extLst>
              </a:tr>
            </a:tbl>
          </a:graphicData>
        </a:graphic>
      </p:graphicFrame>
    </p:spTree>
    <p:extLst>
      <p:ext uri="{BB962C8B-B14F-4D97-AF65-F5344CB8AC3E}">
        <p14:creationId xmlns:p14="http://schemas.microsoft.com/office/powerpoint/2010/main" val="1638648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2057400" y="1295400"/>
            <a:ext cx="6477000" cy="304800"/>
          </a:xfrm>
          <a:prstGeom prst="rect">
            <a:avLst/>
          </a:prstGeom>
          <a:solidFill>
            <a:schemeClr val="bg1"/>
          </a:solidFill>
          <a:ln w="254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AU" sz="2400">
              <a:solidFill>
                <a:srgbClr val="000000"/>
              </a:solidFill>
              <a:ea typeface="ＭＳ Ｐゴシック" charset="0"/>
            </a:endParaRPr>
          </a:p>
        </p:txBody>
      </p:sp>
      <p:graphicFrame>
        <p:nvGraphicFramePr>
          <p:cNvPr id="6" name="Table 5"/>
          <p:cNvGraphicFramePr>
            <a:graphicFrameLocks noGrp="1"/>
          </p:cNvGraphicFramePr>
          <p:nvPr>
            <p:extLst>
              <p:ext uri="{D42A27DB-BD31-4B8C-83A1-F6EECF244321}">
                <p14:modId xmlns:p14="http://schemas.microsoft.com/office/powerpoint/2010/main" val="4047808106"/>
              </p:ext>
            </p:extLst>
          </p:nvPr>
        </p:nvGraphicFramePr>
        <p:xfrm>
          <a:off x="85231" y="39932"/>
          <a:ext cx="12004432" cy="6803936"/>
        </p:xfrm>
        <a:graphic>
          <a:graphicData uri="http://schemas.openxmlformats.org/drawingml/2006/table">
            <a:tbl>
              <a:tblPr firstRow="1" bandRow="1"/>
              <a:tblGrid>
                <a:gridCol w="4585535">
                  <a:extLst>
                    <a:ext uri="{9D8B030D-6E8A-4147-A177-3AD203B41FA5}">
                      <a16:colId xmlns:a16="http://schemas.microsoft.com/office/drawing/2014/main" val="20000"/>
                    </a:ext>
                  </a:extLst>
                </a:gridCol>
                <a:gridCol w="7418897">
                  <a:extLst>
                    <a:ext uri="{9D8B030D-6E8A-4147-A177-3AD203B41FA5}">
                      <a16:colId xmlns:a16="http://schemas.microsoft.com/office/drawing/2014/main" val="20001"/>
                    </a:ext>
                  </a:extLst>
                </a:gridCol>
              </a:tblGrid>
              <a:tr h="550349">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algn="ctr"/>
                      <a:r>
                        <a:rPr lang="en-US" sz="2400" dirty="0"/>
                        <a:t>Challenges</a:t>
                      </a:r>
                      <a:endParaRPr lang="en-AU" sz="2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algn="ctr"/>
                      <a:r>
                        <a:rPr lang="yo-NG" sz="2400" dirty="0"/>
                        <a:t>What</a:t>
                      </a:r>
                      <a:r>
                        <a:rPr lang="yo-NG" sz="2400" baseline="0" dirty="0"/>
                        <a:t> needs to be done</a:t>
                      </a:r>
                      <a:endParaRPr lang="en-AU" sz="2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val="10000"/>
                  </a:ext>
                </a:extLst>
              </a:tr>
              <a:tr h="1210769">
                <a:tc>
                  <a:txBody>
                    <a:bodyPr/>
                    <a:lstStyle/>
                    <a:p>
                      <a:pPr marL="228600" indent="-228600">
                        <a:buFont typeface="+mj-lt"/>
                        <a:buAutoNum type="arabicPeriod"/>
                      </a:pPr>
                      <a:r>
                        <a:rPr lang="en-AU" sz="2000" b="1" dirty="0">
                          <a:latin typeface="Calibri" panose="020F0502020204030204" pitchFamily="34" charset="0"/>
                          <a:cs typeface="Calibri" panose="020F0502020204030204" pitchFamily="34" charset="0"/>
                        </a:rPr>
                        <a:t>Breadth and focus of NRS</a:t>
                      </a:r>
                      <a:r>
                        <a:rPr lang="en-AU" sz="2000" b="1" baseline="0" dirty="0">
                          <a:latin typeface="Calibri" panose="020F0502020204030204" pitchFamily="34" charset="0"/>
                          <a:cs typeface="Calibri" panose="020F0502020204030204" pitchFamily="34" charset="0"/>
                        </a:rPr>
                        <a:t> relies on s</a:t>
                      </a:r>
                      <a:r>
                        <a:rPr lang="en-AU" sz="2000" b="1" dirty="0">
                          <a:latin typeface="Calibri" panose="020F0502020204030204" pitchFamily="34" charset="0"/>
                          <a:cs typeface="Calibri" panose="020F0502020204030204" pitchFamily="34" charset="0"/>
                        </a:rPr>
                        <a:t>trong and continuous inter-sectoral</a:t>
                      </a:r>
                      <a:r>
                        <a:rPr lang="en-AU" sz="2000" b="1" baseline="0" dirty="0">
                          <a:latin typeface="Calibri" panose="020F0502020204030204" pitchFamily="34" charset="0"/>
                          <a:cs typeface="Calibri" panose="020F0502020204030204" pitchFamily="34" charset="0"/>
                        </a:rPr>
                        <a:t> coordination </a:t>
                      </a:r>
                      <a:endParaRPr lang="en-AU" sz="2000" b="1" dirty="0">
                        <a:latin typeface="Calibri" panose="020F0502020204030204" pitchFamily="34" charset="0"/>
                        <a:cs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p>
                      <a:pPr marL="347663" indent="-347663">
                        <a:buFont typeface="Arial" panose="020B0604020202020204" pitchFamily="34" charset="0"/>
                        <a:buChar char="•"/>
                      </a:pPr>
                      <a:r>
                        <a:rPr lang="en-AU" sz="2000" b="1" dirty="0">
                          <a:latin typeface="Calibri" panose="020F0502020204030204" pitchFamily="34" charset="0"/>
                          <a:cs typeface="Calibri" panose="020F0502020204030204" pitchFamily="34" charset="0"/>
                        </a:rPr>
                        <a:t>Elaborate PAMs </a:t>
                      </a:r>
                      <a:r>
                        <a:rPr lang="en-AU" sz="2000" b="1" baseline="0" dirty="0">
                          <a:latin typeface="Calibri" panose="020F0502020204030204" pitchFamily="34" charset="0"/>
                          <a:cs typeface="Calibri" panose="020F0502020204030204" pitchFamily="34" charset="0"/>
                        </a:rPr>
                        <a:t>identified</a:t>
                      </a:r>
                      <a:endParaRPr lang="en-AU" sz="2000" b="1" dirty="0">
                        <a:latin typeface="Calibri" panose="020F0502020204030204" pitchFamily="34" charset="0"/>
                        <a:cs typeface="Calibri" panose="020F0502020204030204" pitchFamily="34" charset="0"/>
                      </a:endParaRPr>
                    </a:p>
                    <a:p>
                      <a:pPr marL="347663" indent="-347663">
                        <a:buFont typeface="Arial" panose="020B0604020202020204" pitchFamily="34" charset="0"/>
                        <a:buChar char="•"/>
                      </a:pPr>
                      <a:r>
                        <a:rPr lang="en-AU" sz="2000" b="1" dirty="0">
                          <a:latin typeface="Calibri" panose="020F0502020204030204" pitchFamily="34" charset="0"/>
                          <a:cs typeface="Calibri" panose="020F0502020204030204" pitchFamily="34" charset="0"/>
                        </a:rPr>
                        <a:t>Continue to build on sectoral</a:t>
                      </a:r>
                      <a:r>
                        <a:rPr lang="en-AU" sz="2000" b="1" baseline="0" dirty="0">
                          <a:latin typeface="Calibri" panose="020F0502020204030204" pitchFamily="34" charset="0"/>
                          <a:cs typeface="Calibri" panose="020F0502020204030204" pitchFamily="34" charset="0"/>
                        </a:rPr>
                        <a:t> planning sessions for connectivity</a:t>
                      </a:r>
                    </a:p>
                    <a:p>
                      <a:pPr marL="347663" indent="-347663">
                        <a:buFont typeface="Arial" panose="020B0604020202020204" pitchFamily="34" charset="0"/>
                        <a:buChar char="•"/>
                      </a:pPr>
                      <a:r>
                        <a:rPr lang="en-AU" sz="2000" b="1" baseline="0" dirty="0">
                          <a:latin typeface="Calibri" panose="020F0502020204030204" pitchFamily="34" charset="0"/>
                          <a:cs typeface="Calibri" panose="020F0502020204030204" pitchFamily="34" charset="0"/>
                        </a:rPr>
                        <a:t>Strengthen CCDA’s coordinating role</a:t>
                      </a:r>
                      <a:endParaRPr lang="en-AU" sz="2000" b="1" dirty="0">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2601336893"/>
                  </a:ext>
                </a:extLst>
              </a:tr>
              <a:tr h="1210769">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228600" indent="-228600">
                        <a:buFont typeface="+mj-lt"/>
                        <a:buNone/>
                      </a:pPr>
                      <a:r>
                        <a:rPr lang="en-US" sz="2000" b="1" dirty="0"/>
                        <a:t>2</a:t>
                      </a:r>
                      <a:r>
                        <a:rPr lang="yo-NG" sz="2000" b="1" dirty="0"/>
                        <a:t>. </a:t>
                      </a:r>
                      <a:r>
                        <a:rPr lang="en-US" sz="2000" b="1" dirty="0"/>
                        <a:t>Continuous effort</a:t>
                      </a:r>
                      <a:r>
                        <a:rPr lang="en-US" sz="2000" b="1" baseline="0" dirty="0"/>
                        <a:t> to ensure consistent </a:t>
                      </a:r>
                      <a:r>
                        <a:rPr lang="en-US" sz="2000" b="1" dirty="0"/>
                        <a:t>implementation </a:t>
                      </a:r>
                      <a:r>
                        <a:rPr lang="en-US" sz="2000" b="1" baseline="0" dirty="0"/>
                        <a:t>of policies, laws and regulations related to PAMs and safeguards</a:t>
                      </a:r>
                      <a:endParaRPr lang="en-AU" sz="2000" b="1" dirty="0"/>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342900" indent="-342900">
                        <a:buFont typeface="Arial" panose="020B0604020202020204" pitchFamily="34" charset="0"/>
                        <a:buChar char="•"/>
                      </a:pPr>
                      <a:r>
                        <a:rPr lang="en-US" sz="2000" b="1" dirty="0"/>
                        <a:t>CCDA to coordinate and manage REDD+</a:t>
                      </a:r>
                      <a:r>
                        <a:rPr lang="en-US" sz="2000" b="1" baseline="0" dirty="0"/>
                        <a:t> GRM centrally </a:t>
                      </a:r>
                    </a:p>
                    <a:p>
                      <a:pPr marL="342900" indent="-342900">
                        <a:buFont typeface="Arial" panose="020B0604020202020204" pitchFamily="34" charset="0"/>
                        <a:buChar char="•"/>
                      </a:pPr>
                      <a:r>
                        <a:rPr lang="en-US" sz="2000" b="1" dirty="0"/>
                        <a:t>CCDA to support</a:t>
                      </a:r>
                      <a:r>
                        <a:rPr lang="en-US" sz="2000" b="1" baseline="0" dirty="0"/>
                        <a:t> sector agencies to strengthen their </a:t>
                      </a:r>
                      <a:r>
                        <a:rPr lang="en-US" sz="2000" b="1" dirty="0"/>
                        <a:t>GRM</a:t>
                      </a:r>
                      <a:endParaRPr lang="en-AU" sz="2000" b="1" dirty="0"/>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66930660"/>
                  </a:ext>
                </a:extLst>
              </a:tr>
              <a:tr h="1210769">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228600" indent="-228600">
                        <a:buFont typeface="+mj-lt"/>
                        <a:buNone/>
                      </a:pPr>
                      <a:r>
                        <a:rPr lang="en-US" sz="2000" b="1" dirty="0"/>
                        <a:t>3</a:t>
                      </a:r>
                      <a:r>
                        <a:rPr lang="yo-NG" sz="2000" b="1" dirty="0"/>
                        <a:t>. </a:t>
                      </a:r>
                      <a:r>
                        <a:rPr lang="en-US" sz="2000" b="1" dirty="0"/>
                        <a:t>C</a:t>
                      </a:r>
                      <a:r>
                        <a:rPr lang="yo-NG" sz="2000" b="1" dirty="0"/>
                        <a:t>apacity</a:t>
                      </a:r>
                      <a:r>
                        <a:rPr lang="en-US" sz="2000" b="1" dirty="0"/>
                        <a:t> to implement safeguards measures horizontally (key sectors) and vertically (all levels of government)</a:t>
                      </a:r>
                      <a:endParaRPr lang="en-AU" sz="2000" b="1" dirty="0"/>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347663" indent="-347663">
                        <a:buFont typeface="Arial" panose="020B0604020202020204" pitchFamily="34" charset="0"/>
                        <a:buChar char="•"/>
                      </a:pPr>
                      <a:r>
                        <a:rPr lang="yo-NG" sz="2000" b="1" dirty="0"/>
                        <a:t>Build capacity </a:t>
                      </a:r>
                      <a:r>
                        <a:rPr lang="en-US" sz="2000" b="1" dirty="0"/>
                        <a:t>of provincial, district,</a:t>
                      </a:r>
                      <a:r>
                        <a:rPr lang="en-US" sz="2000" b="1" baseline="0" dirty="0"/>
                        <a:t> local </a:t>
                      </a:r>
                      <a:r>
                        <a:rPr lang="yo-NG" sz="2000" b="1" dirty="0"/>
                        <a:t>government</a:t>
                      </a:r>
                      <a:r>
                        <a:rPr lang="en-US" sz="2000" b="1" dirty="0"/>
                        <a:t> </a:t>
                      </a:r>
                      <a:r>
                        <a:rPr lang="yo-NG" sz="2000" b="1" dirty="0"/>
                        <a:t>to</a:t>
                      </a:r>
                      <a:r>
                        <a:rPr lang="en-US" sz="2000" b="1" baseline="0" dirty="0"/>
                        <a:t> implement</a:t>
                      </a:r>
                      <a:r>
                        <a:rPr lang="yo-NG" sz="2000" b="1" baseline="0" dirty="0"/>
                        <a:t> </a:t>
                      </a:r>
                      <a:r>
                        <a:rPr lang="en-AU" sz="2000" b="1" dirty="0"/>
                        <a:t>safeguards measures</a:t>
                      </a:r>
                      <a:endParaRPr lang="yo-NG" sz="2000" b="1" dirty="0"/>
                    </a:p>
                    <a:p>
                      <a:pPr marL="347663" indent="-347663">
                        <a:buFont typeface="Arial" panose="020B0604020202020204" pitchFamily="34" charset="0"/>
                        <a:buChar char="•"/>
                      </a:pPr>
                      <a:r>
                        <a:rPr lang="yo-NG" sz="2000" b="1" dirty="0"/>
                        <a:t>Engage all partners/stakeholders (govt agencies,</a:t>
                      </a:r>
                      <a:r>
                        <a:rPr lang="yo-NG" sz="2000" b="1" baseline="0" dirty="0"/>
                        <a:t> institutions, etc</a:t>
                      </a:r>
                      <a:r>
                        <a:rPr lang="yo-NG" sz="2000" b="1" dirty="0"/>
                        <a:t>)</a:t>
                      </a:r>
                      <a:endParaRPr lang="en-AU" sz="2000" b="1" dirty="0"/>
                    </a:p>
                    <a:p>
                      <a:pPr marL="342900" indent="-342900">
                        <a:buFont typeface="Arial" panose="020B0604020202020204" pitchFamily="34" charset="0"/>
                        <a:buChar char="•"/>
                      </a:pPr>
                      <a:endParaRPr lang="en-AU" sz="2000" b="1" dirty="0"/>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846161954"/>
                  </a:ext>
                </a:extLst>
              </a:tr>
              <a:tr h="1210769">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228600" indent="-228600">
                        <a:buFont typeface="+mj-lt"/>
                        <a:buNone/>
                      </a:pPr>
                      <a:r>
                        <a:rPr lang="en-AU" sz="2000" b="1" dirty="0"/>
                        <a:t>4. Lack of data sharing arrangements and instruments between the core government agencies</a:t>
                      </a: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342900" indent="-342900">
                        <a:buFont typeface="Arial" panose="020B0604020202020204" pitchFamily="34" charset="0"/>
                        <a:buChar char="•"/>
                      </a:pPr>
                      <a:r>
                        <a:rPr lang="en-AU" sz="2000" b="1" dirty="0"/>
                        <a:t>To be formalized</a:t>
                      </a:r>
                      <a:r>
                        <a:rPr lang="en-AU" sz="2000" b="1" baseline="0" dirty="0"/>
                        <a:t> between </a:t>
                      </a:r>
                      <a:r>
                        <a:rPr lang="en-AU" sz="2000" b="1" dirty="0"/>
                        <a:t>CCDA and other these agencies: type of data/information needed, formats for providing information, frequency of providing information, </a:t>
                      </a:r>
                      <a:r>
                        <a:rPr lang="en-AU" sz="2000" b="1" dirty="0" err="1"/>
                        <a:t>etc</a:t>
                      </a:r>
                      <a:r>
                        <a:rPr lang="yo-NG" sz="2000" b="1" dirty="0"/>
                        <a:t>.</a:t>
                      </a:r>
                      <a:endParaRPr lang="en-AU" sz="2000" b="1" dirty="0"/>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1210769">
                <a:tc>
                  <a:txBody>
                    <a:bodyPr/>
                    <a:lstStyle/>
                    <a:p>
                      <a:pPr marL="228600" indent="-228600">
                        <a:buFont typeface="+mj-lt"/>
                        <a:buNone/>
                      </a:pPr>
                      <a:r>
                        <a:rPr lang="en-AU" sz="2000" b="1" dirty="0">
                          <a:latin typeface="Calibri" panose="020F0502020204030204" pitchFamily="34" charset="0"/>
                          <a:cs typeface="Calibri" panose="020F0502020204030204" pitchFamily="34" charset="0"/>
                        </a:rPr>
                        <a:t>5. General lack of adequate information systems as well as lack</a:t>
                      </a:r>
                      <a:r>
                        <a:rPr lang="en-AU" sz="2000" b="1" baseline="0" dirty="0">
                          <a:latin typeface="Calibri" panose="020F0502020204030204" pitchFamily="34" charset="0"/>
                          <a:cs typeface="Calibri" panose="020F0502020204030204" pitchFamily="34" charset="0"/>
                        </a:rPr>
                        <a:t> capacities to manage such data systems</a:t>
                      </a:r>
                      <a:endParaRPr lang="en-AU" sz="2000" b="1" dirty="0">
                        <a:latin typeface="Calibri" panose="020F0502020204030204" pitchFamily="34" charset="0"/>
                        <a:cs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p>
                      <a:pPr marL="342900" indent="-342900">
                        <a:buFont typeface="Arial" panose="020B0604020202020204" pitchFamily="34" charset="0"/>
                        <a:buChar char="•"/>
                      </a:pPr>
                      <a:r>
                        <a:rPr lang="en-AU" sz="2000" b="1" dirty="0">
                          <a:latin typeface="Calibri" panose="020F0502020204030204" pitchFamily="34" charset="0"/>
                          <a:cs typeface="Calibri" panose="020F0502020204030204" pitchFamily="34" charset="0"/>
                        </a:rPr>
                        <a:t>Consider a central data processing unit (line agencies to feed</a:t>
                      </a:r>
                      <a:r>
                        <a:rPr lang="en-AU" sz="2000" b="1" baseline="0" dirty="0">
                          <a:latin typeface="Calibri" panose="020F0502020204030204" pitchFamily="34" charset="0"/>
                          <a:cs typeface="Calibri" panose="020F0502020204030204" pitchFamily="34" charset="0"/>
                        </a:rPr>
                        <a:t> it with information)</a:t>
                      </a:r>
                    </a:p>
                    <a:p>
                      <a:pPr marL="342900" indent="-342900">
                        <a:buFont typeface="Arial" panose="020B0604020202020204" pitchFamily="34" charset="0"/>
                        <a:buChar char="•"/>
                      </a:pPr>
                      <a:r>
                        <a:rPr lang="en-AU" sz="2000" b="1" baseline="0" dirty="0">
                          <a:latin typeface="Calibri" panose="020F0502020204030204" pitchFamily="34" charset="0"/>
                          <a:cs typeface="Calibri" panose="020F0502020204030204" pitchFamily="34" charset="0"/>
                        </a:rPr>
                        <a:t>CCDA to identify and work with agencies on data provision</a:t>
                      </a:r>
                      <a:endParaRPr lang="en-AU" sz="2000" b="1" dirty="0">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3314525143"/>
                  </a:ext>
                </a:extLst>
              </a:tr>
            </a:tbl>
          </a:graphicData>
        </a:graphic>
      </p:graphicFrame>
    </p:spTree>
    <p:extLst>
      <p:ext uri="{BB962C8B-B14F-4D97-AF65-F5344CB8AC3E}">
        <p14:creationId xmlns:p14="http://schemas.microsoft.com/office/powerpoint/2010/main" val="583284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a:xfrm>
            <a:off x="859220" y="898634"/>
            <a:ext cx="5562600" cy="451196"/>
          </a:xfrm>
        </p:spPr>
        <p:txBody>
          <a:bodyPr>
            <a:normAutofit lnSpcReduction="10000"/>
          </a:bodyPr>
          <a:lstStyle/>
          <a:p>
            <a:r>
              <a:rPr lang="yo-NG" dirty="0"/>
              <a:t>Opportunities</a:t>
            </a:r>
            <a:endParaRPr lang="en-AU" dirty="0"/>
          </a:p>
        </p:txBody>
      </p:sp>
      <p:sp>
        <p:nvSpPr>
          <p:cNvPr id="3" name="Text Placeholder 2"/>
          <p:cNvSpPr>
            <a:spLocks noGrp="1"/>
          </p:cNvSpPr>
          <p:nvPr>
            <p:ph type="body" sz="quarter" idx="18"/>
          </p:nvPr>
        </p:nvSpPr>
        <p:spPr>
          <a:xfrm>
            <a:off x="488731" y="1686911"/>
            <a:ext cx="11209283" cy="4558862"/>
          </a:xfrm>
        </p:spPr>
        <p:txBody>
          <a:bodyPr>
            <a:normAutofit/>
          </a:bodyPr>
          <a:lstStyle/>
          <a:p>
            <a:r>
              <a:rPr lang="en-AU" sz="2400" dirty="0">
                <a:latin typeface="Calibri" panose="020F0502020204030204" pitchFamily="34" charset="0"/>
                <a:cs typeface="Calibri" panose="020F0502020204030204" pitchFamily="34" charset="0"/>
              </a:rPr>
              <a:t>Strengthen dialogue on sustainable development between all sectors – i.e., through sector retreats and Technical W</a:t>
            </a:r>
            <a:r>
              <a:rPr lang="yo-NG" sz="2400" dirty="0">
                <a:latin typeface="Calibri" panose="020F0502020204030204" pitchFamily="34" charset="0"/>
                <a:cs typeface="Calibri" panose="020F0502020204030204" pitchFamily="34" charset="0"/>
              </a:rPr>
              <a:t>orking </a:t>
            </a:r>
            <a:r>
              <a:rPr lang="en-AU" sz="2400" dirty="0">
                <a:latin typeface="Calibri" panose="020F0502020204030204" pitchFamily="34" charset="0"/>
                <a:cs typeface="Calibri" panose="020F0502020204030204" pitchFamily="34" charset="0"/>
              </a:rPr>
              <a:t>C</a:t>
            </a:r>
            <a:r>
              <a:rPr lang="yo-NG" sz="2400" dirty="0">
                <a:latin typeface="Calibri" panose="020F0502020204030204" pitchFamily="34" charset="0"/>
                <a:cs typeface="Calibri" panose="020F0502020204030204" pitchFamily="34" charset="0"/>
              </a:rPr>
              <a:t>ommittee</a:t>
            </a:r>
            <a:r>
              <a:rPr lang="en-AU" sz="2400" dirty="0">
                <a:latin typeface="Calibri" panose="020F0502020204030204" pitchFamily="34" charset="0"/>
                <a:cs typeface="Calibri" panose="020F0502020204030204" pitchFamily="34" charset="0"/>
              </a:rPr>
              <a:t>s.</a:t>
            </a:r>
          </a:p>
          <a:p>
            <a:r>
              <a:rPr lang="en-AU" sz="2400" dirty="0">
                <a:latin typeface="Calibri" panose="020F0502020204030204" pitchFamily="34" charset="0"/>
                <a:cs typeface="Calibri" panose="020F0502020204030204" pitchFamily="34" charset="0"/>
              </a:rPr>
              <a:t>Review existing relevant sector </a:t>
            </a:r>
            <a:r>
              <a:rPr lang="yo-NG" sz="2400" dirty="0">
                <a:latin typeface="Calibri" panose="020F0502020204030204" pitchFamily="34" charset="0"/>
                <a:cs typeface="Calibri" panose="020F0502020204030204" pitchFamily="34" charset="0"/>
              </a:rPr>
              <a:t>policies, </a:t>
            </a:r>
            <a:r>
              <a:rPr lang="en-AU" sz="2400" dirty="0">
                <a:latin typeface="Calibri" panose="020F0502020204030204" pitchFamily="34" charset="0"/>
                <a:cs typeface="Calibri" panose="020F0502020204030204" pitchFamily="34" charset="0"/>
              </a:rPr>
              <a:t>legislations</a:t>
            </a:r>
            <a:r>
              <a:rPr lang="yo-NG" sz="2400" dirty="0">
                <a:latin typeface="Calibri" panose="020F0502020204030204" pitchFamily="34" charset="0"/>
                <a:cs typeface="Calibri" panose="020F0502020204030204" pitchFamily="34" charset="0"/>
              </a:rPr>
              <a:t> and regulations</a:t>
            </a:r>
            <a:r>
              <a:rPr lang="en-AU" sz="2400" dirty="0">
                <a:latin typeface="Calibri" panose="020F0502020204030204" pitchFamily="34" charset="0"/>
                <a:cs typeface="Calibri" panose="020F0502020204030204" pitchFamily="34" charset="0"/>
              </a:rPr>
              <a:t> (PLRs) to ensure alignment with SDGs.</a:t>
            </a:r>
          </a:p>
          <a:p>
            <a:r>
              <a:rPr lang="en-AU" sz="2400" dirty="0">
                <a:latin typeface="Calibri" panose="020F0502020204030204" pitchFamily="34" charset="0"/>
                <a:cs typeface="Calibri" panose="020F0502020204030204" pitchFamily="34" charset="0"/>
              </a:rPr>
              <a:t>Access to funding to strengthen and build capacity within REDD+ existing national and sub-national agencies.</a:t>
            </a:r>
          </a:p>
          <a:p>
            <a:r>
              <a:rPr lang="en-AU" sz="2400" dirty="0">
                <a:latin typeface="Calibri" panose="020F0502020204030204" pitchFamily="34" charset="0"/>
                <a:cs typeface="Calibri" panose="020F0502020204030204" pitchFamily="34" charset="0"/>
              </a:rPr>
              <a:t>Empowerment of Women (Gender Equality) at the community level.</a:t>
            </a:r>
          </a:p>
          <a:p>
            <a:r>
              <a:rPr lang="en-AU" sz="2400" dirty="0">
                <a:latin typeface="Calibri" panose="020F0502020204030204" pitchFamily="34" charset="0"/>
                <a:cs typeface="Calibri" panose="020F0502020204030204" pitchFamily="34" charset="0"/>
              </a:rPr>
              <a:t>Empowerment of C</a:t>
            </a:r>
            <a:r>
              <a:rPr lang="yo-NG" sz="2400" dirty="0">
                <a:latin typeface="Calibri" panose="020F0502020204030204" pitchFamily="34" charset="0"/>
                <a:cs typeface="Calibri" panose="020F0502020204030204" pitchFamily="34" charset="0"/>
              </a:rPr>
              <a:t>ivil </a:t>
            </a:r>
            <a:r>
              <a:rPr lang="en-AU" sz="2400" dirty="0">
                <a:latin typeface="Calibri" panose="020F0502020204030204" pitchFamily="34" charset="0"/>
                <a:cs typeface="Calibri" panose="020F0502020204030204" pitchFamily="34" charset="0"/>
              </a:rPr>
              <a:t>B</a:t>
            </a:r>
            <a:r>
              <a:rPr lang="yo-NG" sz="2400" dirty="0">
                <a:latin typeface="Calibri" panose="020F0502020204030204" pitchFamily="34" charset="0"/>
                <a:cs typeface="Calibri" panose="020F0502020204030204" pitchFamily="34" charset="0"/>
              </a:rPr>
              <a:t>ased </a:t>
            </a:r>
            <a:r>
              <a:rPr lang="en-AU" sz="2400" dirty="0">
                <a:latin typeface="Calibri" panose="020F0502020204030204" pitchFamily="34" charset="0"/>
                <a:cs typeface="Calibri" panose="020F0502020204030204" pitchFamily="34" charset="0"/>
              </a:rPr>
              <a:t>O</a:t>
            </a:r>
            <a:r>
              <a:rPr lang="yo-NG" sz="2400" dirty="0">
                <a:latin typeface="Calibri" panose="020F0502020204030204" pitchFamily="34" charset="0"/>
                <a:cs typeface="Calibri" panose="020F0502020204030204" pitchFamily="34" charset="0"/>
              </a:rPr>
              <a:t>rganisation</a:t>
            </a:r>
            <a:r>
              <a:rPr lang="en-AU" sz="2400" dirty="0">
                <a:latin typeface="Calibri" panose="020F0502020204030204" pitchFamily="34" charset="0"/>
                <a:cs typeface="Calibri" panose="020F0502020204030204" pitchFamily="34" charset="0"/>
              </a:rPr>
              <a:t>s and build networks at the community level. </a:t>
            </a:r>
          </a:p>
          <a:p>
            <a:endParaRPr lang="en-A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36618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a:xfrm>
            <a:off x="859220" y="898634"/>
            <a:ext cx="5562600" cy="451196"/>
          </a:xfrm>
        </p:spPr>
        <p:txBody>
          <a:bodyPr>
            <a:normAutofit lnSpcReduction="10000"/>
          </a:bodyPr>
          <a:lstStyle/>
          <a:p>
            <a:r>
              <a:rPr lang="en-US" dirty="0"/>
              <a:t>Emerging </a:t>
            </a:r>
            <a:r>
              <a:rPr lang="yo-NG" dirty="0"/>
              <a:t>Lessons</a:t>
            </a:r>
            <a:endParaRPr lang="en-AU" dirty="0"/>
          </a:p>
        </p:txBody>
      </p:sp>
      <p:sp>
        <p:nvSpPr>
          <p:cNvPr id="3" name="Text Placeholder 2"/>
          <p:cNvSpPr>
            <a:spLocks noGrp="1"/>
          </p:cNvSpPr>
          <p:nvPr>
            <p:ph type="body" sz="quarter" idx="18"/>
          </p:nvPr>
        </p:nvSpPr>
        <p:spPr>
          <a:xfrm>
            <a:off x="488731" y="1686911"/>
            <a:ext cx="11209283" cy="4558862"/>
          </a:xfrm>
        </p:spPr>
        <p:txBody>
          <a:bodyPr>
            <a:noAutofit/>
          </a:bodyPr>
          <a:lstStyle/>
          <a:p>
            <a:r>
              <a:rPr lang="en-AU" sz="2400" dirty="0">
                <a:latin typeface="Calibri" panose="020F0502020204030204" pitchFamily="34" charset="0"/>
                <a:cs typeface="Calibri" panose="020F0502020204030204" pitchFamily="34" charset="0"/>
              </a:rPr>
              <a:t>Bringing in relevant sectors and development partners early in the process to develop PAMs helps build ownership and will facilitate better identification and implementation of safeguards.</a:t>
            </a:r>
          </a:p>
          <a:p>
            <a:r>
              <a:rPr lang="en-AU" sz="2400" dirty="0">
                <a:latin typeface="Calibri" panose="020F0502020204030204" pitchFamily="34" charset="0"/>
                <a:cs typeface="Calibri" panose="020F0502020204030204" pitchFamily="34" charset="0"/>
              </a:rPr>
              <a:t>Gap analysis of existing PLRs helps to identify where alignment between key sectors is required.</a:t>
            </a:r>
            <a:endParaRPr lang="yo-NG" sz="2400" dirty="0">
              <a:latin typeface="Calibri" panose="020F0502020204030204" pitchFamily="34" charset="0"/>
              <a:cs typeface="Calibri" panose="020F0502020204030204" pitchFamily="34" charset="0"/>
            </a:endParaRPr>
          </a:p>
          <a:p>
            <a:r>
              <a:rPr lang="en-AU" sz="2400" dirty="0">
                <a:latin typeface="Calibri" panose="020F0502020204030204" pitchFamily="34" charset="0"/>
                <a:cs typeface="Calibri" panose="020F0502020204030204" pitchFamily="34" charset="0"/>
              </a:rPr>
              <a:t>Improvement required for consistent gender-based awareness within key REDD+ sectors.</a:t>
            </a:r>
          </a:p>
          <a:p>
            <a:r>
              <a:rPr lang="en-AU" sz="2400" dirty="0">
                <a:latin typeface="Calibri" panose="020F0502020204030204" pitchFamily="34" charset="0"/>
                <a:cs typeface="Calibri" panose="020F0502020204030204" pitchFamily="34" charset="0"/>
              </a:rPr>
              <a:t>Clear and consistent REDD+ information targeted at key audiences at the right time is needed to ensure the right levels of participation. </a:t>
            </a:r>
          </a:p>
          <a:p>
            <a:r>
              <a:rPr lang="en-AU" sz="2400" dirty="0">
                <a:latin typeface="Calibri" panose="020F0502020204030204" pitchFamily="34" charset="0"/>
                <a:cs typeface="Calibri" panose="020F0502020204030204" pitchFamily="34" charset="0"/>
              </a:rPr>
              <a:t>The draft REDD+ social and environmental Principles, Criteria and Indicators helped to kick start understanding of safeguards, but would need to be re-evaluated against the PAMs. </a:t>
            </a:r>
            <a:endParaRPr lang="yo-NG"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77615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t="3088"/>
          <a:stretch/>
        </p:blipFill>
        <p:spPr>
          <a:xfrm>
            <a:off x="662152" y="914400"/>
            <a:ext cx="10005848" cy="5943600"/>
          </a:xfrm>
          <a:prstGeom prst="rect">
            <a:avLst/>
          </a:prstGeom>
        </p:spPr>
      </p:pic>
      <p:sp>
        <p:nvSpPr>
          <p:cNvPr id="2" name="Text Placeholder 1"/>
          <p:cNvSpPr>
            <a:spLocks noGrp="1"/>
          </p:cNvSpPr>
          <p:nvPr>
            <p:ph type="body" sz="quarter" idx="17"/>
          </p:nvPr>
        </p:nvSpPr>
        <p:spPr>
          <a:xfrm>
            <a:off x="1524000" y="4894729"/>
            <a:ext cx="8737600" cy="1761565"/>
          </a:xfrm>
        </p:spPr>
        <p:txBody>
          <a:bodyPr/>
          <a:lstStyle/>
          <a:p>
            <a:r>
              <a:rPr lang="yo-NG" sz="2400" dirty="0"/>
              <a:t>Sonia Baine</a:t>
            </a:r>
          </a:p>
          <a:p>
            <a:r>
              <a:rPr lang="yo-NG" sz="2400" dirty="0"/>
              <a:t>Senior REDD+ Officer</a:t>
            </a:r>
          </a:p>
          <a:p>
            <a:r>
              <a:rPr lang="yo-NG" sz="2400" dirty="0"/>
              <a:t>Climate Change &amp; Development Authority</a:t>
            </a:r>
          </a:p>
          <a:p>
            <a:r>
              <a:rPr lang="yo-NG" sz="2400" dirty="0"/>
              <a:t>Email: bainesonia65@gmail.com </a:t>
            </a:r>
            <a:endParaRPr lang="en-US" sz="2400" dirty="0"/>
          </a:p>
        </p:txBody>
      </p:sp>
      <p:sp>
        <p:nvSpPr>
          <p:cNvPr id="3" name="Text Placeholder 2"/>
          <p:cNvSpPr>
            <a:spLocks noGrp="1"/>
          </p:cNvSpPr>
          <p:nvPr>
            <p:ph type="body" sz="quarter" idx="18"/>
          </p:nvPr>
        </p:nvSpPr>
        <p:spPr>
          <a:xfrm>
            <a:off x="2971800" y="2590800"/>
            <a:ext cx="6553200" cy="838200"/>
          </a:xfrm>
        </p:spPr>
        <p:txBody>
          <a:bodyPr/>
          <a:lstStyle/>
          <a:p>
            <a:pPr marL="0" indent="0">
              <a:buNone/>
            </a:pPr>
            <a:r>
              <a:rPr lang="en-US" sz="4800" b="1" dirty="0"/>
              <a:t>Thank you</a:t>
            </a:r>
          </a:p>
          <a:p>
            <a:pPr marL="0" indent="0" algn="just">
              <a:buNone/>
            </a:pPr>
            <a:endParaRPr lang="en-US" sz="2800" b="1" dirty="0"/>
          </a:p>
        </p:txBody>
      </p:sp>
    </p:spTree>
    <p:extLst>
      <p:ext uri="{BB962C8B-B14F-4D97-AF65-F5344CB8AC3E}">
        <p14:creationId xmlns:p14="http://schemas.microsoft.com/office/powerpoint/2010/main" val="20343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FCPFpptFormat_E">
  <a:themeElements>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DPpptFormat_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UNDPpptFormat_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DPpptFormat_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DPpptFormat_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DPpptFormat_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DPpptFormat_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DPpptFormat_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1-FCPFpptFormat_E">
  <a:themeElements>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DPpptFormat_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UNDPpptFormat_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DPpptFormat_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DPpptFormat_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DPpptFormat_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DPpptFormat_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DPpptFormat_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1-FCPFpptFormat_E">
  <a:themeElements>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DPpptFormat_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3399"/>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UNDPpptFormat_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DPpptFormat_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DPpptFormat_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DPpptFormat_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DPpptFormat_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DPpptFormat_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DPpptFormat_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TotalTime>
  <Words>1093</Words>
  <Application>Microsoft Office PowerPoint</Application>
  <PresentationFormat>Widescreen</PresentationFormat>
  <Paragraphs>97</Paragraphs>
  <Slides>7</Slides>
  <Notes>5</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7</vt:i4>
      </vt:variant>
    </vt:vector>
  </HeadingPairs>
  <TitlesOfParts>
    <vt:vector size="18" baseType="lpstr">
      <vt:lpstr>ＭＳ Ｐゴシック</vt:lpstr>
      <vt:lpstr>Arial</vt:lpstr>
      <vt:lpstr>Calibri</vt:lpstr>
      <vt:lpstr>Calibri Light</vt:lpstr>
      <vt:lpstr>Myriad Pro</vt:lpstr>
      <vt:lpstr>Times New Roman</vt:lpstr>
      <vt:lpstr>Wingdings</vt:lpstr>
      <vt:lpstr>Office Theme</vt:lpstr>
      <vt:lpstr>1-FCPFpptFormat_E</vt:lpstr>
      <vt:lpstr>1_1-FCPFpptFormat_E</vt:lpstr>
      <vt:lpstr>2_1-FCPFpptFormat_E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given: Utilizing governance arrangements to ensure REDD+ activities</dc:title>
  <dc:creator>Kin Yii Yong</dc:creator>
  <cp:lastModifiedBy>Kin Yii Yong</cp:lastModifiedBy>
  <cp:revision>64</cp:revision>
  <dcterms:created xsi:type="dcterms:W3CDTF">2017-09-28T04:46:45Z</dcterms:created>
  <dcterms:modified xsi:type="dcterms:W3CDTF">2017-10-20T08:53:33Z</dcterms:modified>
</cp:coreProperties>
</file>