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81" r:id="rId3"/>
  </p:sldMasterIdLst>
  <p:notesMasterIdLst>
    <p:notesMasterId r:id="rId17"/>
  </p:notesMasterIdLst>
  <p:sldIdLst>
    <p:sldId id="333" r:id="rId4"/>
    <p:sldId id="429" r:id="rId5"/>
    <p:sldId id="432" r:id="rId6"/>
    <p:sldId id="426" r:id="rId7"/>
    <p:sldId id="427" r:id="rId8"/>
    <p:sldId id="433" r:id="rId9"/>
    <p:sldId id="431" r:id="rId10"/>
    <p:sldId id="435" r:id="rId11"/>
    <p:sldId id="436" r:id="rId12"/>
    <p:sldId id="437" r:id="rId13"/>
    <p:sldId id="438" r:id="rId14"/>
    <p:sldId id="424" r:id="rId15"/>
    <p:sldId id="43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7" autoAdjust="0"/>
    <p:restoredTop sz="94690" autoAdjust="0"/>
  </p:normalViewPr>
  <p:slideViewPr>
    <p:cSldViewPr snapToGrid="0">
      <p:cViewPr>
        <p:scale>
          <a:sx n="87" d="100"/>
          <a:sy n="87" d="100"/>
        </p:scale>
        <p:origin x="224" y="2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51C8B-B50D-4CA3-89F4-5369BED1EBC9}" type="doc">
      <dgm:prSet loTypeId="urn:microsoft.com/office/officeart/2008/layout/Lin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D1ED54-ECCC-4394-B186-AD9454C891E5}">
      <dgm:prSet custT="1"/>
      <dgm:spPr/>
      <dgm:t>
        <a:bodyPr/>
        <a:lstStyle/>
        <a:p>
          <a:pPr rtl="0"/>
          <a:r>
            <a:rPr lang="en-GB" sz="2000" b="1" dirty="0" smtClean="0">
              <a:solidFill>
                <a:schemeClr val="tx1"/>
              </a:solidFill>
            </a:rPr>
            <a:t>Crit</a:t>
          </a:r>
          <a:r>
            <a:rPr lang="en-GB" sz="2000" b="1" dirty="0" smtClean="0">
              <a:solidFill>
                <a:schemeClr val="tx1"/>
              </a:solidFill>
              <a:latin typeface="Calibri"/>
              <a:cs typeface="Calibri"/>
            </a:rPr>
            <a:t>è</a:t>
          </a:r>
          <a:r>
            <a:rPr lang="en-GB" sz="2000" b="1" dirty="0" smtClean="0">
              <a:solidFill>
                <a:schemeClr val="tx1"/>
              </a:solidFill>
            </a:rPr>
            <a:t>res d’ eligibilite </a:t>
          </a:r>
          <a:endParaRPr lang="en-GB" sz="2000" b="1" dirty="0">
            <a:solidFill>
              <a:schemeClr val="tx1"/>
            </a:solidFill>
          </a:endParaRPr>
        </a:p>
      </dgm:t>
    </dgm:pt>
    <dgm:pt modelId="{6F216D71-B3EB-426E-BA40-A065AEE01B76}" type="parTrans" cxnId="{975477A0-A12F-4AD6-B87D-EE73D05D1F3E}">
      <dgm:prSet/>
      <dgm:spPr/>
      <dgm:t>
        <a:bodyPr/>
        <a:lstStyle/>
        <a:p>
          <a:endParaRPr lang="en-GB"/>
        </a:p>
      </dgm:t>
    </dgm:pt>
    <dgm:pt modelId="{50395556-98BD-46C3-99B2-27600F785525}" type="sibTrans" cxnId="{975477A0-A12F-4AD6-B87D-EE73D05D1F3E}">
      <dgm:prSet/>
      <dgm:spPr/>
      <dgm:t>
        <a:bodyPr/>
        <a:lstStyle/>
        <a:p>
          <a:endParaRPr lang="en-GB"/>
        </a:p>
      </dgm:t>
    </dgm:pt>
    <dgm:pt modelId="{667C225B-69B3-4059-92DF-C7552960C475}">
      <dgm:prSet custT="1"/>
      <dgm:spPr/>
      <dgm:t>
        <a:bodyPr/>
        <a:lstStyle/>
        <a:p>
          <a:pPr rtl="0"/>
          <a:r>
            <a:rPr lang="fr-FR" sz="1600" noProof="0" dirty="0" smtClean="0">
              <a:solidFill>
                <a:schemeClr val="tx1"/>
              </a:solidFill>
            </a:rPr>
            <a:t>Syst</a:t>
          </a:r>
          <a:r>
            <a:rPr lang="fr-FR" sz="1600" noProof="0" dirty="0" smtClean="0">
              <a:solidFill>
                <a:schemeClr val="tx1"/>
              </a:solidFill>
              <a:latin typeface="Calibri"/>
              <a:cs typeface="Calibri"/>
            </a:rPr>
            <a:t>è</a:t>
          </a:r>
          <a:r>
            <a:rPr lang="fr-FR" sz="1600" noProof="0" dirty="0" smtClean="0">
              <a:solidFill>
                <a:schemeClr val="tx1"/>
              </a:solidFill>
            </a:rPr>
            <a:t>me d’Information sur les Sauvegardes mis en place </a:t>
          </a:r>
          <a:endParaRPr lang="fr-FR" sz="1600" noProof="0" dirty="0">
            <a:solidFill>
              <a:schemeClr val="tx1"/>
            </a:solidFill>
          </a:endParaRPr>
        </a:p>
      </dgm:t>
    </dgm:pt>
    <dgm:pt modelId="{07E0D809-1285-43D9-887D-223F2640BCAF}" type="parTrans" cxnId="{FC72CFF9-DBAE-4B4A-98B3-42ED3270E627}">
      <dgm:prSet/>
      <dgm:spPr/>
      <dgm:t>
        <a:bodyPr/>
        <a:lstStyle/>
        <a:p>
          <a:endParaRPr lang="en-GB"/>
        </a:p>
      </dgm:t>
    </dgm:pt>
    <dgm:pt modelId="{52ACB494-ED60-40B7-A96A-530D189DEFF3}" type="sibTrans" cxnId="{FC72CFF9-DBAE-4B4A-98B3-42ED3270E627}">
      <dgm:prSet/>
      <dgm:spPr/>
      <dgm:t>
        <a:bodyPr/>
        <a:lstStyle/>
        <a:p>
          <a:endParaRPr lang="en-GB"/>
        </a:p>
      </dgm:t>
    </dgm:pt>
    <dgm:pt modelId="{752B045F-5D7D-4368-8AB2-229A5DE54D2B}">
      <dgm:prSet custT="1"/>
      <dgm:spPr/>
      <dgm:t>
        <a:bodyPr/>
        <a:lstStyle/>
        <a:p>
          <a:pPr rtl="0"/>
          <a:r>
            <a:rPr lang="en-GB" sz="2000" b="1" dirty="0" smtClean="0">
              <a:solidFill>
                <a:schemeClr val="tx1"/>
              </a:solidFill>
            </a:rPr>
            <a:t>Divulgation  des Informations </a:t>
          </a:r>
          <a:endParaRPr lang="en-GB" sz="1800" dirty="0">
            <a:solidFill>
              <a:schemeClr val="tx1"/>
            </a:solidFill>
          </a:endParaRPr>
        </a:p>
      </dgm:t>
    </dgm:pt>
    <dgm:pt modelId="{87AB8199-7FA6-4F23-8E03-90F1A5C60FFE}" type="parTrans" cxnId="{479D73AB-DDE6-486D-925A-2E131688FD4A}">
      <dgm:prSet/>
      <dgm:spPr/>
      <dgm:t>
        <a:bodyPr/>
        <a:lstStyle/>
        <a:p>
          <a:endParaRPr lang="en-GB"/>
        </a:p>
      </dgm:t>
    </dgm:pt>
    <dgm:pt modelId="{0D1F9961-72D3-4EFA-99A3-C4F4BE6C88EB}" type="sibTrans" cxnId="{479D73AB-DDE6-486D-925A-2E131688FD4A}">
      <dgm:prSet/>
      <dgm:spPr/>
      <dgm:t>
        <a:bodyPr/>
        <a:lstStyle/>
        <a:p>
          <a:endParaRPr lang="en-GB"/>
        </a:p>
      </dgm:t>
    </dgm:pt>
    <dgm:pt modelId="{50839CCB-E631-4A87-8F65-32B7431D9BE6}">
      <dgm:prSet custT="1"/>
      <dgm:spPr/>
      <dgm:t>
        <a:bodyPr/>
        <a:lstStyle/>
        <a:p>
          <a:pPr rtl="0"/>
          <a:r>
            <a:rPr lang="en-GB" sz="1600" dirty="0" smtClean="0"/>
            <a:t> </a:t>
          </a:r>
          <a:r>
            <a:rPr lang="en-GB" sz="1600" dirty="0" err="1" smtClean="0">
              <a:solidFill>
                <a:schemeClr val="tx1"/>
              </a:solidFill>
            </a:rPr>
            <a:t>Resum</a:t>
          </a:r>
          <a:r>
            <a:rPr lang="en-GB" sz="1600" dirty="0" err="1" smtClean="0">
              <a:solidFill>
                <a:schemeClr val="tx1"/>
              </a:solidFill>
              <a:latin typeface="Calibri"/>
              <a:cs typeface="Calibri"/>
            </a:rPr>
            <a:t>é</a:t>
          </a:r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en-GB" sz="1600" dirty="0" smtClean="0">
              <a:solidFill>
                <a:schemeClr val="tx1"/>
              </a:solidFill>
            </a:rPr>
            <a:t>des informations  par rapport a  Cancun  et fournies par les pays     </a:t>
          </a:r>
          <a:endParaRPr lang="en-GB" sz="1600" dirty="0">
            <a:solidFill>
              <a:schemeClr val="tx1"/>
            </a:solidFill>
          </a:endParaRPr>
        </a:p>
      </dgm:t>
    </dgm:pt>
    <dgm:pt modelId="{F35D97C5-BA10-4DAA-A758-121DC553D85E}" type="parTrans" cxnId="{E60F38DA-FBDC-4B0C-99A3-5AEC8C8740F0}">
      <dgm:prSet/>
      <dgm:spPr/>
      <dgm:t>
        <a:bodyPr/>
        <a:lstStyle/>
        <a:p>
          <a:endParaRPr lang="en-GB"/>
        </a:p>
      </dgm:t>
    </dgm:pt>
    <dgm:pt modelId="{12F69F91-FB86-485B-949F-1D67FFE82122}" type="sibTrans" cxnId="{E60F38DA-FBDC-4B0C-99A3-5AEC8C8740F0}">
      <dgm:prSet/>
      <dgm:spPr/>
      <dgm:t>
        <a:bodyPr/>
        <a:lstStyle/>
        <a:p>
          <a:endParaRPr lang="en-GB"/>
        </a:p>
      </dgm:t>
    </dgm:pt>
    <dgm:pt modelId="{11E43B4D-51EB-45CF-8784-1DB9B01BE46E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 </a:t>
          </a:r>
          <a:r>
            <a:rPr lang="fr-FR" sz="16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Evaluation </a:t>
          </a:r>
          <a:r>
            <a:rPr lang="fr-FR" sz="16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sociale </a:t>
          </a:r>
          <a:r>
            <a:rPr lang="fr-FR" sz="16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/environnementale par rapport au FVC GES, diligent</a:t>
          </a:r>
          <a:r>
            <a:rPr lang="fr-FR" sz="1600" dirty="0" smtClean="0">
              <a:solidFill>
                <a:srgbClr val="000000"/>
              </a:solidFill>
              <a:effectLst/>
              <a:latin typeface="Calibri"/>
              <a:ea typeface="+mn-ea"/>
            </a:rPr>
            <a:t>é</a:t>
          </a:r>
          <a:r>
            <a:rPr lang="fr-FR" sz="16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 par les Entités Accréditées </a:t>
          </a:r>
          <a:endParaRPr lang="en-GB" sz="1600" dirty="0">
            <a:solidFill>
              <a:schemeClr val="tx1"/>
            </a:solidFill>
          </a:endParaRPr>
        </a:p>
      </dgm:t>
    </dgm:pt>
    <dgm:pt modelId="{77860122-3AD0-499B-8251-2842EFEBC75D}" type="parTrans" cxnId="{80BA85A1-C92B-409C-B5F1-89953306E42D}">
      <dgm:prSet/>
      <dgm:spPr/>
      <dgm:t>
        <a:bodyPr/>
        <a:lstStyle/>
        <a:p>
          <a:endParaRPr lang="en-GB"/>
        </a:p>
      </dgm:t>
    </dgm:pt>
    <dgm:pt modelId="{F510B58D-FA1C-4810-BD3D-F8F26B18E070}" type="sibTrans" cxnId="{80BA85A1-C92B-409C-B5F1-89953306E42D}">
      <dgm:prSet/>
      <dgm:spPr/>
      <dgm:t>
        <a:bodyPr/>
        <a:lstStyle/>
        <a:p>
          <a:endParaRPr lang="en-GB"/>
        </a:p>
      </dgm:t>
    </dgm:pt>
    <dgm:pt modelId="{40FB2405-49FA-47A3-963B-87984D055F3D}">
      <dgm:prSet custT="1"/>
      <dgm:spPr/>
      <dgm:t>
        <a:bodyPr/>
        <a:lstStyle/>
        <a:p>
          <a:pPr algn="ctr" rtl="0"/>
          <a:r>
            <a:rPr lang="en-GB" sz="2000" b="1" dirty="0" smtClean="0">
              <a:solidFill>
                <a:schemeClr val="tx1"/>
              </a:solidFill>
            </a:rPr>
            <a:t>Evaluation</a:t>
          </a:r>
          <a:r>
            <a:rPr lang="en-GB" sz="2000" b="1" dirty="0" smtClean="0">
              <a:solidFill>
                <a:srgbClr val="FF0000"/>
              </a:solidFill>
            </a:rPr>
            <a:t> </a:t>
          </a:r>
          <a:endParaRPr lang="en-GB" sz="2000" b="1" dirty="0">
            <a:solidFill>
              <a:srgbClr val="FF0000"/>
            </a:solidFill>
          </a:endParaRPr>
        </a:p>
      </dgm:t>
    </dgm:pt>
    <dgm:pt modelId="{B8E1E051-C3FF-465E-95B5-561A54646CA3}" type="parTrans" cxnId="{0ABE3FF0-50E3-4396-941C-2477CC8FC4AE}">
      <dgm:prSet/>
      <dgm:spPr/>
      <dgm:t>
        <a:bodyPr/>
        <a:lstStyle/>
        <a:p>
          <a:endParaRPr lang="en-GB"/>
        </a:p>
      </dgm:t>
    </dgm:pt>
    <dgm:pt modelId="{B305DD5D-EF87-42C8-9715-FDEBEAC08E42}" type="sibTrans" cxnId="{0ABE3FF0-50E3-4396-941C-2477CC8FC4AE}">
      <dgm:prSet/>
      <dgm:spPr/>
      <dgm:t>
        <a:bodyPr/>
        <a:lstStyle/>
        <a:p>
          <a:endParaRPr lang="en-GB"/>
        </a:p>
      </dgm:t>
    </dgm:pt>
    <dgm:pt modelId="{436DBF6C-1E13-4999-A38B-2E12DE742C1E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Fiche d’annotation  de la note conceptuelle ( Le SIS est mis en place et le dernier rapport est depos</a:t>
          </a:r>
          <a:r>
            <a:rPr lang="en-GB" sz="1600" dirty="0" smtClean="0"/>
            <a:t>)</a:t>
          </a:r>
          <a:endParaRPr lang="en-GB" sz="1600" dirty="0"/>
        </a:p>
      </dgm:t>
    </dgm:pt>
    <dgm:pt modelId="{CCDECBA1-F6A2-4C57-8E90-FDEC244727DE}" type="parTrans" cxnId="{4107F067-B129-48CF-BBC7-A9801BFCAF48}">
      <dgm:prSet/>
      <dgm:spPr/>
      <dgm:t>
        <a:bodyPr/>
        <a:lstStyle/>
        <a:p>
          <a:endParaRPr lang="en-GB"/>
        </a:p>
      </dgm:t>
    </dgm:pt>
    <dgm:pt modelId="{52D440CC-4446-489C-9AD4-1A99B45D47BF}" type="sibTrans" cxnId="{4107F067-B129-48CF-BBC7-A9801BFCAF48}">
      <dgm:prSet/>
      <dgm:spPr/>
      <dgm:t>
        <a:bodyPr/>
        <a:lstStyle/>
        <a:p>
          <a:endParaRPr lang="en-GB"/>
        </a:p>
      </dgm:t>
    </dgm:pt>
    <dgm:pt modelId="{150E3069-260F-4719-9DB3-5B38A96767DC}">
      <dgm:prSet custT="1"/>
      <dgm:spPr/>
      <dgm:t>
        <a:bodyPr/>
        <a:lstStyle/>
        <a:p>
          <a:pPr rtl="0"/>
          <a:endParaRPr lang="en-GB" sz="1600" dirty="0"/>
        </a:p>
      </dgm:t>
    </dgm:pt>
    <dgm:pt modelId="{72BB473B-1ACE-42FC-90D0-E2A6ACD1DC41}" type="parTrans" cxnId="{0A2A2C70-5A18-46E3-8F1D-62E003A175C2}">
      <dgm:prSet/>
      <dgm:spPr/>
      <dgm:t>
        <a:bodyPr/>
        <a:lstStyle/>
        <a:p>
          <a:endParaRPr lang="en-GB"/>
        </a:p>
      </dgm:t>
    </dgm:pt>
    <dgm:pt modelId="{CFC3C0E5-060D-492C-99FF-CDF066604405}" type="sibTrans" cxnId="{0A2A2C70-5A18-46E3-8F1D-62E003A175C2}">
      <dgm:prSet/>
      <dgm:spPr/>
      <dgm:t>
        <a:bodyPr/>
        <a:lstStyle/>
        <a:p>
          <a:endParaRPr lang="en-GB"/>
        </a:p>
      </dgm:t>
    </dgm:pt>
    <dgm:pt modelId="{246BDAF7-CC41-4285-AC35-A3EA95574B88}">
      <dgm:prSet custT="1"/>
      <dgm:spPr/>
      <dgm:t>
        <a:bodyPr/>
        <a:lstStyle/>
        <a:p>
          <a:pPr rtl="0"/>
          <a:r>
            <a:rPr lang="en-GB" sz="2000" b="1" dirty="0" smtClean="0">
              <a:solidFill>
                <a:schemeClr val="tx1"/>
              </a:solidFill>
            </a:rPr>
            <a:t>Utilisation des recettes </a:t>
          </a:r>
          <a:endParaRPr lang="en-GB" sz="2000" b="1" dirty="0">
            <a:solidFill>
              <a:schemeClr val="tx1"/>
            </a:solidFill>
          </a:endParaRPr>
        </a:p>
      </dgm:t>
    </dgm:pt>
    <dgm:pt modelId="{82A65E03-8EF2-4063-AA0E-359F8D18C725}" type="parTrans" cxnId="{0C47CFFB-6456-4B8C-8EAD-099563E71534}">
      <dgm:prSet/>
      <dgm:spPr/>
      <dgm:t>
        <a:bodyPr/>
        <a:lstStyle/>
        <a:p>
          <a:endParaRPr lang="en-GB"/>
        </a:p>
      </dgm:t>
    </dgm:pt>
    <dgm:pt modelId="{20CFA816-EE91-454C-9B8E-90F01A6E5734}" type="sibTrans" cxnId="{0C47CFFB-6456-4B8C-8EAD-099563E71534}">
      <dgm:prSet/>
      <dgm:spPr/>
      <dgm:t>
        <a:bodyPr/>
        <a:lstStyle/>
        <a:p>
          <a:endParaRPr lang="en-GB"/>
        </a:p>
      </dgm:t>
    </dgm:pt>
    <dgm:pt modelId="{5C45A403-345B-40A5-B74C-3F19CD495286}">
      <dgm:prSet custT="1"/>
      <dgm:spPr/>
      <dgm:t>
        <a:bodyPr/>
        <a:lstStyle/>
        <a:p>
          <a:pPr rtl="0"/>
          <a:r>
            <a:rPr lang="fr-FR" sz="1600" noProof="0" dirty="0" smtClean="0">
              <a:solidFill>
                <a:schemeClr val="tx1"/>
              </a:solidFill>
            </a:rPr>
            <a:t>Les PBR sont réinvestis conformément aux objectifs du FVC et aux processus d’évaluation des garanties</a:t>
          </a:r>
          <a:endParaRPr lang="fr-FR" sz="1600" noProof="0" dirty="0">
            <a:solidFill>
              <a:schemeClr val="tx1"/>
            </a:solidFill>
          </a:endParaRPr>
        </a:p>
      </dgm:t>
    </dgm:pt>
    <dgm:pt modelId="{EE8C503A-00C9-4B7A-852B-6C93E4305B38}" type="parTrans" cxnId="{D947AAAB-6DC9-47CA-9215-9B139B1FBD32}">
      <dgm:prSet/>
      <dgm:spPr/>
      <dgm:t>
        <a:bodyPr/>
        <a:lstStyle/>
        <a:p>
          <a:endParaRPr lang="en-GB"/>
        </a:p>
      </dgm:t>
    </dgm:pt>
    <dgm:pt modelId="{4DAA7377-307D-4D70-93F5-22FA68905A3B}" type="sibTrans" cxnId="{D947AAAB-6DC9-47CA-9215-9B139B1FBD32}">
      <dgm:prSet/>
      <dgm:spPr/>
      <dgm:t>
        <a:bodyPr/>
        <a:lstStyle/>
        <a:p>
          <a:endParaRPr lang="en-GB"/>
        </a:p>
      </dgm:t>
    </dgm:pt>
    <dgm:pt modelId="{E896ED5A-5CF6-4BA9-AB4D-B6108B5FEFC2}">
      <dgm:prSet custT="1"/>
      <dgm:spPr/>
      <dgm:t>
        <a:bodyPr/>
        <a:lstStyle/>
        <a:p>
          <a:pPr rtl="0"/>
          <a:r>
            <a:rPr lang="en-GB" sz="1600" dirty="0" smtClean="0"/>
            <a:t>Respect des politiques du FVC , Rapport annuel exig</a:t>
          </a:r>
          <a:r>
            <a:rPr lang="en-GB" sz="1600" dirty="0" smtClean="0">
              <a:latin typeface="Calibri"/>
              <a:cs typeface="Calibri"/>
            </a:rPr>
            <a:t>é</a:t>
          </a:r>
          <a:r>
            <a:rPr lang="en-GB" sz="1600" dirty="0" smtClean="0"/>
            <a:t>e </a:t>
          </a:r>
          <a:endParaRPr lang="en-GB" sz="1600" dirty="0"/>
        </a:p>
      </dgm:t>
    </dgm:pt>
    <dgm:pt modelId="{34D1F1BE-ED09-42EA-874D-499124C8AF50}" type="parTrans" cxnId="{E4D7DC1A-F49A-47E5-9F30-AAB97A6D437A}">
      <dgm:prSet/>
      <dgm:spPr/>
      <dgm:t>
        <a:bodyPr/>
        <a:lstStyle/>
        <a:p>
          <a:endParaRPr lang="en-GB"/>
        </a:p>
      </dgm:t>
    </dgm:pt>
    <dgm:pt modelId="{44F12145-BEC3-4CE3-A863-2406203F6EFF}" type="sibTrans" cxnId="{E4D7DC1A-F49A-47E5-9F30-AAB97A6D437A}">
      <dgm:prSet/>
      <dgm:spPr/>
      <dgm:t>
        <a:bodyPr/>
        <a:lstStyle/>
        <a:p>
          <a:endParaRPr lang="en-GB"/>
        </a:p>
      </dgm:t>
    </dgm:pt>
    <dgm:pt modelId="{25BE3241-A362-4AE6-9CD4-D833527D3A18}">
      <dgm:prSet custT="1"/>
      <dgm:spPr/>
      <dgm:t>
        <a:bodyPr/>
        <a:lstStyle/>
        <a:p>
          <a:pPr rtl="0"/>
          <a:r>
            <a:rPr lang="en-GB" sz="1600" dirty="0" smtClean="0">
              <a:solidFill>
                <a:schemeClr val="tx1"/>
              </a:solidFill>
            </a:rPr>
            <a:t>Resum</a:t>
          </a:r>
          <a:r>
            <a:rPr lang="en-GB" sz="1600" dirty="0" smtClean="0">
              <a:solidFill>
                <a:schemeClr val="tx1"/>
              </a:solidFill>
              <a:latin typeface="Calibri"/>
              <a:cs typeface="Calibri"/>
            </a:rPr>
            <a:t>é</a:t>
          </a:r>
          <a:r>
            <a:rPr lang="en-GB" sz="1600" dirty="0" smtClean="0">
              <a:solidFill>
                <a:schemeClr val="tx1"/>
              </a:solidFill>
            </a:rPr>
            <a:t> des informations </a:t>
          </a:r>
          <a:endParaRPr lang="en-GB" sz="1600" dirty="0">
            <a:solidFill>
              <a:schemeClr val="tx1"/>
            </a:solidFill>
          </a:endParaRPr>
        </a:p>
      </dgm:t>
    </dgm:pt>
    <dgm:pt modelId="{11AC0007-DEBE-403A-83B7-78498A939818}" type="parTrans" cxnId="{6A953AC1-1B3D-4FD2-B9B9-68FB1343A177}">
      <dgm:prSet/>
      <dgm:spPr/>
      <dgm:t>
        <a:bodyPr/>
        <a:lstStyle/>
        <a:p>
          <a:endParaRPr lang="en-GB"/>
        </a:p>
      </dgm:t>
    </dgm:pt>
    <dgm:pt modelId="{2CC67037-6DA9-497D-87ED-4B4EE26C2129}" type="sibTrans" cxnId="{6A953AC1-1B3D-4FD2-B9B9-68FB1343A177}">
      <dgm:prSet/>
      <dgm:spPr/>
      <dgm:t>
        <a:bodyPr/>
        <a:lstStyle/>
        <a:p>
          <a:endParaRPr lang="en-GB"/>
        </a:p>
      </dgm:t>
    </dgm:pt>
    <dgm:pt modelId="{27A8E1E5-AC89-48EE-B558-5FBDB9AB5746}">
      <dgm:prSet custT="1"/>
      <dgm:spPr/>
      <dgm:t>
        <a:bodyPr/>
        <a:lstStyle/>
        <a:p>
          <a:pPr rtl="0"/>
          <a:r>
            <a:rPr lang="fr-FR" sz="2000" b="1" dirty="0" smtClean="0"/>
            <a:t>Prise en charge des r</a:t>
          </a:r>
          <a:r>
            <a:rPr lang="fr-FR" sz="2000" noProof="0" dirty="0" err="1" smtClean="0">
              <a:solidFill>
                <a:schemeClr val="tx1"/>
              </a:solidFill>
            </a:rPr>
            <a:t>é</a:t>
          </a:r>
          <a:r>
            <a:rPr lang="fr-FR" sz="2000" b="1" dirty="0" err="1" smtClean="0"/>
            <a:t>clamations</a:t>
          </a:r>
          <a:endParaRPr lang="fr-FR" sz="2000" b="1" dirty="0"/>
        </a:p>
      </dgm:t>
    </dgm:pt>
    <dgm:pt modelId="{9786F952-EC31-448A-BE37-5C152ACABEBE}" type="parTrans" cxnId="{F8B26F2B-6292-45AA-9AD2-10CA581F8E08}">
      <dgm:prSet/>
      <dgm:spPr/>
      <dgm:t>
        <a:bodyPr/>
        <a:lstStyle/>
        <a:p>
          <a:endParaRPr lang="en-GB"/>
        </a:p>
      </dgm:t>
    </dgm:pt>
    <dgm:pt modelId="{BEFBBEC4-AFA4-4852-8182-796BDE63F36E}" type="sibTrans" cxnId="{F8B26F2B-6292-45AA-9AD2-10CA581F8E08}">
      <dgm:prSet/>
      <dgm:spPr/>
      <dgm:t>
        <a:bodyPr/>
        <a:lstStyle/>
        <a:p>
          <a:endParaRPr lang="en-GB"/>
        </a:p>
      </dgm:t>
    </dgm:pt>
    <dgm:pt modelId="{024C0C17-81F6-41DF-869C-D22BA6D87ED6}">
      <dgm:prSet custT="1"/>
      <dgm:spPr/>
      <dgm:t>
        <a:bodyPr/>
        <a:lstStyle/>
        <a:p>
          <a:pPr rtl="0"/>
          <a:r>
            <a:rPr lang="fr-FR" sz="1600" dirty="0" smtClean="0"/>
            <a:t>M</a:t>
          </a:r>
          <a:r>
            <a:rPr lang="fr-FR" sz="1600" noProof="0" dirty="0" err="1" smtClean="0">
              <a:solidFill>
                <a:schemeClr val="tx1"/>
              </a:solidFill>
            </a:rPr>
            <a:t>é</a:t>
          </a:r>
          <a:r>
            <a:rPr lang="fr-FR" sz="1600" dirty="0" err="1" smtClean="0"/>
            <a:t>canisme</a:t>
          </a:r>
          <a:r>
            <a:rPr lang="fr-FR" sz="1600" dirty="0" smtClean="0"/>
            <a:t> opérationnel pour recevoir et traiter les plaintes convenablement  </a:t>
          </a:r>
          <a:endParaRPr lang="fr-FR" sz="1600" dirty="0"/>
        </a:p>
      </dgm:t>
    </dgm:pt>
    <dgm:pt modelId="{0E6085EC-09AC-44F3-8197-99F5F6CB794B}" type="parTrans" cxnId="{6AF279C2-1024-489C-91AD-A773F622B0F7}">
      <dgm:prSet/>
      <dgm:spPr/>
      <dgm:t>
        <a:bodyPr/>
        <a:lstStyle/>
        <a:p>
          <a:endParaRPr lang="en-GB"/>
        </a:p>
      </dgm:t>
    </dgm:pt>
    <dgm:pt modelId="{A8FE124D-745D-4D9C-A3FC-06DB1B53A2FC}" type="sibTrans" cxnId="{6AF279C2-1024-489C-91AD-A773F622B0F7}">
      <dgm:prSet/>
      <dgm:spPr/>
      <dgm:t>
        <a:bodyPr/>
        <a:lstStyle/>
        <a:p>
          <a:endParaRPr lang="en-GB"/>
        </a:p>
      </dgm:t>
    </dgm:pt>
    <dgm:pt modelId="{BECAC5D2-608D-450C-A4DE-BE6272613B48}">
      <dgm:prSet custT="1"/>
      <dgm:spPr/>
      <dgm:t>
        <a:bodyPr/>
        <a:lstStyle/>
        <a:p>
          <a:pPr rtl="0"/>
          <a:r>
            <a:rPr lang="en-GB" sz="1600" dirty="0" smtClean="0"/>
            <a:t> </a:t>
          </a:r>
          <a:r>
            <a:rPr lang="fr-FR" sz="16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L’EES comportera une description du mécanisme de compensation des  doléances </a:t>
          </a:r>
          <a:endParaRPr lang="en-GB" sz="1600" dirty="0"/>
        </a:p>
      </dgm:t>
    </dgm:pt>
    <dgm:pt modelId="{5F1F1C14-E599-4D0E-B20C-81C66A28276D}" type="parTrans" cxnId="{0B1A4918-9E62-40EE-98E6-0A1A132FEF99}">
      <dgm:prSet/>
      <dgm:spPr/>
      <dgm:t>
        <a:bodyPr/>
        <a:lstStyle/>
        <a:p>
          <a:endParaRPr lang="en-GB"/>
        </a:p>
      </dgm:t>
    </dgm:pt>
    <dgm:pt modelId="{13BD0E54-AC49-4C97-8D1B-A5111AE27E9A}" type="sibTrans" cxnId="{0B1A4918-9E62-40EE-98E6-0A1A132FEF99}">
      <dgm:prSet/>
      <dgm:spPr/>
      <dgm:t>
        <a:bodyPr/>
        <a:lstStyle/>
        <a:p>
          <a:endParaRPr lang="en-GB"/>
        </a:p>
      </dgm:t>
    </dgm:pt>
    <dgm:pt modelId="{7EEF23DF-4357-49C0-85A6-49026D2916F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fr-FR" sz="2000" b="1" noProof="0" dirty="0" smtClean="0"/>
            <a:t>Avantages non li</a:t>
          </a:r>
          <a:r>
            <a:rPr lang="en-GB" sz="2000" dirty="0" err="1" smtClean="0">
              <a:latin typeface="Calibri"/>
              <a:cs typeface="Calibri"/>
            </a:rPr>
            <a:t>és</a:t>
          </a:r>
          <a:r>
            <a:rPr lang="en-GB" sz="2000" dirty="0" smtClean="0">
              <a:latin typeface="Calibri"/>
              <a:cs typeface="Calibri"/>
            </a:rPr>
            <a:t> au</a:t>
          </a:r>
          <a:r>
            <a:rPr lang="fr-FR" sz="2000" b="1" noProof="0" dirty="0" smtClean="0"/>
            <a:t> carbone</a:t>
          </a:r>
          <a:endParaRPr lang="fr-FR" sz="2000" b="1" noProof="0" dirty="0"/>
        </a:p>
      </dgm:t>
    </dgm:pt>
    <dgm:pt modelId="{E2C13AB8-CD55-446B-9F67-DEC37D3BCBF3}" type="parTrans" cxnId="{55E7FB83-14E6-4138-A3AF-8C59ECCF5333}">
      <dgm:prSet/>
      <dgm:spPr/>
      <dgm:t>
        <a:bodyPr/>
        <a:lstStyle/>
        <a:p>
          <a:endParaRPr lang="en-GB"/>
        </a:p>
      </dgm:t>
    </dgm:pt>
    <dgm:pt modelId="{44F0D1F8-EC56-441C-9CD1-EECAA8C6BE73}" type="sibTrans" cxnId="{55E7FB83-14E6-4138-A3AF-8C59ECCF5333}">
      <dgm:prSet/>
      <dgm:spPr/>
      <dgm:t>
        <a:bodyPr/>
        <a:lstStyle/>
        <a:p>
          <a:endParaRPr lang="en-GB"/>
        </a:p>
      </dgm:t>
    </dgm:pt>
    <dgm:pt modelId="{4A85D4F5-7D97-498D-8D77-71C6F493106B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fr-FR" sz="1600" noProof="0" dirty="0" smtClean="0">
              <a:solidFill>
                <a:schemeClr val="tx1"/>
              </a:solidFill>
            </a:rPr>
            <a:t>Preuves d’avantages non li</a:t>
          </a:r>
          <a:r>
            <a:rPr lang="en-GB" sz="1600" dirty="0" err="1" smtClean="0">
              <a:latin typeface="Calibri"/>
              <a:cs typeface="Calibri"/>
            </a:rPr>
            <a:t>és</a:t>
          </a:r>
          <a:r>
            <a:rPr lang="en-GB" sz="1600" dirty="0" smtClean="0">
              <a:latin typeface="Calibri"/>
              <a:cs typeface="Calibri"/>
            </a:rPr>
            <a:t> au </a:t>
          </a:r>
          <a:r>
            <a:rPr lang="fr-FR" sz="1600" noProof="0" dirty="0" smtClean="0">
              <a:solidFill>
                <a:schemeClr val="tx1"/>
              </a:solidFill>
            </a:rPr>
            <a:t>carbone accord</a:t>
          </a:r>
          <a:r>
            <a:rPr lang="en-GB" sz="1600" dirty="0" err="1" smtClean="0">
              <a:latin typeface="Calibri"/>
              <a:cs typeface="Calibri"/>
            </a:rPr>
            <a:t>és</a:t>
          </a:r>
          <a:r>
            <a:rPr lang="fr-FR" sz="1600" noProof="0" dirty="0" smtClean="0">
              <a:solidFill>
                <a:schemeClr val="tx1"/>
              </a:solidFill>
            </a:rPr>
            <a:t> de manière volontaire</a:t>
          </a:r>
          <a:endParaRPr lang="fr-FR" sz="1600" noProof="0" dirty="0">
            <a:solidFill>
              <a:schemeClr val="tx1"/>
            </a:solidFill>
          </a:endParaRPr>
        </a:p>
      </dgm:t>
    </dgm:pt>
    <dgm:pt modelId="{DA4182D4-1D62-49FD-96CE-73FDDDFBD59F}" type="parTrans" cxnId="{7B5DE77B-468B-40F0-B83B-5E3BE8AE6FC3}">
      <dgm:prSet/>
      <dgm:spPr/>
      <dgm:t>
        <a:bodyPr/>
        <a:lstStyle/>
        <a:p>
          <a:endParaRPr lang="en-GB"/>
        </a:p>
      </dgm:t>
    </dgm:pt>
    <dgm:pt modelId="{1B4733FF-16DA-4344-A20D-1B0B7C96811B}" type="sibTrans" cxnId="{7B5DE77B-468B-40F0-B83B-5E3BE8AE6FC3}">
      <dgm:prSet/>
      <dgm:spPr/>
      <dgm:t>
        <a:bodyPr/>
        <a:lstStyle/>
        <a:p>
          <a:endParaRPr lang="en-GB"/>
        </a:p>
      </dgm:t>
    </dgm:pt>
    <dgm:pt modelId="{82A36F6C-DF9D-407E-9749-1C101761B829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fr-FR" sz="1600" noProof="0" dirty="0" smtClean="0">
              <a:solidFill>
                <a:schemeClr val="tx1"/>
              </a:solidFill>
            </a:rPr>
            <a:t>Mais …..les informations sur les avantages non li</a:t>
          </a:r>
          <a:r>
            <a:rPr lang="fr-FR" sz="1600" noProof="0" dirty="0" smtClean="0">
              <a:latin typeface="Calibri"/>
              <a:cs typeface="Calibri"/>
            </a:rPr>
            <a:t>és au </a:t>
          </a:r>
          <a:r>
            <a:rPr lang="fr-FR" sz="1600" noProof="0" dirty="0" smtClean="0">
              <a:solidFill>
                <a:schemeClr val="tx1"/>
              </a:solidFill>
            </a:rPr>
            <a:t>carbone sont not</a:t>
          </a:r>
          <a:r>
            <a:rPr lang="fr-FR" sz="1600" noProof="0" dirty="0" smtClean="0">
              <a:solidFill>
                <a:schemeClr val="tx1"/>
              </a:solidFill>
              <a:latin typeface="Calibri"/>
              <a:cs typeface="Calibri"/>
            </a:rPr>
            <a:t>é</a:t>
          </a:r>
          <a:r>
            <a:rPr lang="fr-FR" sz="1600" noProof="0" dirty="0" smtClean="0">
              <a:solidFill>
                <a:schemeClr val="tx1"/>
              </a:solidFill>
            </a:rPr>
            <a:t>es au cours des </a:t>
          </a:r>
          <a:r>
            <a:rPr lang="fr-FR" sz="1600" noProof="0" dirty="0" err="1" smtClean="0">
              <a:solidFill>
                <a:schemeClr val="tx1"/>
              </a:solidFill>
            </a:rPr>
            <a:t>evaluations</a:t>
          </a:r>
          <a:r>
            <a:rPr lang="fr-FR" sz="1600" noProof="0" dirty="0" smtClean="0">
              <a:solidFill>
                <a:schemeClr val="tx1"/>
              </a:solidFill>
            </a:rPr>
            <a:t> </a:t>
          </a:r>
          <a:endParaRPr lang="fr-FR" sz="1600" noProof="0" dirty="0">
            <a:solidFill>
              <a:schemeClr val="tx1"/>
            </a:solidFill>
          </a:endParaRPr>
        </a:p>
      </dgm:t>
    </dgm:pt>
    <dgm:pt modelId="{02675883-4FC7-44EF-A816-2C996328AE99}" type="parTrans" cxnId="{4452C041-A497-4D59-8B6C-3D9843526DBF}">
      <dgm:prSet/>
      <dgm:spPr/>
      <dgm:t>
        <a:bodyPr/>
        <a:lstStyle/>
        <a:p>
          <a:endParaRPr lang="en-GB"/>
        </a:p>
      </dgm:t>
    </dgm:pt>
    <dgm:pt modelId="{9A27DF8A-0628-484D-9180-C5EA37740130}" type="sibTrans" cxnId="{4452C041-A497-4D59-8B6C-3D9843526DBF}">
      <dgm:prSet/>
      <dgm:spPr/>
      <dgm:t>
        <a:bodyPr/>
        <a:lstStyle/>
        <a:p>
          <a:endParaRPr lang="en-GB"/>
        </a:p>
      </dgm:t>
    </dgm:pt>
    <dgm:pt modelId="{EDDDC135-F04E-4DF2-B578-BFADFE5571C8}" type="pres">
      <dgm:prSet presAssocID="{F1851C8B-B50D-4CA3-89F4-5369BED1EB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674264FB-7CF8-488F-852C-9CBB73E3796B}" type="pres">
      <dgm:prSet presAssocID="{31D1ED54-ECCC-4394-B186-AD9454C891E5}" presName="thickLine" presStyleLbl="alignNode1" presStyleIdx="0" presStyleCnt="6"/>
      <dgm:spPr/>
    </dgm:pt>
    <dgm:pt modelId="{44242221-FD8C-4780-BEBA-FB0FB858B61A}" type="pres">
      <dgm:prSet presAssocID="{31D1ED54-ECCC-4394-B186-AD9454C891E5}" presName="horz1" presStyleCnt="0"/>
      <dgm:spPr/>
    </dgm:pt>
    <dgm:pt modelId="{C89A4EAB-76EA-4BAB-AAFF-80F3FE944C2F}" type="pres">
      <dgm:prSet presAssocID="{31D1ED54-ECCC-4394-B186-AD9454C891E5}" presName="tx1" presStyleLbl="revTx" presStyleIdx="0" presStyleCnt="18"/>
      <dgm:spPr/>
      <dgm:t>
        <a:bodyPr/>
        <a:lstStyle/>
        <a:p>
          <a:endParaRPr lang="en-GB"/>
        </a:p>
      </dgm:t>
    </dgm:pt>
    <dgm:pt modelId="{A683B940-B275-45BE-B7CA-25CB31DF488F}" type="pres">
      <dgm:prSet presAssocID="{31D1ED54-ECCC-4394-B186-AD9454C891E5}" presName="vert1" presStyleCnt="0"/>
      <dgm:spPr/>
    </dgm:pt>
    <dgm:pt modelId="{96C5EAC0-EBF1-4DCB-B50E-ADF71126B64A}" type="pres">
      <dgm:prSet presAssocID="{667C225B-69B3-4059-92DF-C7552960C475}" presName="vertSpace2a" presStyleCnt="0"/>
      <dgm:spPr/>
    </dgm:pt>
    <dgm:pt modelId="{D148012C-143C-433E-A2DF-B02C4743DF0F}" type="pres">
      <dgm:prSet presAssocID="{667C225B-69B3-4059-92DF-C7552960C475}" presName="horz2" presStyleCnt="0"/>
      <dgm:spPr/>
    </dgm:pt>
    <dgm:pt modelId="{1C6B7D04-EB6C-40DC-A0A0-6871B1C544BF}" type="pres">
      <dgm:prSet presAssocID="{667C225B-69B3-4059-92DF-C7552960C475}" presName="horzSpace2" presStyleCnt="0"/>
      <dgm:spPr/>
    </dgm:pt>
    <dgm:pt modelId="{A87769BE-CB8B-4E5D-A5D3-143508915D66}" type="pres">
      <dgm:prSet presAssocID="{667C225B-69B3-4059-92DF-C7552960C475}" presName="tx2" presStyleLbl="revTx" presStyleIdx="1" presStyleCnt="18"/>
      <dgm:spPr/>
      <dgm:t>
        <a:bodyPr/>
        <a:lstStyle/>
        <a:p>
          <a:endParaRPr lang="en-GB"/>
        </a:p>
      </dgm:t>
    </dgm:pt>
    <dgm:pt modelId="{17F058CF-85CB-4A17-99FD-02EB3C9CEBAE}" type="pres">
      <dgm:prSet presAssocID="{667C225B-69B3-4059-92DF-C7552960C475}" presName="vert2" presStyleCnt="0"/>
      <dgm:spPr/>
    </dgm:pt>
    <dgm:pt modelId="{4CD5C441-26FC-4494-93C8-3BE124BF98DD}" type="pres">
      <dgm:prSet presAssocID="{667C225B-69B3-4059-92DF-C7552960C475}" presName="thinLine2b" presStyleLbl="callout" presStyleIdx="0" presStyleCnt="12"/>
      <dgm:spPr/>
    </dgm:pt>
    <dgm:pt modelId="{B2D3B93E-8A7D-4A49-A10E-AFBAD80033DF}" type="pres">
      <dgm:prSet presAssocID="{667C225B-69B3-4059-92DF-C7552960C475}" presName="vertSpace2b" presStyleCnt="0"/>
      <dgm:spPr/>
    </dgm:pt>
    <dgm:pt modelId="{53ACC190-EE50-4201-B3D6-B46DE08D7FA4}" type="pres">
      <dgm:prSet presAssocID="{25BE3241-A362-4AE6-9CD4-D833527D3A18}" presName="horz2" presStyleCnt="0"/>
      <dgm:spPr/>
    </dgm:pt>
    <dgm:pt modelId="{D2E885BD-F097-4952-8A92-DA605763297F}" type="pres">
      <dgm:prSet presAssocID="{25BE3241-A362-4AE6-9CD4-D833527D3A18}" presName="horzSpace2" presStyleCnt="0"/>
      <dgm:spPr/>
    </dgm:pt>
    <dgm:pt modelId="{B56D6C4F-C85A-405A-AE5B-484C3DF1C385}" type="pres">
      <dgm:prSet presAssocID="{25BE3241-A362-4AE6-9CD4-D833527D3A18}" presName="tx2" presStyleLbl="revTx" presStyleIdx="2" presStyleCnt="18"/>
      <dgm:spPr/>
      <dgm:t>
        <a:bodyPr/>
        <a:lstStyle/>
        <a:p>
          <a:endParaRPr lang="en-GB"/>
        </a:p>
      </dgm:t>
    </dgm:pt>
    <dgm:pt modelId="{B1B8F501-4F33-442A-915B-399E1716454D}" type="pres">
      <dgm:prSet presAssocID="{25BE3241-A362-4AE6-9CD4-D833527D3A18}" presName="vert2" presStyleCnt="0"/>
      <dgm:spPr/>
    </dgm:pt>
    <dgm:pt modelId="{DE95DCCB-9EEE-40C4-A2AC-55A120040662}" type="pres">
      <dgm:prSet presAssocID="{25BE3241-A362-4AE6-9CD4-D833527D3A18}" presName="thinLine2b" presStyleLbl="callout" presStyleIdx="1" presStyleCnt="12"/>
      <dgm:spPr/>
    </dgm:pt>
    <dgm:pt modelId="{E0EB7A47-163C-4D61-B151-A8411E31AB58}" type="pres">
      <dgm:prSet presAssocID="{25BE3241-A362-4AE6-9CD4-D833527D3A18}" presName="vertSpace2b" presStyleCnt="0"/>
      <dgm:spPr/>
    </dgm:pt>
    <dgm:pt modelId="{66BEA001-8F60-45F2-B2E9-C4850D889162}" type="pres">
      <dgm:prSet presAssocID="{752B045F-5D7D-4368-8AB2-229A5DE54D2B}" presName="thickLine" presStyleLbl="alignNode1" presStyleIdx="1" presStyleCnt="6"/>
      <dgm:spPr/>
    </dgm:pt>
    <dgm:pt modelId="{AA7C4470-CC18-44CD-86DA-9A7E6EA54660}" type="pres">
      <dgm:prSet presAssocID="{752B045F-5D7D-4368-8AB2-229A5DE54D2B}" presName="horz1" presStyleCnt="0"/>
      <dgm:spPr/>
    </dgm:pt>
    <dgm:pt modelId="{B0F0403D-8B62-4F70-99E5-129A74BB0FD8}" type="pres">
      <dgm:prSet presAssocID="{752B045F-5D7D-4368-8AB2-229A5DE54D2B}" presName="tx1" presStyleLbl="revTx" presStyleIdx="3" presStyleCnt="18"/>
      <dgm:spPr/>
      <dgm:t>
        <a:bodyPr/>
        <a:lstStyle/>
        <a:p>
          <a:endParaRPr lang="en-GB"/>
        </a:p>
      </dgm:t>
    </dgm:pt>
    <dgm:pt modelId="{6D064F08-3F14-4ED3-A834-80084CE29C1F}" type="pres">
      <dgm:prSet presAssocID="{752B045F-5D7D-4368-8AB2-229A5DE54D2B}" presName="vert1" presStyleCnt="0"/>
      <dgm:spPr/>
    </dgm:pt>
    <dgm:pt modelId="{BF9EB4A0-FB65-4751-B517-C08CE0C5A328}" type="pres">
      <dgm:prSet presAssocID="{50839CCB-E631-4A87-8F65-32B7431D9BE6}" presName="vertSpace2a" presStyleCnt="0"/>
      <dgm:spPr/>
    </dgm:pt>
    <dgm:pt modelId="{3533ABC9-D596-4365-93C3-3135C10BBF1D}" type="pres">
      <dgm:prSet presAssocID="{50839CCB-E631-4A87-8F65-32B7431D9BE6}" presName="horz2" presStyleCnt="0"/>
      <dgm:spPr/>
    </dgm:pt>
    <dgm:pt modelId="{C28C1176-6847-460F-8AA3-13BC21E37092}" type="pres">
      <dgm:prSet presAssocID="{50839CCB-E631-4A87-8F65-32B7431D9BE6}" presName="horzSpace2" presStyleCnt="0"/>
      <dgm:spPr/>
    </dgm:pt>
    <dgm:pt modelId="{21B55EF5-DE80-4766-9E05-A8E28B47EFD4}" type="pres">
      <dgm:prSet presAssocID="{50839CCB-E631-4A87-8F65-32B7431D9BE6}" presName="tx2" presStyleLbl="revTx" presStyleIdx="4" presStyleCnt="18"/>
      <dgm:spPr/>
      <dgm:t>
        <a:bodyPr/>
        <a:lstStyle/>
        <a:p>
          <a:endParaRPr lang="en-GB"/>
        </a:p>
      </dgm:t>
    </dgm:pt>
    <dgm:pt modelId="{18716AB1-24F3-4E49-878B-BE02A8ACFAB3}" type="pres">
      <dgm:prSet presAssocID="{50839CCB-E631-4A87-8F65-32B7431D9BE6}" presName="vert2" presStyleCnt="0"/>
      <dgm:spPr/>
    </dgm:pt>
    <dgm:pt modelId="{8221BD7C-CD75-4058-8867-C2EF80CB852E}" type="pres">
      <dgm:prSet presAssocID="{50839CCB-E631-4A87-8F65-32B7431D9BE6}" presName="thinLine2b" presStyleLbl="callout" presStyleIdx="2" presStyleCnt="12"/>
      <dgm:spPr/>
    </dgm:pt>
    <dgm:pt modelId="{BB0DF033-1D4A-42E3-BD84-821B1235665A}" type="pres">
      <dgm:prSet presAssocID="{50839CCB-E631-4A87-8F65-32B7431D9BE6}" presName="vertSpace2b" presStyleCnt="0"/>
      <dgm:spPr/>
    </dgm:pt>
    <dgm:pt modelId="{C86EF717-7626-4227-A8D1-9F248AFE6DD7}" type="pres">
      <dgm:prSet presAssocID="{11E43B4D-51EB-45CF-8784-1DB9B01BE46E}" presName="horz2" presStyleCnt="0"/>
      <dgm:spPr/>
    </dgm:pt>
    <dgm:pt modelId="{3643290C-7BC6-4748-84F7-4C2175A4B397}" type="pres">
      <dgm:prSet presAssocID="{11E43B4D-51EB-45CF-8784-1DB9B01BE46E}" presName="horzSpace2" presStyleCnt="0"/>
      <dgm:spPr/>
    </dgm:pt>
    <dgm:pt modelId="{D0381E5F-35D0-43A7-869A-0960A9C28D7D}" type="pres">
      <dgm:prSet presAssocID="{11E43B4D-51EB-45CF-8784-1DB9B01BE46E}" presName="tx2" presStyleLbl="revTx" presStyleIdx="5" presStyleCnt="18" custScaleY="145785" custLinFactNeighborX="507" custLinFactNeighborY="-29126"/>
      <dgm:spPr/>
      <dgm:t>
        <a:bodyPr/>
        <a:lstStyle/>
        <a:p>
          <a:endParaRPr lang="en-GB"/>
        </a:p>
      </dgm:t>
    </dgm:pt>
    <dgm:pt modelId="{3FBFE679-4AF9-42A7-9F06-E8FAEFA6657C}" type="pres">
      <dgm:prSet presAssocID="{11E43B4D-51EB-45CF-8784-1DB9B01BE46E}" presName="vert2" presStyleCnt="0"/>
      <dgm:spPr/>
    </dgm:pt>
    <dgm:pt modelId="{3B22D384-3926-43B6-AE52-F14B71861726}" type="pres">
      <dgm:prSet presAssocID="{11E43B4D-51EB-45CF-8784-1DB9B01BE46E}" presName="thinLine2b" presStyleLbl="callout" presStyleIdx="3" presStyleCnt="12"/>
      <dgm:spPr/>
    </dgm:pt>
    <dgm:pt modelId="{6241CD2F-C7AB-4AC2-9ED9-E21CB6A79FE5}" type="pres">
      <dgm:prSet presAssocID="{11E43B4D-51EB-45CF-8784-1DB9B01BE46E}" presName="vertSpace2b" presStyleCnt="0"/>
      <dgm:spPr/>
    </dgm:pt>
    <dgm:pt modelId="{078242FC-C807-4C04-92B6-03E29010E1C7}" type="pres">
      <dgm:prSet presAssocID="{40FB2405-49FA-47A3-963B-87984D055F3D}" presName="thickLine" presStyleLbl="alignNode1" presStyleIdx="2" presStyleCnt="6"/>
      <dgm:spPr/>
    </dgm:pt>
    <dgm:pt modelId="{1F07239C-AE70-4411-B9D6-8B79C384A0E5}" type="pres">
      <dgm:prSet presAssocID="{40FB2405-49FA-47A3-963B-87984D055F3D}" presName="horz1" presStyleCnt="0"/>
      <dgm:spPr/>
    </dgm:pt>
    <dgm:pt modelId="{DDFDAB81-8A1E-45D5-B97C-319F5F9952B5}" type="pres">
      <dgm:prSet presAssocID="{40FB2405-49FA-47A3-963B-87984D055F3D}" presName="tx1" presStyleLbl="revTx" presStyleIdx="6" presStyleCnt="18"/>
      <dgm:spPr/>
      <dgm:t>
        <a:bodyPr/>
        <a:lstStyle/>
        <a:p>
          <a:endParaRPr lang="en-GB"/>
        </a:p>
      </dgm:t>
    </dgm:pt>
    <dgm:pt modelId="{07D51336-F351-4F82-ADED-8EE3416F1C5D}" type="pres">
      <dgm:prSet presAssocID="{40FB2405-49FA-47A3-963B-87984D055F3D}" presName="vert1" presStyleCnt="0"/>
      <dgm:spPr/>
    </dgm:pt>
    <dgm:pt modelId="{92F17026-3E1C-44BE-A447-C7D65582A516}" type="pres">
      <dgm:prSet presAssocID="{436DBF6C-1E13-4999-A38B-2E12DE742C1E}" presName="vertSpace2a" presStyleCnt="0"/>
      <dgm:spPr/>
    </dgm:pt>
    <dgm:pt modelId="{003A444D-FA64-4288-A745-AAC6938361F1}" type="pres">
      <dgm:prSet presAssocID="{436DBF6C-1E13-4999-A38B-2E12DE742C1E}" presName="horz2" presStyleCnt="0"/>
      <dgm:spPr/>
    </dgm:pt>
    <dgm:pt modelId="{6785D66A-4984-4838-8B0F-FC834BA59FBA}" type="pres">
      <dgm:prSet presAssocID="{436DBF6C-1E13-4999-A38B-2E12DE742C1E}" presName="horzSpace2" presStyleCnt="0"/>
      <dgm:spPr/>
    </dgm:pt>
    <dgm:pt modelId="{DDAF6655-51BA-4EE3-8A34-2A306D18B94C}" type="pres">
      <dgm:prSet presAssocID="{436DBF6C-1E13-4999-A38B-2E12DE742C1E}" presName="tx2" presStyleLbl="revTx" presStyleIdx="7" presStyleCnt="18" custLinFactNeighborX="-816" custLinFactNeighborY="-18095"/>
      <dgm:spPr/>
      <dgm:t>
        <a:bodyPr/>
        <a:lstStyle/>
        <a:p>
          <a:endParaRPr lang="en-GB"/>
        </a:p>
      </dgm:t>
    </dgm:pt>
    <dgm:pt modelId="{F7448079-4897-4DD9-A730-B33F2BEB4B0C}" type="pres">
      <dgm:prSet presAssocID="{436DBF6C-1E13-4999-A38B-2E12DE742C1E}" presName="vert2" presStyleCnt="0"/>
      <dgm:spPr/>
    </dgm:pt>
    <dgm:pt modelId="{F847F716-D095-49F9-9556-1723B4127707}" type="pres">
      <dgm:prSet presAssocID="{436DBF6C-1E13-4999-A38B-2E12DE742C1E}" presName="thinLine2b" presStyleLbl="callout" presStyleIdx="4" presStyleCnt="12"/>
      <dgm:spPr/>
    </dgm:pt>
    <dgm:pt modelId="{9FA0817D-3B5D-4065-941E-5D954A2BE546}" type="pres">
      <dgm:prSet presAssocID="{436DBF6C-1E13-4999-A38B-2E12DE742C1E}" presName="vertSpace2b" presStyleCnt="0"/>
      <dgm:spPr/>
    </dgm:pt>
    <dgm:pt modelId="{DAF8B6C9-C7A2-4A5A-A129-EB6E982BF8A6}" type="pres">
      <dgm:prSet presAssocID="{150E3069-260F-4719-9DB3-5B38A96767DC}" presName="horz2" presStyleCnt="0"/>
      <dgm:spPr/>
    </dgm:pt>
    <dgm:pt modelId="{FC7BCF77-5D9B-4E2D-9891-8BCF86250809}" type="pres">
      <dgm:prSet presAssocID="{150E3069-260F-4719-9DB3-5B38A96767DC}" presName="horzSpace2" presStyleCnt="0"/>
      <dgm:spPr/>
    </dgm:pt>
    <dgm:pt modelId="{35257501-BBA4-49C4-9988-08393E6D2E51}" type="pres">
      <dgm:prSet presAssocID="{150E3069-260F-4719-9DB3-5B38A96767DC}" presName="tx2" presStyleLbl="revTx" presStyleIdx="8" presStyleCnt="18"/>
      <dgm:spPr/>
      <dgm:t>
        <a:bodyPr/>
        <a:lstStyle/>
        <a:p>
          <a:endParaRPr lang="en-GB"/>
        </a:p>
      </dgm:t>
    </dgm:pt>
    <dgm:pt modelId="{9818CA75-280E-4E13-9F30-83B47C89AACE}" type="pres">
      <dgm:prSet presAssocID="{150E3069-260F-4719-9DB3-5B38A96767DC}" presName="vert2" presStyleCnt="0"/>
      <dgm:spPr/>
    </dgm:pt>
    <dgm:pt modelId="{7CC12C34-6BF1-4D92-AAB0-10A307FAB10E}" type="pres">
      <dgm:prSet presAssocID="{150E3069-260F-4719-9DB3-5B38A96767DC}" presName="thinLine2b" presStyleLbl="callout" presStyleIdx="5" presStyleCnt="12"/>
      <dgm:spPr/>
    </dgm:pt>
    <dgm:pt modelId="{7BD249CE-6E43-40ED-B00B-F02BB2DEB0CC}" type="pres">
      <dgm:prSet presAssocID="{150E3069-260F-4719-9DB3-5B38A96767DC}" presName="vertSpace2b" presStyleCnt="0"/>
      <dgm:spPr/>
    </dgm:pt>
    <dgm:pt modelId="{935661F3-A65E-4887-BC91-7B589880396B}" type="pres">
      <dgm:prSet presAssocID="{246BDAF7-CC41-4285-AC35-A3EA95574B88}" presName="thickLine" presStyleLbl="alignNode1" presStyleIdx="3" presStyleCnt="6"/>
      <dgm:spPr/>
    </dgm:pt>
    <dgm:pt modelId="{83243EA1-2ABC-49F2-9DB6-54B4888534C9}" type="pres">
      <dgm:prSet presAssocID="{246BDAF7-CC41-4285-AC35-A3EA95574B88}" presName="horz1" presStyleCnt="0"/>
      <dgm:spPr/>
    </dgm:pt>
    <dgm:pt modelId="{E8FBA03E-772D-452A-A106-AC400E7AC897}" type="pres">
      <dgm:prSet presAssocID="{246BDAF7-CC41-4285-AC35-A3EA95574B88}" presName="tx1" presStyleLbl="revTx" presStyleIdx="9" presStyleCnt="18"/>
      <dgm:spPr/>
      <dgm:t>
        <a:bodyPr/>
        <a:lstStyle/>
        <a:p>
          <a:endParaRPr lang="en-GB"/>
        </a:p>
      </dgm:t>
    </dgm:pt>
    <dgm:pt modelId="{AD0FA17C-DAB1-4B40-9C83-E2C0950AA6B8}" type="pres">
      <dgm:prSet presAssocID="{246BDAF7-CC41-4285-AC35-A3EA95574B88}" presName="vert1" presStyleCnt="0"/>
      <dgm:spPr/>
    </dgm:pt>
    <dgm:pt modelId="{C3A76705-609B-42CF-9130-FF09DA6EBFC9}" type="pres">
      <dgm:prSet presAssocID="{5C45A403-345B-40A5-B74C-3F19CD495286}" presName="vertSpace2a" presStyleCnt="0"/>
      <dgm:spPr/>
    </dgm:pt>
    <dgm:pt modelId="{88DCF461-50ED-449F-A425-B78B86FC12C6}" type="pres">
      <dgm:prSet presAssocID="{5C45A403-345B-40A5-B74C-3F19CD495286}" presName="horz2" presStyleCnt="0"/>
      <dgm:spPr/>
    </dgm:pt>
    <dgm:pt modelId="{3BD5DAAC-0D91-4752-ADA0-93F385E76844}" type="pres">
      <dgm:prSet presAssocID="{5C45A403-345B-40A5-B74C-3F19CD495286}" presName="horzSpace2" presStyleCnt="0"/>
      <dgm:spPr/>
    </dgm:pt>
    <dgm:pt modelId="{837DAEA0-DC05-4DCB-8B8B-DEA3943DF2D2}" type="pres">
      <dgm:prSet presAssocID="{5C45A403-345B-40A5-B74C-3F19CD495286}" presName="tx2" presStyleLbl="revTx" presStyleIdx="10" presStyleCnt="18" custScaleX="106642"/>
      <dgm:spPr/>
      <dgm:t>
        <a:bodyPr/>
        <a:lstStyle/>
        <a:p>
          <a:endParaRPr lang="en-GB"/>
        </a:p>
      </dgm:t>
    </dgm:pt>
    <dgm:pt modelId="{8F27C8E1-D8BE-411D-930C-F8CA3C2623DD}" type="pres">
      <dgm:prSet presAssocID="{5C45A403-345B-40A5-B74C-3F19CD495286}" presName="vert2" presStyleCnt="0"/>
      <dgm:spPr/>
    </dgm:pt>
    <dgm:pt modelId="{24FC4260-67CC-4886-B12D-DF29233B5DE9}" type="pres">
      <dgm:prSet presAssocID="{5C45A403-345B-40A5-B74C-3F19CD495286}" presName="thinLine2b" presStyleLbl="callout" presStyleIdx="6" presStyleCnt="12"/>
      <dgm:spPr/>
    </dgm:pt>
    <dgm:pt modelId="{DBB2A9CD-EEEB-4377-BC3C-D676D7D75A4A}" type="pres">
      <dgm:prSet presAssocID="{5C45A403-345B-40A5-B74C-3F19CD495286}" presName="vertSpace2b" presStyleCnt="0"/>
      <dgm:spPr/>
    </dgm:pt>
    <dgm:pt modelId="{3A3C91D1-D791-48FD-9957-A57D1D67DDBD}" type="pres">
      <dgm:prSet presAssocID="{E896ED5A-5CF6-4BA9-AB4D-B6108B5FEFC2}" presName="horz2" presStyleCnt="0"/>
      <dgm:spPr/>
    </dgm:pt>
    <dgm:pt modelId="{A3F530CB-B5EA-4265-B66E-1CD4065ADC37}" type="pres">
      <dgm:prSet presAssocID="{E896ED5A-5CF6-4BA9-AB4D-B6108B5FEFC2}" presName="horzSpace2" presStyleCnt="0"/>
      <dgm:spPr/>
    </dgm:pt>
    <dgm:pt modelId="{67EC06E0-7A83-48EC-93A1-4D8F3406BCF8}" type="pres">
      <dgm:prSet presAssocID="{E896ED5A-5CF6-4BA9-AB4D-B6108B5FEFC2}" presName="tx2" presStyleLbl="revTx" presStyleIdx="11" presStyleCnt="18"/>
      <dgm:spPr/>
      <dgm:t>
        <a:bodyPr/>
        <a:lstStyle/>
        <a:p>
          <a:endParaRPr lang="en-GB"/>
        </a:p>
      </dgm:t>
    </dgm:pt>
    <dgm:pt modelId="{FB2216A9-2BEE-4F78-A2CE-45F55141D286}" type="pres">
      <dgm:prSet presAssocID="{E896ED5A-5CF6-4BA9-AB4D-B6108B5FEFC2}" presName="vert2" presStyleCnt="0"/>
      <dgm:spPr/>
    </dgm:pt>
    <dgm:pt modelId="{7540A908-7CED-42CC-83AE-6CA2C4D1073B}" type="pres">
      <dgm:prSet presAssocID="{E896ED5A-5CF6-4BA9-AB4D-B6108B5FEFC2}" presName="thinLine2b" presStyleLbl="callout" presStyleIdx="7" presStyleCnt="12"/>
      <dgm:spPr/>
    </dgm:pt>
    <dgm:pt modelId="{B65E0B1E-BEF4-49A0-B1E7-1971C233E1C4}" type="pres">
      <dgm:prSet presAssocID="{E896ED5A-5CF6-4BA9-AB4D-B6108B5FEFC2}" presName="vertSpace2b" presStyleCnt="0"/>
      <dgm:spPr/>
    </dgm:pt>
    <dgm:pt modelId="{5680B245-6C6F-4E0C-9D5C-76E87C93D9DA}" type="pres">
      <dgm:prSet presAssocID="{27A8E1E5-AC89-48EE-B558-5FBDB9AB5746}" presName="thickLine" presStyleLbl="alignNode1" presStyleIdx="4" presStyleCnt="6"/>
      <dgm:spPr/>
    </dgm:pt>
    <dgm:pt modelId="{0AA46EDE-4D7A-44D7-B304-EF55D455CF66}" type="pres">
      <dgm:prSet presAssocID="{27A8E1E5-AC89-48EE-B558-5FBDB9AB5746}" presName="horz1" presStyleCnt="0"/>
      <dgm:spPr/>
    </dgm:pt>
    <dgm:pt modelId="{D4EFF492-EA58-4263-847F-0DA36A31FFD7}" type="pres">
      <dgm:prSet presAssocID="{27A8E1E5-AC89-48EE-B558-5FBDB9AB5746}" presName="tx1" presStyleLbl="revTx" presStyleIdx="12" presStyleCnt="18" custScaleX="112619" custScaleY="110807"/>
      <dgm:spPr/>
      <dgm:t>
        <a:bodyPr/>
        <a:lstStyle/>
        <a:p>
          <a:endParaRPr lang="en-GB"/>
        </a:p>
      </dgm:t>
    </dgm:pt>
    <dgm:pt modelId="{32228537-11C7-4EC8-9649-357FFA69B72D}" type="pres">
      <dgm:prSet presAssocID="{27A8E1E5-AC89-48EE-B558-5FBDB9AB5746}" presName="vert1" presStyleCnt="0"/>
      <dgm:spPr/>
    </dgm:pt>
    <dgm:pt modelId="{2F2E940A-8232-4852-A69A-AD3EB6E263FA}" type="pres">
      <dgm:prSet presAssocID="{024C0C17-81F6-41DF-869C-D22BA6D87ED6}" presName="vertSpace2a" presStyleCnt="0"/>
      <dgm:spPr/>
    </dgm:pt>
    <dgm:pt modelId="{CE611391-CC49-4460-881E-92637263D2F2}" type="pres">
      <dgm:prSet presAssocID="{024C0C17-81F6-41DF-869C-D22BA6D87ED6}" presName="horz2" presStyleCnt="0"/>
      <dgm:spPr/>
    </dgm:pt>
    <dgm:pt modelId="{8CACF8DB-9246-44B8-A97A-8D3641C5594E}" type="pres">
      <dgm:prSet presAssocID="{024C0C17-81F6-41DF-869C-D22BA6D87ED6}" presName="horzSpace2" presStyleCnt="0"/>
      <dgm:spPr/>
    </dgm:pt>
    <dgm:pt modelId="{505C1A92-57D6-48A1-83F3-2A90E49A3E32}" type="pres">
      <dgm:prSet presAssocID="{024C0C17-81F6-41DF-869C-D22BA6D87ED6}" presName="tx2" presStyleLbl="revTx" presStyleIdx="13" presStyleCnt="18" custScaleX="108330"/>
      <dgm:spPr/>
      <dgm:t>
        <a:bodyPr/>
        <a:lstStyle/>
        <a:p>
          <a:endParaRPr lang="en-GB"/>
        </a:p>
      </dgm:t>
    </dgm:pt>
    <dgm:pt modelId="{B30E47ED-BF61-436A-9F3A-F7FAA76FB3A8}" type="pres">
      <dgm:prSet presAssocID="{024C0C17-81F6-41DF-869C-D22BA6D87ED6}" presName="vert2" presStyleCnt="0"/>
      <dgm:spPr/>
    </dgm:pt>
    <dgm:pt modelId="{7E106A7E-0423-4D2C-BA11-92A55176C614}" type="pres">
      <dgm:prSet presAssocID="{024C0C17-81F6-41DF-869C-D22BA6D87ED6}" presName="thinLine2b" presStyleLbl="callout" presStyleIdx="8" presStyleCnt="12"/>
      <dgm:spPr/>
    </dgm:pt>
    <dgm:pt modelId="{4ABACA54-0200-469A-B162-1B7F5F306524}" type="pres">
      <dgm:prSet presAssocID="{024C0C17-81F6-41DF-869C-D22BA6D87ED6}" presName="vertSpace2b" presStyleCnt="0"/>
      <dgm:spPr/>
    </dgm:pt>
    <dgm:pt modelId="{9713D47D-1FCE-4568-BB40-0CD68647A596}" type="pres">
      <dgm:prSet presAssocID="{BECAC5D2-608D-450C-A4DE-BE6272613B48}" presName="horz2" presStyleCnt="0"/>
      <dgm:spPr/>
    </dgm:pt>
    <dgm:pt modelId="{33C629D3-4AAE-46E9-A074-FBC5D58F59DC}" type="pres">
      <dgm:prSet presAssocID="{BECAC5D2-608D-450C-A4DE-BE6272613B48}" presName="horzSpace2" presStyleCnt="0"/>
      <dgm:spPr/>
    </dgm:pt>
    <dgm:pt modelId="{47A2ED46-93CE-46ED-8A64-877FF0989E08}" type="pres">
      <dgm:prSet presAssocID="{BECAC5D2-608D-450C-A4DE-BE6272613B48}" presName="tx2" presStyleLbl="revTx" presStyleIdx="14" presStyleCnt="18" custScaleY="129793"/>
      <dgm:spPr/>
      <dgm:t>
        <a:bodyPr/>
        <a:lstStyle/>
        <a:p>
          <a:endParaRPr lang="en-GB"/>
        </a:p>
      </dgm:t>
    </dgm:pt>
    <dgm:pt modelId="{EB265569-CC4B-4F4A-8421-6644DF686A04}" type="pres">
      <dgm:prSet presAssocID="{BECAC5D2-608D-450C-A4DE-BE6272613B48}" presName="vert2" presStyleCnt="0"/>
      <dgm:spPr/>
    </dgm:pt>
    <dgm:pt modelId="{C51D00AB-D014-4FF2-9C2C-02BEEF712AE5}" type="pres">
      <dgm:prSet presAssocID="{BECAC5D2-608D-450C-A4DE-BE6272613B48}" presName="thinLine2b" presStyleLbl="callout" presStyleIdx="9" presStyleCnt="12"/>
      <dgm:spPr/>
    </dgm:pt>
    <dgm:pt modelId="{F8398B5C-E882-470B-9E85-173D82F12638}" type="pres">
      <dgm:prSet presAssocID="{BECAC5D2-608D-450C-A4DE-BE6272613B48}" presName="vertSpace2b" presStyleCnt="0"/>
      <dgm:spPr/>
    </dgm:pt>
    <dgm:pt modelId="{60E73099-9B5E-4EA4-8885-ECF0162DFD52}" type="pres">
      <dgm:prSet presAssocID="{7EEF23DF-4357-49C0-85A6-49026D2916F5}" presName="thickLine" presStyleLbl="alignNode1" presStyleIdx="5" presStyleCnt="6"/>
      <dgm:spPr/>
    </dgm:pt>
    <dgm:pt modelId="{B0C929EC-6A4A-4A3C-BF99-C218FD3A64AF}" type="pres">
      <dgm:prSet presAssocID="{7EEF23DF-4357-49C0-85A6-49026D2916F5}" presName="horz1" presStyleCnt="0"/>
      <dgm:spPr/>
    </dgm:pt>
    <dgm:pt modelId="{F422D8D1-B2AC-4000-9A89-AD87CFD5CED8}" type="pres">
      <dgm:prSet presAssocID="{7EEF23DF-4357-49C0-85A6-49026D2916F5}" presName="tx1" presStyleLbl="revTx" presStyleIdx="15" presStyleCnt="18"/>
      <dgm:spPr/>
      <dgm:t>
        <a:bodyPr/>
        <a:lstStyle/>
        <a:p>
          <a:endParaRPr lang="en-GB"/>
        </a:p>
      </dgm:t>
    </dgm:pt>
    <dgm:pt modelId="{B48B4FC5-B51A-4425-97C5-DB36013F6592}" type="pres">
      <dgm:prSet presAssocID="{7EEF23DF-4357-49C0-85A6-49026D2916F5}" presName="vert1" presStyleCnt="0"/>
      <dgm:spPr/>
    </dgm:pt>
    <dgm:pt modelId="{478061F2-1AC8-40B7-9D24-6F53AE90AB9D}" type="pres">
      <dgm:prSet presAssocID="{4A85D4F5-7D97-498D-8D77-71C6F493106B}" presName="vertSpace2a" presStyleCnt="0"/>
      <dgm:spPr/>
    </dgm:pt>
    <dgm:pt modelId="{CACA8C81-D70C-467D-8388-70E9681C4CC0}" type="pres">
      <dgm:prSet presAssocID="{4A85D4F5-7D97-498D-8D77-71C6F493106B}" presName="horz2" presStyleCnt="0"/>
      <dgm:spPr/>
    </dgm:pt>
    <dgm:pt modelId="{EA47E549-F5E9-4EDC-BD79-4BEEE8B416F2}" type="pres">
      <dgm:prSet presAssocID="{4A85D4F5-7D97-498D-8D77-71C6F493106B}" presName="horzSpace2" presStyleCnt="0"/>
      <dgm:spPr/>
    </dgm:pt>
    <dgm:pt modelId="{8D66C143-9112-4C7E-BF25-0E4C359A38F4}" type="pres">
      <dgm:prSet presAssocID="{4A85D4F5-7D97-498D-8D77-71C6F493106B}" presName="tx2" presStyleLbl="revTx" presStyleIdx="16" presStyleCnt="18"/>
      <dgm:spPr/>
      <dgm:t>
        <a:bodyPr/>
        <a:lstStyle/>
        <a:p>
          <a:endParaRPr lang="en-GB"/>
        </a:p>
      </dgm:t>
    </dgm:pt>
    <dgm:pt modelId="{70F5B887-D9B6-433E-AFD2-B70CB8504921}" type="pres">
      <dgm:prSet presAssocID="{4A85D4F5-7D97-498D-8D77-71C6F493106B}" presName="vert2" presStyleCnt="0"/>
      <dgm:spPr/>
    </dgm:pt>
    <dgm:pt modelId="{66B8BFEF-E365-40A6-834F-EBA987C9F293}" type="pres">
      <dgm:prSet presAssocID="{4A85D4F5-7D97-498D-8D77-71C6F493106B}" presName="thinLine2b" presStyleLbl="callout" presStyleIdx="10" presStyleCnt="12"/>
      <dgm:spPr/>
    </dgm:pt>
    <dgm:pt modelId="{0220644A-642D-4C98-A46C-1828ACBAA902}" type="pres">
      <dgm:prSet presAssocID="{4A85D4F5-7D97-498D-8D77-71C6F493106B}" presName="vertSpace2b" presStyleCnt="0"/>
      <dgm:spPr/>
    </dgm:pt>
    <dgm:pt modelId="{B70BD57B-F813-4B18-B46B-FB26AB2C34EC}" type="pres">
      <dgm:prSet presAssocID="{82A36F6C-DF9D-407E-9749-1C101761B829}" presName="horz2" presStyleCnt="0"/>
      <dgm:spPr/>
    </dgm:pt>
    <dgm:pt modelId="{DAEA2F6D-46FF-46F6-AA94-2D89190B7EF6}" type="pres">
      <dgm:prSet presAssocID="{82A36F6C-DF9D-407E-9749-1C101761B829}" presName="horzSpace2" presStyleCnt="0"/>
      <dgm:spPr/>
    </dgm:pt>
    <dgm:pt modelId="{E489E2BA-60DB-4BC1-978B-90770537D98A}" type="pres">
      <dgm:prSet presAssocID="{82A36F6C-DF9D-407E-9749-1C101761B829}" presName="tx2" presStyleLbl="revTx" presStyleIdx="17" presStyleCnt="18"/>
      <dgm:spPr/>
      <dgm:t>
        <a:bodyPr/>
        <a:lstStyle/>
        <a:p>
          <a:endParaRPr lang="en-GB"/>
        </a:p>
      </dgm:t>
    </dgm:pt>
    <dgm:pt modelId="{FA8B1B09-B395-4F16-94B4-63B7E9BCD3DF}" type="pres">
      <dgm:prSet presAssocID="{82A36F6C-DF9D-407E-9749-1C101761B829}" presName="vert2" presStyleCnt="0"/>
      <dgm:spPr/>
    </dgm:pt>
    <dgm:pt modelId="{D72637E4-5078-4CE1-87FA-AF594BD4A158}" type="pres">
      <dgm:prSet presAssocID="{82A36F6C-DF9D-407E-9749-1C101761B829}" presName="thinLine2b" presStyleLbl="callout" presStyleIdx="11" presStyleCnt="12"/>
      <dgm:spPr/>
    </dgm:pt>
    <dgm:pt modelId="{D813009C-A8E7-4F73-AC1F-B4C509CB5EFD}" type="pres">
      <dgm:prSet presAssocID="{82A36F6C-DF9D-407E-9749-1C101761B829}" presName="vertSpace2b" presStyleCnt="0"/>
      <dgm:spPr/>
    </dgm:pt>
  </dgm:ptLst>
  <dgm:cxnLst>
    <dgm:cxn modelId="{6A953AC1-1B3D-4FD2-B9B9-68FB1343A177}" srcId="{31D1ED54-ECCC-4394-B186-AD9454C891E5}" destId="{25BE3241-A362-4AE6-9CD4-D833527D3A18}" srcOrd="1" destOrd="0" parTransId="{11AC0007-DEBE-403A-83B7-78498A939818}" sibTransId="{2CC67037-6DA9-497D-87ED-4B4EE26C2129}"/>
    <dgm:cxn modelId="{CB1F4822-BEF8-4A10-A4D7-C6C70E178A9C}" type="presOf" srcId="{5C45A403-345B-40A5-B74C-3F19CD495286}" destId="{837DAEA0-DC05-4DCB-8B8B-DEA3943DF2D2}" srcOrd="0" destOrd="0" presId="urn:microsoft.com/office/officeart/2008/layout/LinedList"/>
    <dgm:cxn modelId="{80BA85A1-C92B-409C-B5F1-89953306E42D}" srcId="{752B045F-5D7D-4368-8AB2-229A5DE54D2B}" destId="{11E43B4D-51EB-45CF-8784-1DB9B01BE46E}" srcOrd="1" destOrd="0" parTransId="{77860122-3AD0-499B-8251-2842EFEBC75D}" sibTransId="{F510B58D-FA1C-4810-BD3D-F8F26B18E070}"/>
    <dgm:cxn modelId="{6AF279C2-1024-489C-91AD-A773F622B0F7}" srcId="{27A8E1E5-AC89-48EE-B558-5FBDB9AB5746}" destId="{024C0C17-81F6-41DF-869C-D22BA6D87ED6}" srcOrd="0" destOrd="0" parTransId="{0E6085EC-09AC-44F3-8197-99F5F6CB794B}" sibTransId="{A8FE124D-745D-4D9C-A3FC-06DB1B53A2FC}"/>
    <dgm:cxn modelId="{4107F067-B129-48CF-BBC7-A9801BFCAF48}" srcId="{40FB2405-49FA-47A3-963B-87984D055F3D}" destId="{436DBF6C-1E13-4999-A38B-2E12DE742C1E}" srcOrd="0" destOrd="0" parTransId="{CCDECBA1-F6A2-4C57-8E90-FDEC244727DE}" sibTransId="{52D440CC-4446-489C-9AD4-1A99B45D47BF}"/>
    <dgm:cxn modelId="{D947AAAB-6DC9-47CA-9215-9B139B1FBD32}" srcId="{246BDAF7-CC41-4285-AC35-A3EA95574B88}" destId="{5C45A403-345B-40A5-B74C-3F19CD495286}" srcOrd="0" destOrd="0" parTransId="{EE8C503A-00C9-4B7A-852B-6C93E4305B38}" sibTransId="{4DAA7377-307D-4D70-93F5-22FA68905A3B}"/>
    <dgm:cxn modelId="{0DF87244-DFED-4345-883F-3F12C02B7A2E}" type="presOf" srcId="{024C0C17-81F6-41DF-869C-D22BA6D87ED6}" destId="{505C1A92-57D6-48A1-83F3-2A90E49A3E32}" srcOrd="0" destOrd="0" presId="urn:microsoft.com/office/officeart/2008/layout/LinedList"/>
    <dgm:cxn modelId="{E4D7DC1A-F49A-47E5-9F30-AAB97A6D437A}" srcId="{246BDAF7-CC41-4285-AC35-A3EA95574B88}" destId="{E896ED5A-5CF6-4BA9-AB4D-B6108B5FEFC2}" srcOrd="1" destOrd="0" parTransId="{34D1F1BE-ED09-42EA-874D-499124C8AF50}" sibTransId="{44F12145-BEC3-4CE3-A863-2406203F6EFF}"/>
    <dgm:cxn modelId="{BAFAA70C-E4CA-4E2D-9186-A5F1CC263DFC}" type="presOf" srcId="{11E43B4D-51EB-45CF-8784-1DB9B01BE46E}" destId="{D0381E5F-35D0-43A7-869A-0960A9C28D7D}" srcOrd="0" destOrd="0" presId="urn:microsoft.com/office/officeart/2008/layout/LinedList"/>
    <dgm:cxn modelId="{D4910F04-E733-45D4-BEF3-6655EA22DF89}" type="presOf" srcId="{BECAC5D2-608D-450C-A4DE-BE6272613B48}" destId="{47A2ED46-93CE-46ED-8A64-877FF0989E08}" srcOrd="0" destOrd="0" presId="urn:microsoft.com/office/officeart/2008/layout/LinedList"/>
    <dgm:cxn modelId="{0C47CFFB-6456-4B8C-8EAD-099563E71534}" srcId="{F1851C8B-B50D-4CA3-89F4-5369BED1EBC9}" destId="{246BDAF7-CC41-4285-AC35-A3EA95574B88}" srcOrd="3" destOrd="0" parTransId="{82A65E03-8EF2-4063-AA0E-359F8D18C725}" sibTransId="{20CFA816-EE91-454C-9B8E-90F01A6E5734}"/>
    <dgm:cxn modelId="{D8C42E31-586E-4FD4-8155-837FD524D233}" type="presOf" srcId="{F1851C8B-B50D-4CA3-89F4-5369BED1EBC9}" destId="{EDDDC135-F04E-4DF2-B578-BFADFE5571C8}" srcOrd="0" destOrd="0" presId="urn:microsoft.com/office/officeart/2008/layout/LinedList"/>
    <dgm:cxn modelId="{5B63F76F-3581-4325-8C99-0B1442DB8A2A}" type="presOf" srcId="{50839CCB-E631-4A87-8F65-32B7431D9BE6}" destId="{21B55EF5-DE80-4766-9E05-A8E28B47EFD4}" srcOrd="0" destOrd="0" presId="urn:microsoft.com/office/officeart/2008/layout/LinedList"/>
    <dgm:cxn modelId="{89229BF8-5C26-40E4-BD55-8D04EED054D6}" type="presOf" srcId="{31D1ED54-ECCC-4394-B186-AD9454C891E5}" destId="{C89A4EAB-76EA-4BAB-AAFF-80F3FE944C2F}" srcOrd="0" destOrd="0" presId="urn:microsoft.com/office/officeart/2008/layout/LinedList"/>
    <dgm:cxn modelId="{E60F38DA-FBDC-4B0C-99A3-5AEC8C8740F0}" srcId="{752B045F-5D7D-4368-8AB2-229A5DE54D2B}" destId="{50839CCB-E631-4A87-8F65-32B7431D9BE6}" srcOrd="0" destOrd="0" parTransId="{F35D97C5-BA10-4DAA-A758-121DC553D85E}" sibTransId="{12F69F91-FB86-485B-949F-1D67FFE82122}"/>
    <dgm:cxn modelId="{0B1A4918-9E62-40EE-98E6-0A1A132FEF99}" srcId="{27A8E1E5-AC89-48EE-B558-5FBDB9AB5746}" destId="{BECAC5D2-608D-450C-A4DE-BE6272613B48}" srcOrd="1" destOrd="0" parTransId="{5F1F1C14-E599-4D0E-B20C-81C66A28276D}" sibTransId="{13BD0E54-AC49-4C97-8D1B-A5111AE27E9A}"/>
    <dgm:cxn modelId="{FC72CFF9-DBAE-4B4A-98B3-42ED3270E627}" srcId="{31D1ED54-ECCC-4394-B186-AD9454C891E5}" destId="{667C225B-69B3-4059-92DF-C7552960C475}" srcOrd="0" destOrd="0" parTransId="{07E0D809-1285-43D9-887D-223F2640BCAF}" sibTransId="{52ACB494-ED60-40B7-A96A-530D189DEFF3}"/>
    <dgm:cxn modelId="{4452C041-A497-4D59-8B6C-3D9843526DBF}" srcId="{7EEF23DF-4357-49C0-85A6-49026D2916F5}" destId="{82A36F6C-DF9D-407E-9749-1C101761B829}" srcOrd="1" destOrd="0" parTransId="{02675883-4FC7-44EF-A816-2C996328AE99}" sibTransId="{9A27DF8A-0628-484D-9180-C5EA37740130}"/>
    <dgm:cxn modelId="{4DF935CF-BBB9-415E-807D-3932758D44DD}" type="presOf" srcId="{25BE3241-A362-4AE6-9CD4-D833527D3A18}" destId="{B56D6C4F-C85A-405A-AE5B-484C3DF1C385}" srcOrd="0" destOrd="0" presId="urn:microsoft.com/office/officeart/2008/layout/LinedList"/>
    <dgm:cxn modelId="{494BA1AE-3F55-4061-8492-E9700727D4DE}" type="presOf" srcId="{7EEF23DF-4357-49C0-85A6-49026D2916F5}" destId="{F422D8D1-B2AC-4000-9A89-AD87CFD5CED8}" srcOrd="0" destOrd="0" presId="urn:microsoft.com/office/officeart/2008/layout/LinedList"/>
    <dgm:cxn modelId="{8562D8B3-BE8A-4ADF-BDD9-967F991C8696}" type="presOf" srcId="{27A8E1E5-AC89-48EE-B558-5FBDB9AB5746}" destId="{D4EFF492-EA58-4263-847F-0DA36A31FFD7}" srcOrd="0" destOrd="0" presId="urn:microsoft.com/office/officeart/2008/layout/LinedList"/>
    <dgm:cxn modelId="{568A060A-E41D-4496-B659-5D5728D4D899}" type="presOf" srcId="{667C225B-69B3-4059-92DF-C7552960C475}" destId="{A87769BE-CB8B-4E5D-A5D3-143508915D66}" srcOrd="0" destOrd="0" presId="urn:microsoft.com/office/officeart/2008/layout/LinedList"/>
    <dgm:cxn modelId="{55E7FB83-14E6-4138-A3AF-8C59ECCF5333}" srcId="{F1851C8B-B50D-4CA3-89F4-5369BED1EBC9}" destId="{7EEF23DF-4357-49C0-85A6-49026D2916F5}" srcOrd="5" destOrd="0" parTransId="{E2C13AB8-CD55-446B-9F67-DEC37D3BCBF3}" sibTransId="{44F0D1F8-EC56-441C-9CD1-EECAA8C6BE73}"/>
    <dgm:cxn modelId="{14E78A84-92BC-4D40-903A-D5B3DC309843}" type="presOf" srcId="{82A36F6C-DF9D-407E-9749-1C101761B829}" destId="{E489E2BA-60DB-4BC1-978B-90770537D98A}" srcOrd="0" destOrd="0" presId="urn:microsoft.com/office/officeart/2008/layout/LinedList"/>
    <dgm:cxn modelId="{F8B26F2B-6292-45AA-9AD2-10CA581F8E08}" srcId="{F1851C8B-B50D-4CA3-89F4-5369BED1EBC9}" destId="{27A8E1E5-AC89-48EE-B558-5FBDB9AB5746}" srcOrd="4" destOrd="0" parTransId="{9786F952-EC31-448A-BE37-5C152ACABEBE}" sibTransId="{BEFBBEC4-AFA4-4852-8182-796BDE63F36E}"/>
    <dgm:cxn modelId="{7B5DE77B-468B-40F0-B83B-5E3BE8AE6FC3}" srcId="{7EEF23DF-4357-49C0-85A6-49026D2916F5}" destId="{4A85D4F5-7D97-498D-8D77-71C6F493106B}" srcOrd="0" destOrd="0" parTransId="{DA4182D4-1D62-49FD-96CE-73FDDDFBD59F}" sibTransId="{1B4733FF-16DA-4344-A20D-1B0B7C96811B}"/>
    <dgm:cxn modelId="{7B281F5A-D5D9-41F0-BAA8-41E65A18B073}" type="presOf" srcId="{4A85D4F5-7D97-498D-8D77-71C6F493106B}" destId="{8D66C143-9112-4C7E-BF25-0E4C359A38F4}" srcOrd="0" destOrd="0" presId="urn:microsoft.com/office/officeart/2008/layout/LinedList"/>
    <dgm:cxn modelId="{63F7ED02-B5DE-4572-B7BD-844A97F4A7FD}" type="presOf" srcId="{752B045F-5D7D-4368-8AB2-229A5DE54D2B}" destId="{B0F0403D-8B62-4F70-99E5-129A74BB0FD8}" srcOrd="0" destOrd="0" presId="urn:microsoft.com/office/officeart/2008/layout/LinedList"/>
    <dgm:cxn modelId="{99E9A485-E935-49A9-B28B-DE55E1C21869}" type="presOf" srcId="{40FB2405-49FA-47A3-963B-87984D055F3D}" destId="{DDFDAB81-8A1E-45D5-B97C-319F5F9952B5}" srcOrd="0" destOrd="0" presId="urn:microsoft.com/office/officeart/2008/layout/LinedList"/>
    <dgm:cxn modelId="{0A2A2C70-5A18-46E3-8F1D-62E003A175C2}" srcId="{40FB2405-49FA-47A3-963B-87984D055F3D}" destId="{150E3069-260F-4719-9DB3-5B38A96767DC}" srcOrd="1" destOrd="0" parTransId="{72BB473B-1ACE-42FC-90D0-E2A6ACD1DC41}" sibTransId="{CFC3C0E5-060D-492C-99FF-CDF066604405}"/>
    <dgm:cxn modelId="{0ABE3FF0-50E3-4396-941C-2477CC8FC4AE}" srcId="{F1851C8B-B50D-4CA3-89F4-5369BED1EBC9}" destId="{40FB2405-49FA-47A3-963B-87984D055F3D}" srcOrd="2" destOrd="0" parTransId="{B8E1E051-C3FF-465E-95B5-561A54646CA3}" sibTransId="{B305DD5D-EF87-42C8-9715-FDEBEAC08E42}"/>
    <dgm:cxn modelId="{34B2AFDC-9C0C-48BC-B8D8-30EEBABFB745}" type="presOf" srcId="{E896ED5A-5CF6-4BA9-AB4D-B6108B5FEFC2}" destId="{67EC06E0-7A83-48EC-93A1-4D8F3406BCF8}" srcOrd="0" destOrd="0" presId="urn:microsoft.com/office/officeart/2008/layout/LinedList"/>
    <dgm:cxn modelId="{3A74F9E1-C10A-4713-803B-172D8B817E82}" type="presOf" srcId="{150E3069-260F-4719-9DB3-5B38A96767DC}" destId="{35257501-BBA4-49C4-9988-08393E6D2E51}" srcOrd="0" destOrd="0" presId="urn:microsoft.com/office/officeart/2008/layout/LinedList"/>
    <dgm:cxn modelId="{58D55D98-F6A7-4FE5-8924-C4F1E851452A}" type="presOf" srcId="{246BDAF7-CC41-4285-AC35-A3EA95574B88}" destId="{E8FBA03E-772D-452A-A106-AC400E7AC897}" srcOrd="0" destOrd="0" presId="urn:microsoft.com/office/officeart/2008/layout/LinedList"/>
    <dgm:cxn modelId="{975477A0-A12F-4AD6-B87D-EE73D05D1F3E}" srcId="{F1851C8B-B50D-4CA3-89F4-5369BED1EBC9}" destId="{31D1ED54-ECCC-4394-B186-AD9454C891E5}" srcOrd="0" destOrd="0" parTransId="{6F216D71-B3EB-426E-BA40-A065AEE01B76}" sibTransId="{50395556-98BD-46C3-99B2-27600F785525}"/>
    <dgm:cxn modelId="{479D73AB-DDE6-486D-925A-2E131688FD4A}" srcId="{F1851C8B-B50D-4CA3-89F4-5369BED1EBC9}" destId="{752B045F-5D7D-4368-8AB2-229A5DE54D2B}" srcOrd="1" destOrd="0" parTransId="{87AB8199-7FA6-4F23-8E03-90F1A5C60FFE}" sibTransId="{0D1F9961-72D3-4EFA-99A3-C4F4BE6C88EB}"/>
    <dgm:cxn modelId="{9A29D3E0-E56F-4CAE-9FDF-AF315C68F43D}" type="presOf" srcId="{436DBF6C-1E13-4999-A38B-2E12DE742C1E}" destId="{DDAF6655-51BA-4EE3-8A34-2A306D18B94C}" srcOrd="0" destOrd="0" presId="urn:microsoft.com/office/officeart/2008/layout/LinedList"/>
    <dgm:cxn modelId="{E18EFB59-36DC-4BD1-AD65-D5EB7D07D8A5}" type="presParOf" srcId="{EDDDC135-F04E-4DF2-B578-BFADFE5571C8}" destId="{674264FB-7CF8-488F-852C-9CBB73E3796B}" srcOrd="0" destOrd="0" presId="urn:microsoft.com/office/officeart/2008/layout/LinedList"/>
    <dgm:cxn modelId="{FFFB65B0-D032-4B74-B9BB-0B5AAA698F07}" type="presParOf" srcId="{EDDDC135-F04E-4DF2-B578-BFADFE5571C8}" destId="{44242221-FD8C-4780-BEBA-FB0FB858B61A}" srcOrd="1" destOrd="0" presId="urn:microsoft.com/office/officeart/2008/layout/LinedList"/>
    <dgm:cxn modelId="{5F25A465-7653-4006-82CE-1A3916FCB67E}" type="presParOf" srcId="{44242221-FD8C-4780-BEBA-FB0FB858B61A}" destId="{C89A4EAB-76EA-4BAB-AAFF-80F3FE944C2F}" srcOrd="0" destOrd="0" presId="urn:microsoft.com/office/officeart/2008/layout/LinedList"/>
    <dgm:cxn modelId="{84642A3F-FC22-4E80-9580-ADAF347E8DC1}" type="presParOf" srcId="{44242221-FD8C-4780-BEBA-FB0FB858B61A}" destId="{A683B940-B275-45BE-B7CA-25CB31DF488F}" srcOrd="1" destOrd="0" presId="urn:microsoft.com/office/officeart/2008/layout/LinedList"/>
    <dgm:cxn modelId="{C7E44856-8AE8-4E80-867F-6E9CA116A6BE}" type="presParOf" srcId="{A683B940-B275-45BE-B7CA-25CB31DF488F}" destId="{96C5EAC0-EBF1-4DCB-B50E-ADF71126B64A}" srcOrd="0" destOrd="0" presId="urn:microsoft.com/office/officeart/2008/layout/LinedList"/>
    <dgm:cxn modelId="{AEF1EE31-E215-4A4A-808F-7726A572FBB9}" type="presParOf" srcId="{A683B940-B275-45BE-B7CA-25CB31DF488F}" destId="{D148012C-143C-433E-A2DF-B02C4743DF0F}" srcOrd="1" destOrd="0" presId="urn:microsoft.com/office/officeart/2008/layout/LinedList"/>
    <dgm:cxn modelId="{47E089C8-BEC3-4B24-93F0-B4F29DDB6AED}" type="presParOf" srcId="{D148012C-143C-433E-A2DF-B02C4743DF0F}" destId="{1C6B7D04-EB6C-40DC-A0A0-6871B1C544BF}" srcOrd="0" destOrd="0" presId="urn:microsoft.com/office/officeart/2008/layout/LinedList"/>
    <dgm:cxn modelId="{55AAA0EC-E31B-49FE-A361-007D5C07B9FF}" type="presParOf" srcId="{D148012C-143C-433E-A2DF-B02C4743DF0F}" destId="{A87769BE-CB8B-4E5D-A5D3-143508915D66}" srcOrd="1" destOrd="0" presId="urn:microsoft.com/office/officeart/2008/layout/LinedList"/>
    <dgm:cxn modelId="{A315936F-68E5-4676-AB74-AFF1DF1511BF}" type="presParOf" srcId="{D148012C-143C-433E-A2DF-B02C4743DF0F}" destId="{17F058CF-85CB-4A17-99FD-02EB3C9CEBAE}" srcOrd="2" destOrd="0" presId="urn:microsoft.com/office/officeart/2008/layout/LinedList"/>
    <dgm:cxn modelId="{A8F2C2AB-EFAC-436F-BC17-22AAB3B39273}" type="presParOf" srcId="{A683B940-B275-45BE-B7CA-25CB31DF488F}" destId="{4CD5C441-26FC-4494-93C8-3BE124BF98DD}" srcOrd="2" destOrd="0" presId="urn:microsoft.com/office/officeart/2008/layout/LinedList"/>
    <dgm:cxn modelId="{8F80BE34-3912-4208-AA2D-DA50F0462272}" type="presParOf" srcId="{A683B940-B275-45BE-B7CA-25CB31DF488F}" destId="{B2D3B93E-8A7D-4A49-A10E-AFBAD80033DF}" srcOrd="3" destOrd="0" presId="urn:microsoft.com/office/officeart/2008/layout/LinedList"/>
    <dgm:cxn modelId="{6F49DD44-2D72-4332-95C3-76EC72B61778}" type="presParOf" srcId="{A683B940-B275-45BE-B7CA-25CB31DF488F}" destId="{53ACC190-EE50-4201-B3D6-B46DE08D7FA4}" srcOrd="4" destOrd="0" presId="urn:microsoft.com/office/officeart/2008/layout/LinedList"/>
    <dgm:cxn modelId="{D4FDFBD3-F8BF-4C11-A8FF-2FE0DBB6A211}" type="presParOf" srcId="{53ACC190-EE50-4201-B3D6-B46DE08D7FA4}" destId="{D2E885BD-F097-4952-8A92-DA605763297F}" srcOrd="0" destOrd="0" presId="urn:microsoft.com/office/officeart/2008/layout/LinedList"/>
    <dgm:cxn modelId="{8663E81B-9317-40D3-9868-3CE9ED8273E7}" type="presParOf" srcId="{53ACC190-EE50-4201-B3D6-B46DE08D7FA4}" destId="{B56D6C4F-C85A-405A-AE5B-484C3DF1C385}" srcOrd="1" destOrd="0" presId="urn:microsoft.com/office/officeart/2008/layout/LinedList"/>
    <dgm:cxn modelId="{06D9D49D-E336-434D-BF59-04822912CCC1}" type="presParOf" srcId="{53ACC190-EE50-4201-B3D6-B46DE08D7FA4}" destId="{B1B8F501-4F33-442A-915B-399E1716454D}" srcOrd="2" destOrd="0" presId="urn:microsoft.com/office/officeart/2008/layout/LinedList"/>
    <dgm:cxn modelId="{4187FDA2-3D06-4D4E-813D-3E2F99A128D0}" type="presParOf" srcId="{A683B940-B275-45BE-B7CA-25CB31DF488F}" destId="{DE95DCCB-9EEE-40C4-A2AC-55A120040662}" srcOrd="5" destOrd="0" presId="urn:microsoft.com/office/officeart/2008/layout/LinedList"/>
    <dgm:cxn modelId="{0FA9992B-EA15-454F-BFCE-7F47A8747756}" type="presParOf" srcId="{A683B940-B275-45BE-B7CA-25CB31DF488F}" destId="{E0EB7A47-163C-4D61-B151-A8411E31AB58}" srcOrd="6" destOrd="0" presId="urn:microsoft.com/office/officeart/2008/layout/LinedList"/>
    <dgm:cxn modelId="{6B21E38F-7503-4184-9862-3E193077F384}" type="presParOf" srcId="{EDDDC135-F04E-4DF2-B578-BFADFE5571C8}" destId="{66BEA001-8F60-45F2-B2E9-C4850D889162}" srcOrd="2" destOrd="0" presId="urn:microsoft.com/office/officeart/2008/layout/LinedList"/>
    <dgm:cxn modelId="{53B7DD29-5849-458A-92D4-FAF6D5205E90}" type="presParOf" srcId="{EDDDC135-F04E-4DF2-B578-BFADFE5571C8}" destId="{AA7C4470-CC18-44CD-86DA-9A7E6EA54660}" srcOrd="3" destOrd="0" presId="urn:microsoft.com/office/officeart/2008/layout/LinedList"/>
    <dgm:cxn modelId="{B43CA067-B2F9-47AD-9792-38A427479FAA}" type="presParOf" srcId="{AA7C4470-CC18-44CD-86DA-9A7E6EA54660}" destId="{B0F0403D-8B62-4F70-99E5-129A74BB0FD8}" srcOrd="0" destOrd="0" presId="urn:microsoft.com/office/officeart/2008/layout/LinedList"/>
    <dgm:cxn modelId="{FB314FE2-FD98-4DF3-AA7B-63CFBAA653A3}" type="presParOf" srcId="{AA7C4470-CC18-44CD-86DA-9A7E6EA54660}" destId="{6D064F08-3F14-4ED3-A834-80084CE29C1F}" srcOrd="1" destOrd="0" presId="urn:microsoft.com/office/officeart/2008/layout/LinedList"/>
    <dgm:cxn modelId="{D41E5DF7-8971-400C-873F-0F9FC65D67E8}" type="presParOf" srcId="{6D064F08-3F14-4ED3-A834-80084CE29C1F}" destId="{BF9EB4A0-FB65-4751-B517-C08CE0C5A328}" srcOrd="0" destOrd="0" presId="urn:microsoft.com/office/officeart/2008/layout/LinedList"/>
    <dgm:cxn modelId="{742D1E9F-984B-4EF5-BEB2-F10C9E12355E}" type="presParOf" srcId="{6D064F08-3F14-4ED3-A834-80084CE29C1F}" destId="{3533ABC9-D596-4365-93C3-3135C10BBF1D}" srcOrd="1" destOrd="0" presId="urn:microsoft.com/office/officeart/2008/layout/LinedList"/>
    <dgm:cxn modelId="{994C1EBB-8F10-45A8-88F0-B941D2C1C11F}" type="presParOf" srcId="{3533ABC9-D596-4365-93C3-3135C10BBF1D}" destId="{C28C1176-6847-460F-8AA3-13BC21E37092}" srcOrd="0" destOrd="0" presId="urn:microsoft.com/office/officeart/2008/layout/LinedList"/>
    <dgm:cxn modelId="{72BFC74D-FB22-492A-B08E-338E05688D3E}" type="presParOf" srcId="{3533ABC9-D596-4365-93C3-3135C10BBF1D}" destId="{21B55EF5-DE80-4766-9E05-A8E28B47EFD4}" srcOrd="1" destOrd="0" presId="urn:microsoft.com/office/officeart/2008/layout/LinedList"/>
    <dgm:cxn modelId="{F995B158-4F9B-4082-AEE4-CFE6239417BF}" type="presParOf" srcId="{3533ABC9-D596-4365-93C3-3135C10BBF1D}" destId="{18716AB1-24F3-4E49-878B-BE02A8ACFAB3}" srcOrd="2" destOrd="0" presId="urn:microsoft.com/office/officeart/2008/layout/LinedList"/>
    <dgm:cxn modelId="{ACB9ED18-2749-4E39-AE5A-3E478FAE35BE}" type="presParOf" srcId="{6D064F08-3F14-4ED3-A834-80084CE29C1F}" destId="{8221BD7C-CD75-4058-8867-C2EF80CB852E}" srcOrd="2" destOrd="0" presId="urn:microsoft.com/office/officeart/2008/layout/LinedList"/>
    <dgm:cxn modelId="{E57CF53F-8499-40C3-94B1-A939397754A7}" type="presParOf" srcId="{6D064F08-3F14-4ED3-A834-80084CE29C1F}" destId="{BB0DF033-1D4A-42E3-BD84-821B1235665A}" srcOrd="3" destOrd="0" presId="urn:microsoft.com/office/officeart/2008/layout/LinedList"/>
    <dgm:cxn modelId="{35F9C865-95A3-4142-828C-4E92A112A625}" type="presParOf" srcId="{6D064F08-3F14-4ED3-A834-80084CE29C1F}" destId="{C86EF717-7626-4227-A8D1-9F248AFE6DD7}" srcOrd="4" destOrd="0" presId="urn:microsoft.com/office/officeart/2008/layout/LinedList"/>
    <dgm:cxn modelId="{666F4B23-E08F-4396-A1B4-3A754CC91AEB}" type="presParOf" srcId="{C86EF717-7626-4227-A8D1-9F248AFE6DD7}" destId="{3643290C-7BC6-4748-84F7-4C2175A4B397}" srcOrd="0" destOrd="0" presId="urn:microsoft.com/office/officeart/2008/layout/LinedList"/>
    <dgm:cxn modelId="{1AD02A2B-161F-48F1-AF82-7D5D4A386101}" type="presParOf" srcId="{C86EF717-7626-4227-A8D1-9F248AFE6DD7}" destId="{D0381E5F-35D0-43A7-869A-0960A9C28D7D}" srcOrd="1" destOrd="0" presId="urn:microsoft.com/office/officeart/2008/layout/LinedList"/>
    <dgm:cxn modelId="{C57AB9D9-6DED-43E6-AA74-DD0B075AD9E7}" type="presParOf" srcId="{C86EF717-7626-4227-A8D1-9F248AFE6DD7}" destId="{3FBFE679-4AF9-42A7-9F06-E8FAEFA6657C}" srcOrd="2" destOrd="0" presId="urn:microsoft.com/office/officeart/2008/layout/LinedList"/>
    <dgm:cxn modelId="{A50EB248-C85E-40EA-BF58-0DEEB166B58F}" type="presParOf" srcId="{6D064F08-3F14-4ED3-A834-80084CE29C1F}" destId="{3B22D384-3926-43B6-AE52-F14B71861726}" srcOrd="5" destOrd="0" presId="urn:microsoft.com/office/officeart/2008/layout/LinedList"/>
    <dgm:cxn modelId="{5CE383F0-A130-43FB-8552-DE47D8CFBF34}" type="presParOf" srcId="{6D064F08-3F14-4ED3-A834-80084CE29C1F}" destId="{6241CD2F-C7AB-4AC2-9ED9-E21CB6A79FE5}" srcOrd="6" destOrd="0" presId="urn:microsoft.com/office/officeart/2008/layout/LinedList"/>
    <dgm:cxn modelId="{2260B647-6554-462D-B4E2-323B2BD854D6}" type="presParOf" srcId="{EDDDC135-F04E-4DF2-B578-BFADFE5571C8}" destId="{078242FC-C807-4C04-92B6-03E29010E1C7}" srcOrd="4" destOrd="0" presId="urn:microsoft.com/office/officeart/2008/layout/LinedList"/>
    <dgm:cxn modelId="{AB9DE565-363C-4907-A3E2-2628B52E16AF}" type="presParOf" srcId="{EDDDC135-F04E-4DF2-B578-BFADFE5571C8}" destId="{1F07239C-AE70-4411-B9D6-8B79C384A0E5}" srcOrd="5" destOrd="0" presId="urn:microsoft.com/office/officeart/2008/layout/LinedList"/>
    <dgm:cxn modelId="{341B0F92-79D6-48A2-9AE2-37EBE69F1410}" type="presParOf" srcId="{1F07239C-AE70-4411-B9D6-8B79C384A0E5}" destId="{DDFDAB81-8A1E-45D5-B97C-319F5F9952B5}" srcOrd="0" destOrd="0" presId="urn:microsoft.com/office/officeart/2008/layout/LinedList"/>
    <dgm:cxn modelId="{78B2FAA4-7695-4B91-AB68-8ECC3F3DF440}" type="presParOf" srcId="{1F07239C-AE70-4411-B9D6-8B79C384A0E5}" destId="{07D51336-F351-4F82-ADED-8EE3416F1C5D}" srcOrd="1" destOrd="0" presId="urn:microsoft.com/office/officeart/2008/layout/LinedList"/>
    <dgm:cxn modelId="{5A9B93DD-E8C0-4639-93FD-56278405A4EB}" type="presParOf" srcId="{07D51336-F351-4F82-ADED-8EE3416F1C5D}" destId="{92F17026-3E1C-44BE-A447-C7D65582A516}" srcOrd="0" destOrd="0" presId="urn:microsoft.com/office/officeart/2008/layout/LinedList"/>
    <dgm:cxn modelId="{F5D37FF6-2CEF-4EE4-9C4B-4F96C6C0094A}" type="presParOf" srcId="{07D51336-F351-4F82-ADED-8EE3416F1C5D}" destId="{003A444D-FA64-4288-A745-AAC6938361F1}" srcOrd="1" destOrd="0" presId="urn:microsoft.com/office/officeart/2008/layout/LinedList"/>
    <dgm:cxn modelId="{B48A48E6-06AB-4138-A35D-E680CEEED63E}" type="presParOf" srcId="{003A444D-FA64-4288-A745-AAC6938361F1}" destId="{6785D66A-4984-4838-8B0F-FC834BA59FBA}" srcOrd="0" destOrd="0" presId="urn:microsoft.com/office/officeart/2008/layout/LinedList"/>
    <dgm:cxn modelId="{A9631AA9-9CC8-49FE-9EE5-25AE8236E11B}" type="presParOf" srcId="{003A444D-FA64-4288-A745-AAC6938361F1}" destId="{DDAF6655-51BA-4EE3-8A34-2A306D18B94C}" srcOrd="1" destOrd="0" presId="urn:microsoft.com/office/officeart/2008/layout/LinedList"/>
    <dgm:cxn modelId="{930C1DA2-5A22-4F62-AFEF-AABC59515174}" type="presParOf" srcId="{003A444D-FA64-4288-A745-AAC6938361F1}" destId="{F7448079-4897-4DD9-A730-B33F2BEB4B0C}" srcOrd="2" destOrd="0" presId="urn:microsoft.com/office/officeart/2008/layout/LinedList"/>
    <dgm:cxn modelId="{FBE6EA57-D7E1-4D51-BDD7-31BEC7283967}" type="presParOf" srcId="{07D51336-F351-4F82-ADED-8EE3416F1C5D}" destId="{F847F716-D095-49F9-9556-1723B4127707}" srcOrd="2" destOrd="0" presId="urn:microsoft.com/office/officeart/2008/layout/LinedList"/>
    <dgm:cxn modelId="{7853FA87-DC83-42F3-AAB3-2D98CCC308BA}" type="presParOf" srcId="{07D51336-F351-4F82-ADED-8EE3416F1C5D}" destId="{9FA0817D-3B5D-4065-941E-5D954A2BE546}" srcOrd="3" destOrd="0" presId="urn:microsoft.com/office/officeart/2008/layout/LinedList"/>
    <dgm:cxn modelId="{3B5FD334-13FA-4634-A75D-7082C387615E}" type="presParOf" srcId="{07D51336-F351-4F82-ADED-8EE3416F1C5D}" destId="{DAF8B6C9-C7A2-4A5A-A129-EB6E982BF8A6}" srcOrd="4" destOrd="0" presId="urn:microsoft.com/office/officeart/2008/layout/LinedList"/>
    <dgm:cxn modelId="{A441481A-F2AF-4032-A591-489BA8FAD020}" type="presParOf" srcId="{DAF8B6C9-C7A2-4A5A-A129-EB6E982BF8A6}" destId="{FC7BCF77-5D9B-4E2D-9891-8BCF86250809}" srcOrd="0" destOrd="0" presId="urn:microsoft.com/office/officeart/2008/layout/LinedList"/>
    <dgm:cxn modelId="{DBD1D6FE-DF3F-40ED-8446-3949E6461EE6}" type="presParOf" srcId="{DAF8B6C9-C7A2-4A5A-A129-EB6E982BF8A6}" destId="{35257501-BBA4-49C4-9988-08393E6D2E51}" srcOrd="1" destOrd="0" presId="urn:microsoft.com/office/officeart/2008/layout/LinedList"/>
    <dgm:cxn modelId="{34976C9D-6D43-4EA2-B4A8-065D7A5BAEFF}" type="presParOf" srcId="{DAF8B6C9-C7A2-4A5A-A129-EB6E982BF8A6}" destId="{9818CA75-280E-4E13-9F30-83B47C89AACE}" srcOrd="2" destOrd="0" presId="urn:microsoft.com/office/officeart/2008/layout/LinedList"/>
    <dgm:cxn modelId="{3866965D-877F-4897-940F-DBE89F52DF4E}" type="presParOf" srcId="{07D51336-F351-4F82-ADED-8EE3416F1C5D}" destId="{7CC12C34-6BF1-4D92-AAB0-10A307FAB10E}" srcOrd="5" destOrd="0" presId="urn:microsoft.com/office/officeart/2008/layout/LinedList"/>
    <dgm:cxn modelId="{8595BE33-6B13-4B00-BE0F-C50AC1D0C3DA}" type="presParOf" srcId="{07D51336-F351-4F82-ADED-8EE3416F1C5D}" destId="{7BD249CE-6E43-40ED-B00B-F02BB2DEB0CC}" srcOrd="6" destOrd="0" presId="urn:microsoft.com/office/officeart/2008/layout/LinedList"/>
    <dgm:cxn modelId="{76E0BC84-D9EE-4D3B-B35D-EB08D479C78F}" type="presParOf" srcId="{EDDDC135-F04E-4DF2-B578-BFADFE5571C8}" destId="{935661F3-A65E-4887-BC91-7B589880396B}" srcOrd="6" destOrd="0" presId="urn:microsoft.com/office/officeart/2008/layout/LinedList"/>
    <dgm:cxn modelId="{422BA89E-9B1F-4389-93E4-C0D27112D365}" type="presParOf" srcId="{EDDDC135-F04E-4DF2-B578-BFADFE5571C8}" destId="{83243EA1-2ABC-49F2-9DB6-54B4888534C9}" srcOrd="7" destOrd="0" presId="urn:microsoft.com/office/officeart/2008/layout/LinedList"/>
    <dgm:cxn modelId="{93E33598-6CC4-4D0B-A614-3CBDD7CC80AF}" type="presParOf" srcId="{83243EA1-2ABC-49F2-9DB6-54B4888534C9}" destId="{E8FBA03E-772D-452A-A106-AC400E7AC897}" srcOrd="0" destOrd="0" presId="urn:microsoft.com/office/officeart/2008/layout/LinedList"/>
    <dgm:cxn modelId="{8C00F75A-EA1F-45FA-B4D3-63A482D59806}" type="presParOf" srcId="{83243EA1-2ABC-49F2-9DB6-54B4888534C9}" destId="{AD0FA17C-DAB1-4B40-9C83-E2C0950AA6B8}" srcOrd="1" destOrd="0" presId="urn:microsoft.com/office/officeart/2008/layout/LinedList"/>
    <dgm:cxn modelId="{C632E925-AE6B-4C0D-9DFC-4259C0AB7C83}" type="presParOf" srcId="{AD0FA17C-DAB1-4B40-9C83-E2C0950AA6B8}" destId="{C3A76705-609B-42CF-9130-FF09DA6EBFC9}" srcOrd="0" destOrd="0" presId="urn:microsoft.com/office/officeart/2008/layout/LinedList"/>
    <dgm:cxn modelId="{12CF8EBF-68F9-4EEF-867D-82AC68FD7651}" type="presParOf" srcId="{AD0FA17C-DAB1-4B40-9C83-E2C0950AA6B8}" destId="{88DCF461-50ED-449F-A425-B78B86FC12C6}" srcOrd="1" destOrd="0" presId="urn:microsoft.com/office/officeart/2008/layout/LinedList"/>
    <dgm:cxn modelId="{40EA00B6-03DC-45DF-9552-F58F913CF389}" type="presParOf" srcId="{88DCF461-50ED-449F-A425-B78B86FC12C6}" destId="{3BD5DAAC-0D91-4752-ADA0-93F385E76844}" srcOrd="0" destOrd="0" presId="urn:microsoft.com/office/officeart/2008/layout/LinedList"/>
    <dgm:cxn modelId="{3BB576B2-729E-426A-A120-B2B267A881A9}" type="presParOf" srcId="{88DCF461-50ED-449F-A425-B78B86FC12C6}" destId="{837DAEA0-DC05-4DCB-8B8B-DEA3943DF2D2}" srcOrd="1" destOrd="0" presId="urn:microsoft.com/office/officeart/2008/layout/LinedList"/>
    <dgm:cxn modelId="{032A60F7-2452-4A19-8628-3CD68E347622}" type="presParOf" srcId="{88DCF461-50ED-449F-A425-B78B86FC12C6}" destId="{8F27C8E1-D8BE-411D-930C-F8CA3C2623DD}" srcOrd="2" destOrd="0" presId="urn:microsoft.com/office/officeart/2008/layout/LinedList"/>
    <dgm:cxn modelId="{26E3079D-75E4-4AE4-A357-5E6765DADB06}" type="presParOf" srcId="{AD0FA17C-DAB1-4B40-9C83-E2C0950AA6B8}" destId="{24FC4260-67CC-4886-B12D-DF29233B5DE9}" srcOrd="2" destOrd="0" presId="urn:microsoft.com/office/officeart/2008/layout/LinedList"/>
    <dgm:cxn modelId="{F1AEDE01-CE0B-47FD-ADC1-7A89BCC11BDE}" type="presParOf" srcId="{AD0FA17C-DAB1-4B40-9C83-E2C0950AA6B8}" destId="{DBB2A9CD-EEEB-4377-BC3C-D676D7D75A4A}" srcOrd="3" destOrd="0" presId="urn:microsoft.com/office/officeart/2008/layout/LinedList"/>
    <dgm:cxn modelId="{13601D8B-947A-4D40-971B-EBF8205E7328}" type="presParOf" srcId="{AD0FA17C-DAB1-4B40-9C83-E2C0950AA6B8}" destId="{3A3C91D1-D791-48FD-9957-A57D1D67DDBD}" srcOrd="4" destOrd="0" presId="urn:microsoft.com/office/officeart/2008/layout/LinedList"/>
    <dgm:cxn modelId="{FC615778-8F03-4F4F-8511-2E7E33BEB699}" type="presParOf" srcId="{3A3C91D1-D791-48FD-9957-A57D1D67DDBD}" destId="{A3F530CB-B5EA-4265-B66E-1CD4065ADC37}" srcOrd="0" destOrd="0" presId="urn:microsoft.com/office/officeart/2008/layout/LinedList"/>
    <dgm:cxn modelId="{1BAC23B9-586A-44BC-908F-ED4C136CA915}" type="presParOf" srcId="{3A3C91D1-D791-48FD-9957-A57D1D67DDBD}" destId="{67EC06E0-7A83-48EC-93A1-4D8F3406BCF8}" srcOrd="1" destOrd="0" presId="urn:microsoft.com/office/officeart/2008/layout/LinedList"/>
    <dgm:cxn modelId="{F0FC8547-4130-42D2-BD06-9221C2BEF213}" type="presParOf" srcId="{3A3C91D1-D791-48FD-9957-A57D1D67DDBD}" destId="{FB2216A9-2BEE-4F78-A2CE-45F55141D286}" srcOrd="2" destOrd="0" presId="urn:microsoft.com/office/officeart/2008/layout/LinedList"/>
    <dgm:cxn modelId="{9C1BE1C1-8BA3-4A34-ACF4-64931687A0C1}" type="presParOf" srcId="{AD0FA17C-DAB1-4B40-9C83-E2C0950AA6B8}" destId="{7540A908-7CED-42CC-83AE-6CA2C4D1073B}" srcOrd="5" destOrd="0" presId="urn:microsoft.com/office/officeart/2008/layout/LinedList"/>
    <dgm:cxn modelId="{A4EEFC93-24E6-4FDF-BFC7-204DA71B547D}" type="presParOf" srcId="{AD0FA17C-DAB1-4B40-9C83-E2C0950AA6B8}" destId="{B65E0B1E-BEF4-49A0-B1E7-1971C233E1C4}" srcOrd="6" destOrd="0" presId="urn:microsoft.com/office/officeart/2008/layout/LinedList"/>
    <dgm:cxn modelId="{FAF5F06A-9FB1-41CE-A40E-67C4E6B60FE9}" type="presParOf" srcId="{EDDDC135-F04E-4DF2-B578-BFADFE5571C8}" destId="{5680B245-6C6F-4E0C-9D5C-76E87C93D9DA}" srcOrd="8" destOrd="0" presId="urn:microsoft.com/office/officeart/2008/layout/LinedList"/>
    <dgm:cxn modelId="{61647121-32B7-421C-BBC1-6DDC1431EC3C}" type="presParOf" srcId="{EDDDC135-F04E-4DF2-B578-BFADFE5571C8}" destId="{0AA46EDE-4D7A-44D7-B304-EF55D455CF66}" srcOrd="9" destOrd="0" presId="urn:microsoft.com/office/officeart/2008/layout/LinedList"/>
    <dgm:cxn modelId="{A6FD4F70-54AC-4822-A70C-85FB893A3F9E}" type="presParOf" srcId="{0AA46EDE-4D7A-44D7-B304-EF55D455CF66}" destId="{D4EFF492-EA58-4263-847F-0DA36A31FFD7}" srcOrd="0" destOrd="0" presId="urn:microsoft.com/office/officeart/2008/layout/LinedList"/>
    <dgm:cxn modelId="{1C3CF0E7-5768-435F-9416-484A9236FADE}" type="presParOf" srcId="{0AA46EDE-4D7A-44D7-B304-EF55D455CF66}" destId="{32228537-11C7-4EC8-9649-357FFA69B72D}" srcOrd="1" destOrd="0" presId="urn:microsoft.com/office/officeart/2008/layout/LinedList"/>
    <dgm:cxn modelId="{206BD59F-93DF-4648-8266-1AABDF43889D}" type="presParOf" srcId="{32228537-11C7-4EC8-9649-357FFA69B72D}" destId="{2F2E940A-8232-4852-A69A-AD3EB6E263FA}" srcOrd="0" destOrd="0" presId="urn:microsoft.com/office/officeart/2008/layout/LinedList"/>
    <dgm:cxn modelId="{CFB6A810-F27D-4D4C-8A37-2FD7F1750CA7}" type="presParOf" srcId="{32228537-11C7-4EC8-9649-357FFA69B72D}" destId="{CE611391-CC49-4460-881E-92637263D2F2}" srcOrd="1" destOrd="0" presId="urn:microsoft.com/office/officeart/2008/layout/LinedList"/>
    <dgm:cxn modelId="{8C8BA95D-E3DB-4DDF-AF50-B3B9772157B8}" type="presParOf" srcId="{CE611391-CC49-4460-881E-92637263D2F2}" destId="{8CACF8DB-9246-44B8-A97A-8D3641C5594E}" srcOrd="0" destOrd="0" presId="urn:microsoft.com/office/officeart/2008/layout/LinedList"/>
    <dgm:cxn modelId="{D7159768-76CC-4895-A29C-02A09C3739E8}" type="presParOf" srcId="{CE611391-CC49-4460-881E-92637263D2F2}" destId="{505C1A92-57D6-48A1-83F3-2A90E49A3E32}" srcOrd="1" destOrd="0" presId="urn:microsoft.com/office/officeart/2008/layout/LinedList"/>
    <dgm:cxn modelId="{758EB403-3EBB-4C34-9320-5480DE055DDA}" type="presParOf" srcId="{CE611391-CC49-4460-881E-92637263D2F2}" destId="{B30E47ED-BF61-436A-9F3A-F7FAA76FB3A8}" srcOrd="2" destOrd="0" presId="urn:microsoft.com/office/officeart/2008/layout/LinedList"/>
    <dgm:cxn modelId="{D46D1C07-4212-43AB-8CF7-1FE325B56F00}" type="presParOf" srcId="{32228537-11C7-4EC8-9649-357FFA69B72D}" destId="{7E106A7E-0423-4D2C-BA11-92A55176C614}" srcOrd="2" destOrd="0" presId="urn:microsoft.com/office/officeart/2008/layout/LinedList"/>
    <dgm:cxn modelId="{3A3BFB0E-6D40-4579-AFFE-876EAEB07F2A}" type="presParOf" srcId="{32228537-11C7-4EC8-9649-357FFA69B72D}" destId="{4ABACA54-0200-469A-B162-1B7F5F306524}" srcOrd="3" destOrd="0" presId="urn:microsoft.com/office/officeart/2008/layout/LinedList"/>
    <dgm:cxn modelId="{17D660BF-2A41-474A-B100-E01287A75409}" type="presParOf" srcId="{32228537-11C7-4EC8-9649-357FFA69B72D}" destId="{9713D47D-1FCE-4568-BB40-0CD68647A596}" srcOrd="4" destOrd="0" presId="urn:microsoft.com/office/officeart/2008/layout/LinedList"/>
    <dgm:cxn modelId="{6172D65E-F794-4876-81A6-47F5A9D95C5C}" type="presParOf" srcId="{9713D47D-1FCE-4568-BB40-0CD68647A596}" destId="{33C629D3-4AAE-46E9-A074-FBC5D58F59DC}" srcOrd="0" destOrd="0" presId="urn:microsoft.com/office/officeart/2008/layout/LinedList"/>
    <dgm:cxn modelId="{0E97B730-A502-4A64-8AC2-DF54906FE9F9}" type="presParOf" srcId="{9713D47D-1FCE-4568-BB40-0CD68647A596}" destId="{47A2ED46-93CE-46ED-8A64-877FF0989E08}" srcOrd="1" destOrd="0" presId="urn:microsoft.com/office/officeart/2008/layout/LinedList"/>
    <dgm:cxn modelId="{82B35BDE-B33A-4130-8DF5-73FDDB413067}" type="presParOf" srcId="{9713D47D-1FCE-4568-BB40-0CD68647A596}" destId="{EB265569-CC4B-4F4A-8421-6644DF686A04}" srcOrd="2" destOrd="0" presId="urn:microsoft.com/office/officeart/2008/layout/LinedList"/>
    <dgm:cxn modelId="{E0A6AADA-AB5D-4B7E-8DF3-6A2554C4B23B}" type="presParOf" srcId="{32228537-11C7-4EC8-9649-357FFA69B72D}" destId="{C51D00AB-D014-4FF2-9C2C-02BEEF712AE5}" srcOrd="5" destOrd="0" presId="urn:microsoft.com/office/officeart/2008/layout/LinedList"/>
    <dgm:cxn modelId="{5015E997-A88C-4A2C-93D0-FD0B77491DE0}" type="presParOf" srcId="{32228537-11C7-4EC8-9649-357FFA69B72D}" destId="{F8398B5C-E882-470B-9E85-173D82F12638}" srcOrd="6" destOrd="0" presId="urn:microsoft.com/office/officeart/2008/layout/LinedList"/>
    <dgm:cxn modelId="{9618F81F-7A0F-485C-919F-17A5BFD039E9}" type="presParOf" srcId="{EDDDC135-F04E-4DF2-B578-BFADFE5571C8}" destId="{60E73099-9B5E-4EA4-8885-ECF0162DFD52}" srcOrd="10" destOrd="0" presId="urn:microsoft.com/office/officeart/2008/layout/LinedList"/>
    <dgm:cxn modelId="{05EAD491-3DC1-4B80-A0F2-EA47AE8372D6}" type="presParOf" srcId="{EDDDC135-F04E-4DF2-B578-BFADFE5571C8}" destId="{B0C929EC-6A4A-4A3C-BF99-C218FD3A64AF}" srcOrd="11" destOrd="0" presId="urn:microsoft.com/office/officeart/2008/layout/LinedList"/>
    <dgm:cxn modelId="{2CD9870C-C98C-4D4F-9251-0DA0D0A56A29}" type="presParOf" srcId="{B0C929EC-6A4A-4A3C-BF99-C218FD3A64AF}" destId="{F422D8D1-B2AC-4000-9A89-AD87CFD5CED8}" srcOrd="0" destOrd="0" presId="urn:microsoft.com/office/officeart/2008/layout/LinedList"/>
    <dgm:cxn modelId="{BEE725FF-5DC5-4028-8666-E91ED39C8B29}" type="presParOf" srcId="{B0C929EC-6A4A-4A3C-BF99-C218FD3A64AF}" destId="{B48B4FC5-B51A-4425-97C5-DB36013F6592}" srcOrd="1" destOrd="0" presId="urn:microsoft.com/office/officeart/2008/layout/LinedList"/>
    <dgm:cxn modelId="{D0D54AC1-F766-4CE5-86F2-32DEF047E229}" type="presParOf" srcId="{B48B4FC5-B51A-4425-97C5-DB36013F6592}" destId="{478061F2-1AC8-40B7-9D24-6F53AE90AB9D}" srcOrd="0" destOrd="0" presId="urn:microsoft.com/office/officeart/2008/layout/LinedList"/>
    <dgm:cxn modelId="{EA352691-62BF-48DE-9649-DDA0A01A9D88}" type="presParOf" srcId="{B48B4FC5-B51A-4425-97C5-DB36013F6592}" destId="{CACA8C81-D70C-467D-8388-70E9681C4CC0}" srcOrd="1" destOrd="0" presId="urn:microsoft.com/office/officeart/2008/layout/LinedList"/>
    <dgm:cxn modelId="{CD595B45-B997-4D16-BFD1-2D7C3449CD79}" type="presParOf" srcId="{CACA8C81-D70C-467D-8388-70E9681C4CC0}" destId="{EA47E549-F5E9-4EDC-BD79-4BEEE8B416F2}" srcOrd="0" destOrd="0" presId="urn:microsoft.com/office/officeart/2008/layout/LinedList"/>
    <dgm:cxn modelId="{AEBB5E11-E283-45B9-A0E0-931658ABD7DC}" type="presParOf" srcId="{CACA8C81-D70C-467D-8388-70E9681C4CC0}" destId="{8D66C143-9112-4C7E-BF25-0E4C359A38F4}" srcOrd="1" destOrd="0" presId="urn:microsoft.com/office/officeart/2008/layout/LinedList"/>
    <dgm:cxn modelId="{84078358-EB0E-4601-A2BD-126A662D5AE7}" type="presParOf" srcId="{CACA8C81-D70C-467D-8388-70E9681C4CC0}" destId="{70F5B887-D9B6-433E-AFD2-B70CB8504921}" srcOrd="2" destOrd="0" presId="urn:microsoft.com/office/officeart/2008/layout/LinedList"/>
    <dgm:cxn modelId="{3961F6E5-6AC5-424A-AAC1-E4C108AB58B8}" type="presParOf" srcId="{B48B4FC5-B51A-4425-97C5-DB36013F6592}" destId="{66B8BFEF-E365-40A6-834F-EBA987C9F293}" srcOrd="2" destOrd="0" presId="urn:microsoft.com/office/officeart/2008/layout/LinedList"/>
    <dgm:cxn modelId="{6B1EC5CA-6754-44AB-8889-2BE8E8EF3A2C}" type="presParOf" srcId="{B48B4FC5-B51A-4425-97C5-DB36013F6592}" destId="{0220644A-642D-4C98-A46C-1828ACBAA902}" srcOrd="3" destOrd="0" presId="urn:microsoft.com/office/officeart/2008/layout/LinedList"/>
    <dgm:cxn modelId="{A99CA605-966C-4BE0-8741-94B6DD9E5F65}" type="presParOf" srcId="{B48B4FC5-B51A-4425-97C5-DB36013F6592}" destId="{B70BD57B-F813-4B18-B46B-FB26AB2C34EC}" srcOrd="4" destOrd="0" presId="urn:microsoft.com/office/officeart/2008/layout/LinedList"/>
    <dgm:cxn modelId="{775C3598-272E-41BB-A7D3-3627352465DB}" type="presParOf" srcId="{B70BD57B-F813-4B18-B46B-FB26AB2C34EC}" destId="{DAEA2F6D-46FF-46F6-AA94-2D89190B7EF6}" srcOrd="0" destOrd="0" presId="urn:microsoft.com/office/officeart/2008/layout/LinedList"/>
    <dgm:cxn modelId="{783BA789-04AE-4591-AB66-6154AA6FCA82}" type="presParOf" srcId="{B70BD57B-F813-4B18-B46B-FB26AB2C34EC}" destId="{E489E2BA-60DB-4BC1-978B-90770537D98A}" srcOrd="1" destOrd="0" presId="urn:microsoft.com/office/officeart/2008/layout/LinedList"/>
    <dgm:cxn modelId="{DE2A9EF7-59A0-43A9-B27E-DFE68C8E9A13}" type="presParOf" srcId="{B70BD57B-F813-4B18-B46B-FB26AB2C34EC}" destId="{FA8B1B09-B395-4F16-94B4-63B7E9BCD3DF}" srcOrd="2" destOrd="0" presId="urn:microsoft.com/office/officeart/2008/layout/LinedList"/>
    <dgm:cxn modelId="{9EB43DFA-6484-4B79-B2AE-869E00E2D46F}" type="presParOf" srcId="{B48B4FC5-B51A-4425-97C5-DB36013F6592}" destId="{D72637E4-5078-4CE1-87FA-AF594BD4A158}" srcOrd="5" destOrd="0" presId="urn:microsoft.com/office/officeart/2008/layout/LinedList"/>
    <dgm:cxn modelId="{1DAA4309-57D4-40F5-AC08-34FC19607EAE}" type="presParOf" srcId="{B48B4FC5-B51A-4425-97C5-DB36013F6592}" destId="{D813009C-A8E7-4F73-AC1F-B4C509CB5E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264FB-7CF8-488F-852C-9CBB73E3796B}">
      <dsp:nvSpPr>
        <dsp:cNvPr id="0" name=""/>
        <dsp:cNvSpPr/>
      </dsp:nvSpPr>
      <dsp:spPr>
        <a:xfrm>
          <a:off x="0" y="2344"/>
          <a:ext cx="8210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9A4EAB-76EA-4BAB-AAFF-80F3FE944C2F}">
      <dsp:nvSpPr>
        <dsp:cNvPr id="0" name=""/>
        <dsp:cNvSpPr/>
      </dsp:nvSpPr>
      <dsp:spPr>
        <a:xfrm>
          <a:off x="0" y="2344"/>
          <a:ext cx="1642149" cy="87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Crit</a:t>
          </a:r>
          <a:r>
            <a:rPr lang="en-GB" sz="2000" b="1" kern="1200" dirty="0" smtClean="0">
              <a:solidFill>
                <a:schemeClr val="tx1"/>
              </a:solidFill>
              <a:latin typeface="Calibri"/>
              <a:cs typeface="Calibri"/>
            </a:rPr>
            <a:t>è</a:t>
          </a:r>
          <a:r>
            <a:rPr lang="en-GB" sz="2000" b="1" kern="1200" dirty="0" smtClean="0">
              <a:solidFill>
                <a:schemeClr val="tx1"/>
              </a:solidFill>
            </a:rPr>
            <a:t>res d’ eligibilite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0" y="2344"/>
        <a:ext cx="1642149" cy="874303"/>
      </dsp:txXfrm>
    </dsp:sp>
    <dsp:sp modelId="{A87769BE-CB8B-4E5D-A5D3-143508915D66}">
      <dsp:nvSpPr>
        <dsp:cNvPr id="0" name=""/>
        <dsp:cNvSpPr/>
      </dsp:nvSpPr>
      <dsp:spPr>
        <a:xfrm>
          <a:off x="1765310" y="22665"/>
          <a:ext cx="6445435" cy="40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noProof="0" dirty="0" smtClean="0">
              <a:solidFill>
                <a:schemeClr val="tx1"/>
              </a:solidFill>
            </a:rPr>
            <a:t>Syst</a:t>
          </a:r>
          <a:r>
            <a:rPr lang="fr-FR" sz="1600" kern="1200" noProof="0" dirty="0" smtClean="0">
              <a:solidFill>
                <a:schemeClr val="tx1"/>
              </a:solidFill>
              <a:latin typeface="Calibri"/>
              <a:cs typeface="Calibri"/>
            </a:rPr>
            <a:t>è</a:t>
          </a:r>
          <a:r>
            <a:rPr lang="fr-FR" sz="1600" kern="1200" noProof="0" dirty="0" smtClean="0">
              <a:solidFill>
                <a:schemeClr val="tx1"/>
              </a:solidFill>
            </a:rPr>
            <a:t>me d’Information sur les Sauvegardes mis en place 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1765310" y="22665"/>
        <a:ext cx="6445435" cy="406414"/>
      </dsp:txXfrm>
    </dsp:sp>
    <dsp:sp modelId="{4CD5C441-26FC-4494-93C8-3BE124BF98DD}">
      <dsp:nvSpPr>
        <dsp:cNvPr id="0" name=""/>
        <dsp:cNvSpPr/>
      </dsp:nvSpPr>
      <dsp:spPr>
        <a:xfrm>
          <a:off x="1642149" y="429079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6D6C4F-C85A-405A-AE5B-484C3DF1C385}">
      <dsp:nvSpPr>
        <dsp:cNvPr id="0" name=""/>
        <dsp:cNvSpPr/>
      </dsp:nvSpPr>
      <dsp:spPr>
        <a:xfrm>
          <a:off x="1765310" y="449400"/>
          <a:ext cx="6445435" cy="40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Resum</a:t>
          </a:r>
          <a:r>
            <a:rPr lang="en-GB" sz="1600" kern="1200" dirty="0" smtClean="0">
              <a:solidFill>
                <a:schemeClr val="tx1"/>
              </a:solidFill>
              <a:latin typeface="Calibri"/>
              <a:cs typeface="Calibri"/>
            </a:rPr>
            <a:t>é</a:t>
          </a:r>
          <a:r>
            <a:rPr lang="en-GB" sz="1600" kern="1200" dirty="0" smtClean="0">
              <a:solidFill>
                <a:schemeClr val="tx1"/>
              </a:solidFill>
            </a:rPr>
            <a:t> des informations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765310" y="449400"/>
        <a:ext cx="6445435" cy="406414"/>
      </dsp:txXfrm>
    </dsp:sp>
    <dsp:sp modelId="{DE95DCCB-9EEE-40C4-A2AC-55A120040662}">
      <dsp:nvSpPr>
        <dsp:cNvPr id="0" name=""/>
        <dsp:cNvSpPr/>
      </dsp:nvSpPr>
      <dsp:spPr>
        <a:xfrm>
          <a:off x="1642149" y="855815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BEA001-8F60-45F2-B2E9-C4850D889162}">
      <dsp:nvSpPr>
        <dsp:cNvPr id="0" name=""/>
        <dsp:cNvSpPr/>
      </dsp:nvSpPr>
      <dsp:spPr>
        <a:xfrm>
          <a:off x="0" y="876648"/>
          <a:ext cx="821074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F0403D-8B62-4F70-99E5-129A74BB0FD8}">
      <dsp:nvSpPr>
        <dsp:cNvPr id="0" name=""/>
        <dsp:cNvSpPr/>
      </dsp:nvSpPr>
      <dsp:spPr>
        <a:xfrm>
          <a:off x="0" y="876648"/>
          <a:ext cx="1642149" cy="87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Divulgation  des Informations 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0" y="876648"/>
        <a:ext cx="1642149" cy="874303"/>
      </dsp:txXfrm>
    </dsp:sp>
    <dsp:sp modelId="{21B55EF5-DE80-4766-9E05-A8E28B47EFD4}">
      <dsp:nvSpPr>
        <dsp:cNvPr id="0" name=""/>
        <dsp:cNvSpPr/>
      </dsp:nvSpPr>
      <dsp:spPr>
        <a:xfrm>
          <a:off x="1765310" y="893404"/>
          <a:ext cx="6445435" cy="33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</a:t>
          </a:r>
          <a:r>
            <a:rPr lang="en-GB" sz="1600" kern="1200" dirty="0" err="1" smtClean="0">
              <a:solidFill>
                <a:schemeClr val="tx1"/>
              </a:solidFill>
            </a:rPr>
            <a:t>Resum</a:t>
          </a:r>
          <a:r>
            <a:rPr lang="en-GB" sz="1600" kern="1200" dirty="0" err="1" smtClean="0">
              <a:solidFill>
                <a:schemeClr val="tx1"/>
              </a:solidFill>
              <a:latin typeface="Calibri"/>
              <a:cs typeface="Calibri"/>
            </a:rPr>
            <a:t>é</a:t>
          </a: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en-GB" sz="1600" kern="1200" dirty="0" smtClean="0">
              <a:solidFill>
                <a:schemeClr val="tx1"/>
              </a:solidFill>
            </a:rPr>
            <a:t>des informations  par rapport a  Cancun  et fournies par les pays    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765310" y="893404"/>
        <a:ext cx="6445435" cy="335121"/>
      </dsp:txXfrm>
    </dsp:sp>
    <dsp:sp modelId="{8221BD7C-CD75-4058-8867-C2EF80CB852E}">
      <dsp:nvSpPr>
        <dsp:cNvPr id="0" name=""/>
        <dsp:cNvSpPr/>
      </dsp:nvSpPr>
      <dsp:spPr>
        <a:xfrm>
          <a:off x="1642149" y="1228525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1E5F-35D0-43A7-869A-0960A9C28D7D}">
      <dsp:nvSpPr>
        <dsp:cNvPr id="0" name=""/>
        <dsp:cNvSpPr/>
      </dsp:nvSpPr>
      <dsp:spPr>
        <a:xfrm>
          <a:off x="1765310" y="1147674"/>
          <a:ext cx="6445435" cy="488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 </a:t>
          </a:r>
          <a:r>
            <a:rPr lang="fr-FR" sz="1600" kern="12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Evaluation </a:t>
          </a:r>
          <a:r>
            <a:rPr lang="fr-FR" sz="1600" kern="12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sociale </a:t>
          </a:r>
          <a:r>
            <a:rPr lang="fr-FR" sz="1600" kern="12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/environnementale par rapport au FVC GES, diligent</a:t>
          </a:r>
          <a:r>
            <a:rPr lang="fr-FR" sz="1600" kern="1200" dirty="0" smtClean="0">
              <a:solidFill>
                <a:srgbClr val="000000"/>
              </a:solidFill>
              <a:effectLst/>
              <a:latin typeface="Calibri"/>
              <a:ea typeface="+mn-ea"/>
            </a:rPr>
            <a:t>é</a:t>
          </a:r>
          <a:r>
            <a:rPr lang="fr-FR" sz="1600" kern="12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e par les Entités Accréditées </a:t>
          </a:r>
          <a:endParaRPr lang="en-GB" sz="1600" kern="1200" dirty="0">
            <a:solidFill>
              <a:schemeClr val="tx1"/>
            </a:solidFill>
          </a:endParaRPr>
        </a:p>
      </dsp:txBody>
      <dsp:txXfrm>
        <a:off x="1765310" y="1147674"/>
        <a:ext cx="6445435" cy="488556"/>
      </dsp:txXfrm>
    </dsp:sp>
    <dsp:sp modelId="{3B22D384-3926-43B6-AE52-F14B71861726}">
      <dsp:nvSpPr>
        <dsp:cNvPr id="0" name=""/>
        <dsp:cNvSpPr/>
      </dsp:nvSpPr>
      <dsp:spPr>
        <a:xfrm>
          <a:off x="1642149" y="1733838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8242FC-C807-4C04-92B6-03E29010E1C7}">
      <dsp:nvSpPr>
        <dsp:cNvPr id="0" name=""/>
        <dsp:cNvSpPr/>
      </dsp:nvSpPr>
      <dsp:spPr>
        <a:xfrm>
          <a:off x="0" y="1750952"/>
          <a:ext cx="821074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FDAB81-8A1E-45D5-B97C-319F5F9952B5}">
      <dsp:nvSpPr>
        <dsp:cNvPr id="0" name=""/>
        <dsp:cNvSpPr/>
      </dsp:nvSpPr>
      <dsp:spPr>
        <a:xfrm>
          <a:off x="0" y="1750952"/>
          <a:ext cx="1642149" cy="87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Evaluation</a:t>
          </a:r>
          <a:r>
            <a:rPr lang="en-GB" sz="2000" b="1" kern="1200" dirty="0" smtClean="0">
              <a:solidFill>
                <a:srgbClr val="FF0000"/>
              </a:solidFill>
            </a:rPr>
            <a:t> </a:t>
          </a:r>
          <a:endParaRPr lang="en-GB" sz="2000" b="1" kern="1200" dirty="0">
            <a:solidFill>
              <a:srgbClr val="FF0000"/>
            </a:solidFill>
          </a:endParaRPr>
        </a:p>
      </dsp:txBody>
      <dsp:txXfrm>
        <a:off x="0" y="1750952"/>
        <a:ext cx="1642149" cy="874303"/>
      </dsp:txXfrm>
    </dsp:sp>
    <dsp:sp modelId="{DDAF6655-51BA-4EE3-8A34-2A306D18B94C}">
      <dsp:nvSpPr>
        <dsp:cNvPr id="0" name=""/>
        <dsp:cNvSpPr/>
      </dsp:nvSpPr>
      <dsp:spPr>
        <a:xfrm>
          <a:off x="1712715" y="1697732"/>
          <a:ext cx="6445435" cy="40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chemeClr val="tx1"/>
              </a:solidFill>
            </a:rPr>
            <a:t>Fiche d’annotation  de la note conceptuelle ( Le SIS est mis en place et le dernier rapport est depos</a:t>
          </a:r>
          <a:r>
            <a:rPr lang="en-GB" sz="1600" kern="1200" dirty="0" smtClean="0"/>
            <a:t>)</a:t>
          </a:r>
          <a:endParaRPr lang="en-GB" sz="1600" kern="1200" dirty="0"/>
        </a:p>
      </dsp:txBody>
      <dsp:txXfrm>
        <a:off x="1712715" y="1697732"/>
        <a:ext cx="6445435" cy="406414"/>
      </dsp:txXfrm>
    </dsp:sp>
    <dsp:sp modelId="{F847F716-D095-49F9-9556-1723B4127707}">
      <dsp:nvSpPr>
        <dsp:cNvPr id="0" name=""/>
        <dsp:cNvSpPr/>
      </dsp:nvSpPr>
      <dsp:spPr>
        <a:xfrm>
          <a:off x="1642149" y="2177687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57501-BBA4-49C4-9988-08393E6D2E51}">
      <dsp:nvSpPr>
        <dsp:cNvPr id="0" name=""/>
        <dsp:cNvSpPr/>
      </dsp:nvSpPr>
      <dsp:spPr>
        <a:xfrm>
          <a:off x="1765310" y="2198008"/>
          <a:ext cx="6445435" cy="40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1765310" y="2198008"/>
        <a:ext cx="6445435" cy="406414"/>
      </dsp:txXfrm>
    </dsp:sp>
    <dsp:sp modelId="{7CC12C34-6BF1-4D92-AAB0-10A307FAB10E}">
      <dsp:nvSpPr>
        <dsp:cNvPr id="0" name=""/>
        <dsp:cNvSpPr/>
      </dsp:nvSpPr>
      <dsp:spPr>
        <a:xfrm>
          <a:off x="1642149" y="2604422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5661F3-A65E-4887-BC91-7B589880396B}">
      <dsp:nvSpPr>
        <dsp:cNvPr id="0" name=""/>
        <dsp:cNvSpPr/>
      </dsp:nvSpPr>
      <dsp:spPr>
        <a:xfrm>
          <a:off x="0" y="2625255"/>
          <a:ext cx="821074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FBA03E-772D-452A-A106-AC400E7AC897}">
      <dsp:nvSpPr>
        <dsp:cNvPr id="0" name=""/>
        <dsp:cNvSpPr/>
      </dsp:nvSpPr>
      <dsp:spPr>
        <a:xfrm>
          <a:off x="0" y="2625255"/>
          <a:ext cx="1560362" cy="874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Utilisation des recettes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0" y="2625255"/>
        <a:ext cx="1560362" cy="874303"/>
      </dsp:txXfrm>
    </dsp:sp>
    <dsp:sp modelId="{837DAEA0-DC05-4DCB-8B8B-DEA3943DF2D2}">
      <dsp:nvSpPr>
        <dsp:cNvPr id="0" name=""/>
        <dsp:cNvSpPr/>
      </dsp:nvSpPr>
      <dsp:spPr>
        <a:xfrm>
          <a:off x="1677389" y="2645576"/>
          <a:ext cx="6531206" cy="40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noProof="0" dirty="0" smtClean="0">
              <a:solidFill>
                <a:schemeClr val="tx1"/>
              </a:solidFill>
            </a:rPr>
            <a:t>Les PBR sont réinvestis conformément aux objectifs du FVC et aux processus d’évaluation des garanties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1677389" y="2645576"/>
        <a:ext cx="6531206" cy="406414"/>
      </dsp:txXfrm>
    </dsp:sp>
    <dsp:sp modelId="{24FC4260-67CC-4886-B12D-DF29233B5DE9}">
      <dsp:nvSpPr>
        <dsp:cNvPr id="0" name=""/>
        <dsp:cNvSpPr/>
      </dsp:nvSpPr>
      <dsp:spPr>
        <a:xfrm>
          <a:off x="1560362" y="3051991"/>
          <a:ext cx="6241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C06E0-7A83-48EC-93A1-4D8F3406BCF8}">
      <dsp:nvSpPr>
        <dsp:cNvPr id="0" name=""/>
        <dsp:cNvSpPr/>
      </dsp:nvSpPr>
      <dsp:spPr>
        <a:xfrm>
          <a:off x="1677389" y="3072312"/>
          <a:ext cx="6124422" cy="406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Respect des politiques du FVC , Rapport annuel exig</a:t>
          </a:r>
          <a:r>
            <a:rPr lang="en-GB" sz="1600" kern="1200" dirty="0" smtClean="0">
              <a:latin typeface="Calibri"/>
              <a:cs typeface="Calibri"/>
            </a:rPr>
            <a:t>é</a:t>
          </a:r>
          <a:r>
            <a:rPr lang="en-GB" sz="1600" kern="1200" dirty="0" smtClean="0"/>
            <a:t>e </a:t>
          </a:r>
          <a:endParaRPr lang="en-GB" sz="1600" kern="1200" dirty="0"/>
        </a:p>
      </dsp:txBody>
      <dsp:txXfrm>
        <a:off x="1677389" y="3072312"/>
        <a:ext cx="6124422" cy="406414"/>
      </dsp:txXfrm>
    </dsp:sp>
    <dsp:sp modelId="{7540A908-7CED-42CC-83AE-6CA2C4D1073B}">
      <dsp:nvSpPr>
        <dsp:cNvPr id="0" name=""/>
        <dsp:cNvSpPr/>
      </dsp:nvSpPr>
      <dsp:spPr>
        <a:xfrm>
          <a:off x="1560362" y="3478726"/>
          <a:ext cx="624144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0B245-6C6F-4E0C-9D5C-76E87C93D9DA}">
      <dsp:nvSpPr>
        <dsp:cNvPr id="0" name=""/>
        <dsp:cNvSpPr/>
      </dsp:nvSpPr>
      <dsp:spPr>
        <a:xfrm>
          <a:off x="0" y="3499559"/>
          <a:ext cx="8210746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EFF492-EA58-4263-847F-0DA36A31FFD7}">
      <dsp:nvSpPr>
        <dsp:cNvPr id="0" name=""/>
        <dsp:cNvSpPr/>
      </dsp:nvSpPr>
      <dsp:spPr>
        <a:xfrm>
          <a:off x="0" y="3499559"/>
          <a:ext cx="1694053" cy="968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/>
            <a:t>Prise en charge des r</a:t>
          </a:r>
          <a:r>
            <a:rPr lang="fr-FR" sz="2000" kern="1200" noProof="0" dirty="0" err="1" smtClean="0">
              <a:solidFill>
                <a:schemeClr val="tx1"/>
              </a:solidFill>
            </a:rPr>
            <a:t>é</a:t>
          </a:r>
          <a:r>
            <a:rPr lang="fr-FR" sz="2000" b="1" kern="1200" dirty="0" err="1" smtClean="0"/>
            <a:t>clamations</a:t>
          </a:r>
          <a:endParaRPr lang="fr-FR" sz="2000" b="1" kern="1200" dirty="0"/>
        </a:p>
      </dsp:txBody>
      <dsp:txXfrm>
        <a:off x="0" y="3499559"/>
        <a:ext cx="1694053" cy="968789"/>
      </dsp:txXfrm>
    </dsp:sp>
    <dsp:sp modelId="{505C1A92-57D6-48A1-83F3-2A90E49A3E32}">
      <dsp:nvSpPr>
        <dsp:cNvPr id="0" name=""/>
        <dsp:cNvSpPr/>
      </dsp:nvSpPr>
      <dsp:spPr>
        <a:xfrm>
          <a:off x="1806871" y="3517404"/>
          <a:ext cx="6395932" cy="356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M</a:t>
          </a:r>
          <a:r>
            <a:rPr lang="fr-FR" sz="1600" kern="1200" noProof="0" dirty="0" err="1" smtClean="0">
              <a:solidFill>
                <a:schemeClr val="tx1"/>
              </a:solidFill>
            </a:rPr>
            <a:t>é</a:t>
          </a:r>
          <a:r>
            <a:rPr lang="fr-FR" sz="1600" kern="1200" dirty="0" err="1" smtClean="0"/>
            <a:t>canisme</a:t>
          </a:r>
          <a:r>
            <a:rPr lang="fr-FR" sz="1600" kern="1200" dirty="0" smtClean="0"/>
            <a:t> opérationnel pour recevoir et traiter les plaintes convenablement  </a:t>
          </a:r>
          <a:endParaRPr lang="fr-FR" sz="1600" kern="1200" dirty="0"/>
        </a:p>
      </dsp:txBody>
      <dsp:txXfrm>
        <a:off x="1806871" y="3517404"/>
        <a:ext cx="6395932" cy="356893"/>
      </dsp:txXfrm>
    </dsp:sp>
    <dsp:sp modelId="{7E106A7E-0423-4D2C-BA11-92A55176C614}">
      <dsp:nvSpPr>
        <dsp:cNvPr id="0" name=""/>
        <dsp:cNvSpPr/>
      </dsp:nvSpPr>
      <dsp:spPr>
        <a:xfrm>
          <a:off x="1694053" y="3874298"/>
          <a:ext cx="6016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2ED46-93CE-46ED-8A64-877FF0989E08}">
      <dsp:nvSpPr>
        <dsp:cNvPr id="0" name=""/>
        <dsp:cNvSpPr/>
      </dsp:nvSpPr>
      <dsp:spPr>
        <a:xfrm>
          <a:off x="1806871" y="3892142"/>
          <a:ext cx="5904119" cy="46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</a:t>
          </a:r>
          <a:r>
            <a:rPr lang="fr-FR" sz="1600" kern="1200" dirty="0" smtClean="0">
              <a:solidFill>
                <a:srgbClr val="000000"/>
              </a:solidFill>
              <a:effectLst/>
              <a:latin typeface="Corbel"/>
              <a:ea typeface="+mn-ea"/>
              <a:cs typeface="+mn-cs"/>
            </a:rPr>
            <a:t>L’EES comportera une description du mécanisme de compensation des  doléances </a:t>
          </a:r>
          <a:endParaRPr lang="en-GB" sz="1600" kern="1200" dirty="0"/>
        </a:p>
      </dsp:txBody>
      <dsp:txXfrm>
        <a:off x="1806871" y="3892142"/>
        <a:ext cx="5904119" cy="463222"/>
      </dsp:txXfrm>
    </dsp:sp>
    <dsp:sp modelId="{C51D00AB-D014-4FF2-9C2C-02BEEF712AE5}">
      <dsp:nvSpPr>
        <dsp:cNvPr id="0" name=""/>
        <dsp:cNvSpPr/>
      </dsp:nvSpPr>
      <dsp:spPr>
        <a:xfrm>
          <a:off x="1694053" y="4355365"/>
          <a:ext cx="60169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73099-9B5E-4EA4-8885-ECF0162DFD52}">
      <dsp:nvSpPr>
        <dsp:cNvPr id="0" name=""/>
        <dsp:cNvSpPr/>
      </dsp:nvSpPr>
      <dsp:spPr>
        <a:xfrm>
          <a:off x="0" y="4468349"/>
          <a:ext cx="821074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2D8D1-B2AC-4000-9A89-AD87CFD5CED8}">
      <dsp:nvSpPr>
        <dsp:cNvPr id="0" name=""/>
        <dsp:cNvSpPr/>
      </dsp:nvSpPr>
      <dsp:spPr>
        <a:xfrm>
          <a:off x="0" y="4468349"/>
          <a:ext cx="1642149" cy="87430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noProof="0" dirty="0" smtClean="0"/>
            <a:t>Avantages non li</a:t>
          </a:r>
          <a:r>
            <a:rPr lang="en-GB" sz="2000" kern="1200" dirty="0" err="1" smtClean="0">
              <a:latin typeface="Calibri"/>
              <a:cs typeface="Calibri"/>
            </a:rPr>
            <a:t>és</a:t>
          </a:r>
          <a:r>
            <a:rPr lang="en-GB" sz="2000" kern="1200" dirty="0" smtClean="0">
              <a:latin typeface="Calibri"/>
              <a:cs typeface="Calibri"/>
            </a:rPr>
            <a:t> au</a:t>
          </a:r>
          <a:r>
            <a:rPr lang="fr-FR" sz="2000" b="1" kern="1200" noProof="0" dirty="0" smtClean="0"/>
            <a:t> carbone</a:t>
          </a:r>
          <a:endParaRPr lang="fr-FR" sz="2000" b="1" kern="1200" noProof="0" dirty="0"/>
        </a:p>
      </dsp:txBody>
      <dsp:txXfrm>
        <a:off x="0" y="4468349"/>
        <a:ext cx="1642149" cy="874303"/>
      </dsp:txXfrm>
    </dsp:sp>
    <dsp:sp modelId="{8D66C143-9112-4C7E-BF25-0E4C359A38F4}">
      <dsp:nvSpPr>
        <dsp:cNvPr id="0" name=""/>
        <dsp:cNvSpPr/>
      </dsp:nvSpPr>
      <dsp:spPr>
        <a:xfrm>
          <a:off x="1765310" y="4488670"/>
          <a:ext cx="6445435" cy="40641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noProof="0" dirty="0" smtClean="0">
              <a:solidFill>
                <a:schemeClr val="tx1"/>
              </a:solidFill>
            </a:rPr>
            <a:t>Preuves d’avantages non li</a:t>
          </a:r>
          <a:r>
            <a:rPr lang="en-GB" sz="1600" kern="1200" dirty="0" err="1" smtClean="0">
              <a:latin typeface="Calibri"/>
              <a:cs typeface="Calibri"/>
            </a:rPr>
            <a:t>és</a:t>
          </a:r>
          <a:r>
            <a:rPr lang="en-GB" sz="1600" kern="1200" dirty="0" smtClean="0">
              <a:latin typeface="Calibri"/>
              <a:cs typeface="Calibri"/>
            </a:rPr>
            <a:t> au </a:t>
          </a:r>
          <a:r>
            <a:rPr lang="fr-FR" sz="1600" kern="1200" noProof="0" dirty="0" smtClean="0">
              <a:solidFill>
                <a:schemeClr val="tx1"/>
              </a:solidFill>
            </a:rPr>
            <a:t>carbone accord</a:t>
          </a:r>
          <a:r>
            <a:rPr lang="en-GB" sz="1600" kern="1200" dirty="0" err="1" smtClean="0">
              <a:latin typeface="Calibri"/>
              <a:cs typeface="Calibri"/>
            </a:rPr>
            <a:t>és</a:t>
          </a:r>
          <a:r>
            <a:rPr lang="fr-FR" sz="1600" kern="1200" noProof="0" dirty="0" smtClean="0">
              <a:solidFill>
                <a:schemeClr val="tx1"/>
              </a:solidFill>
            </a:rPr>
            <a:t> de manière volontaire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1765310" y="4488670"/>
        <a:ext cx="6445435" cy="406414"/>
      </dsp:txXfrm>
    </dsp:sp>
    <dsp:sp modelId="{66B8BFEF-E365-40A6-834F-EBA987C9F293}">
      <dsp:nvSpPr>
        <dsp:cNvPr id="0" name=""/>
        <dsp:cNvSpPr/>
      </dsp:nvSpPr>
      <dsp:spPr>
        <a:xfrm>
          <a:off x="1642149" y="4895085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9E2BA-60DB-4BC1-978B-90770537D98A}">
      <dsp:nvSpPr>
        <dsp:cNvPr id="0" name=""/>
        <dsp:cNvSpPr/>
      </dsp:nvSpPr>
      <dsp:spPr>
        <a:xfrm>
          <a:off x="1765310" y="4915405"/>
          <a:ext cx="6445435" cy="40641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noProof="0" dirty="0" smtClean="0">
              <a:solidFill>
                <a:schemeClr val="tx1"/>
              </a:solidFill>
            </a:rPr>
            <a:t>Mais …..les informations sur les avantages non li</a:t>
          </a:r>
          <a:r>
            <a:rPr lang="fr-FR" sz="1600" kern="1200" noProof="0" dirty="0" smtClean="0">
              <a:latin typeface="Calibri"/>
              <a:cs typeface="Calibri"/>
            </a:rPr>
            <a:t>és au </a:t>
          </a:r>
          <a:r>
            <a:rPr lang="fr-FR" sz="1600" kern="1200" noProof="0" dirty="0" smtClean="0">
              <a:solidFill>
                <a:schemeClr val="tx1"/>
              </a:solidFill>
            </a:rPr>
            <a:t>carbone sont not</a:t>
          </a:r>
          <a:r>
            <a:rPr lang="fr-FR" sz="1600" kern="1200" noProof="0" dirty="0" smtClean="0">
              <a:solidFill>
                <a:schemeClr val="tx1"/>
              </a:solidFill>
              <a:latin typeface="Calibri"/>
              <a:cs typeface="Calibri"/>
            </a:rPr>
            <a:t>é</a:t>
          </a:r>
          <a:r>
            <a:rPr lang="fr-FR" sz="1600" kern="1200" noProof="0" dirty="0" smtClean="0">
              <a:solidFill>
                <a:schemeClr val="tx1"/>
              </a:solidFill>
            </a:rPr>
            <a:t>es au cours des </a:t>
          </a:r>
          <a:r>
            <a:rPr lang="fr-FR" sz="1600" kern="1200" noProof="0" dirty="0" err="1" smtClean="0">
              <a:solidFill>
                <a:schemeClr val="tx1"/>
              </a:solidFill>
            </a:rPr>
            <a:t>evaluations</a:t>
          </a:r>
          <a:r>
            <a:rPr lang="fr-FR" sz="1600" kern="1200" noProof="0" dirty="0" smtClean="0">
              <a:solidFill>
                <a:schemeClr val="tx1"/>
              </a:solidFill>
            </a:rPr>
            <a:t> </a:t>
          </a:r>
          <a:endParaRPr lang="fr-FR" sz="1600" kern="1200" noProof="0" dirty="0">
            <a:solidFill>
              <a:schemeClr val="tx1"/>
            </a:solidFill>
          </a:endParaRPr>
        </a:p>
      </dsp:txBody>
      <dsp:txXfrm>
        <a:off x="1765310" y="4915405"/>
        <a:ext cx="6445435" cy="406414"/>
      </dsp:txXfrm>
    </dsp:sp>
    <dsp:sp modelId="{D72637E4-5078-4CE1-87FA-AF594BD4A158}">
      <dsp:nvSpPr>
        <dsp:cNvPr id="0" name=""/>
        <dsp:cNvSpPr/>
      </dsp:nvSpPr>
      <dsp:spPr>
        <a:xfrm>
          <a:off x="1642149" y="5321820"/>
          <a:ext cx="656859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D88E9-A426-4D9F-81B7-412131232F1A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00B22-5D9B-4B6F-9181-5795B0264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6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9188" y="1023938"/>
            <a:ext cx="4852987" cy="3638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1122" indent="-28889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5573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7802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80031" indent="-23111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1F993B8-BC0C-430E-A244-9A9CBB032CB3}" type="slidenum">
              <a:rPr lang="de-DE">
                <a:latin typeface="Corbel"/>
                <a:cs typeface="Corbel"/>
              </a:rPr>
              <a:pPr eaLnBrk="1" hangingPunct="1"/>
              <a:t>1</a:t>
            </a:fld>
            <a:endParaRPr lang="de-DE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9919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more detailed slides about access modality etc if necessary…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00D89C-1D6D-4027-ABB8-1D42A5C607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432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ESA = environmental and social assessment</a:t>
            </a:r>
          </a:p>
          <a:p>
            <a:r>
              <a:rPr lang="en-GB" dirty="0"/>
              <a:t>RBP</a:t>
            </a:r>
            <a:r>
              <a:rPr lang="en-GB" baseline="0" dirty="0"/>
              <a:t> = results-based payments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D406979E-2B7D-7A4A-B633-373DC72BFE5F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57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B3FCEE87-B0BC-413B-9B46-4B922B8D7A7B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4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9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27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9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481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232896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01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3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48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85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47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9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27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9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481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3074555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91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40089" y="1558572"/>
            <a:ext cx="67781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orbel"/>
                <a:cs typeface="Corbel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700" dirty="0">
                <a:solidFill>
                  <a:schemeClr val="tx1"/>
                </a:solidFill>
                <a:cs typeface="Calibri"/>
              </a:rPr>
              <a:t> STABILIZING THE BIOSPHERE</a:t>
            </a:r>
            <a:endParaRPr lang="en-US" sz="2700" dirty="0">
              <a:solidFill>
                <a:schemeClr val="tx1"/>
              </a:solidFill>
              <a:latin typeface="+mj-lt"/>
              <a:cs typeface="Calibri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40089" y="2705925"/>
            <a:ext cx="6778191" cy="342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0481" indent="0">
              <a:defRPr>
                <a:latin typeface="Corbel"/>
                <a:cs typeface="Corbel"/>
              </a:defRPr>
            </a:lvl1pPr>
          </a:lstStyle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This is a typical text slide with upper and lower case text and no images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Written in Calibri Light, 20-28 pt. size, depending on text volume</a:t>
            </a:r>
          </a:p>
          <a:p>
            <a:pPr marL="53975" indent="0"/>
            <a:r>
              <a:rPr lang="en-US" sz="2100" dirty="0">
                <a:latin typeface="Calibri Light"/>
                <a:cs typeface="Calibri Light"/>
              </a:rPr>
              <a:t> Show a maximum of five bullet points per page</a:t>
            </a:r>
          </a:p>
        </p:txBody>
      </p:sp>
    </p:spTree>
    <p:extLst>
      <p:ext uri="{BB962C8B-B14F-4D97-AF65-F5344CB8AC3E}">
        <p14:creationId xmlns:p14="http://schemas.microsoft.com/office/powerpoint/2010/main" val="4091580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A1273EF2-3846-4EE4-8945-D4DD53CBC62D}" type="datetimeFigureOut">
              <a:rPr lang="en-US" smtClean="0">
                <a:solidFill>
                  <a:prstClr val="black"/>
                </a:solidFill>
              </a:rPr>
              <a:pPr defTabSz="342900"/>
              <a:t>6/11/18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3429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342900"/>
            <a:fld id="{D45470E9-CD58-4B1E-AD27-812AEDC7ECFB}" type="slidenum">
              <a:rPr lang="en-US" smtClean="0">
                <a:solidFill>
                  <a:prstClr val="black"/>
                </a:solidFill>
              </a:rPr>
              <a:pPr defTabSz="3429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74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3081" y="1016317"/>
            <a:ext cx="6563995" cy="566632"/>
          </a:xfrm>
          <a:prstGeom prst="rect">
            <a:avLst/>
          </a:prstGeom>
        </p:spPr>
        <p:txBody>
          <a:bodyPr vert="horz"/>
          <a:lstStyle>
            <a:lvl1pPr algn="r">
              <a:defRPr sz="225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75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731520"/>
            <a:ext cx="685800" cy="914400"/>
          </a:xfrm>
          <a:prstGeom prst="rect">
            <a:avLst/>
          </a:prstGeom>
        </p:spPr>
        <p:txBody>
          <a:bodyPr vert="horz" wrap="none" lIns="51435" tIns="25718" rIns="51435" bIns="25718" rtlCol="0">
            <a:noAutofit/>
          </a:bodyPr>
          <a:lstStyle/>
          <a:p>
            <a:pPr>
              <a:lnSpc>
                <a:spcPct val="90000"/>
              </a:lnSpc>
            </a:pPr>
            <a:endParaRPr lang="en-US" sz="1125" dirty="0">
              <a:solidFill>
                <a:prstClr val="black"/>
              </a:solidFill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969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3081" y="1016317"/>
            <a:ext cx="6563995" cy="566632"/>
          </a:xfrm>
          <a:prstGeom prst="rect">
            <a:avLst/>
          </a:prstGeom>
        </p:spPr>
        <p:txBody>
          <a:bodyPr vert="horz"/>
          <a:lstStyle>
            <a:lvl1pPr algn="r">
              <a:defRPr sz="2250" b="1" i="0">
                <a:latin typeface="Corbel"/>
                <a:cs typeface="Corbel"/>
              </a:defRPr>
            </a:lvl1pPr>
          </a:lstStyle>
          <a:p>
            <a:r>
              <a:rPr lang="en-CA" dirty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2325" y="2127250"/>
            <a:ext cx="7524750" cy="394493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575">
                <a:latin typeface="Corbel"/>
                <a:cs typeface="Corbel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14400" y="731520"/>
            <a:ext cx="685800" cy="914400"/>
          </a:xfrm>
          <a:prstGeom prst="rect">
            <a:avLst/>
          </a:prstGeom>
        </p:spPr>
        <p:txBody>
          <a:bodyPr vert="horz" wrap="none" lIns="51435" tIns="25718" rIns="51435" bIns="25718" rtlCol="0">
            <a:noAutofit/>
          </a:bodyPr>
          <a:lstStyle/>
          <a:p>
            <a:pPr algn="l">
              <a:lnSpc>
                <a:spcPct val="90000"/>
              </a:lnSpc>
            </a:pPr>
            <a:endParaRPr lang="en-US" sz="1125" dirty="0">
              <a:solidFill>
                <a:prstClr val="black"/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8846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6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8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8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4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091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0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theme" Target="../theme/theme3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5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0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43FBC-61A6-48F9-AFAB-C3FAF462E62E}" type="datetimeFigureOut">
              <a:rPr lang="en-US" smtClean="0"/>
              <a:t>6/11/18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3B78-876F-40EB-BE33-5C9518C06B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8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CFlogoCMYKbrochCover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15" y="372818"/>
            <a:ext cx="1350882" cy="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Relationship Id="rId3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4" Type="http://schemas.openxmlformats.org/officeDocument/2006/relationships/image" Target="../media/image8.png"/><Relationship Id="rId5" Type="http://schemas.openxmlformats.org/officeDocument/2006/relationships/image" Target="../media/image10.sv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096" y="-180266"/>
            <a:ext cx="9416532" cy="7038266"/>
          </a:xfrm>
          <a:prstGeom prst="rect">
            <a:avLst/>
          </a:prstGeom>
        </p:spPr>
      </p:pic>
      <p:pic>
        <p:nvPicPr>
          <p:cNvPr id="10" name="Picture 9" descr="GCFblgrnLogoRG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531" y="529234"/>
            <a:ext cx="2089481" cy="147819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53992" y="2007432"/>
            <a:ext cx="8818353" cy="68559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solidFill>
                  <a:prstClr val="black"/>
                </a:solidFill>
                <a:cs typeface="Corbel"/>
              </a:rPr>
              <a:t>L’approche FVC sur les garanties environnementales et sociales:</a:t>
            </a:r>
          </a:p>
          <a:p>
            <a:r>
              <a:rPr lang="en-US" sz="2500" b="1" dirty="0" smtClean="0">
                <a:solidFill>
                  <a:prstClr val="black"/>
                </a:solidFill>
                <a:cs typeface="Corbel"/>
              </a:rPr>
              <a:t>Accent sur les </a:t>
            </a:r>
            <a:r>
              <a:rPr lang="en-US" sz="2500" b="1" dirty="0">
                <a:solidFill>
                  <a:prstClr val="black"/>
                </a:solidFill>
                <a:cs typeface="Corbel"/>
              </a:rPr>
              <a:t>P</a:t>
            </a:r>
            <a:r>
              <a:rPr lang="en-US" sz="2500" b="1" dirty="0" smtClean="0">
                <a:solidFill>
                  <a:prstClr val="black"/>
                </a:solidFill>
                <a:cs typeface="Corbel"/>
              </a:rPr>
              <a:t>aiements </a:t>
            </a:r>
            <a:r>
              <a:rPr lang="en-US" sz="2500" b="1" dirty="0">
                <a:solidFill>
                  <a:prstClr val="black"/>
                </a:solidFill>
                <a:cs typeface="Corbel"/>
              </a:rPr>
              <a:t>B</a:t>
            </a:r>
            <a:r>
              <a:rPr lang="en-US" sz="2500" b="1" dirty="0" smtClean="0">
                <a:solidFill>
                  <a:prstClr val="black"/>
                </a:solidFill>
                <a:cs typeface="Corbel"/>
              </a:rPr>
              <a:t>asés sur les </a:t>
            </a:r>
            <a:r>
              <a:rPr lang="en-US" sz="2500" b="1" dirty="0">
                <a:solidFill>
                  <a:prstClr val="black"/>
                </a:solidFill>
                <a:cs typeface="Corbel"/>
              </a:rPr>
              <a:t>R</a:t>
            </a:r>
            <a:r>
              <a:rPr lang="en-US" sz="2500" b="1" dirty="0" smtClean="0">
                <a:solidFill>
                  <a:prstClr val="black"/>
                </a:solidFill>
                <a:cs typeface="Corbel"/>
              </a:rPr>
              <a:t>ésultats du FVC dans le cadre du REDD+  </a:t>
            </a:r>
            <a:r>
              <a:rPr lang="en-US" sz="3000" b="1" dirty="0">
                <a:solidFill>
                  <a:prstClr val="black"/>
                </a:solidFill>
                <a:latin typeface="Corbel"/>
                <a:cs typeface="Corbel"/>
              </a:rPr>
              <a:t>		</a:t>
            </a:r>
            <a:endParaRPr lang="en-US" sz="3000" b="1" i="1" dirty="0">
              <a:solidFill>
                <a:prstClr val="black"/>
              </a:solidFill>
              <a:latin typeface="Corbel"/>
              <a:cs typeface="Corbe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29939" y="4195129"/>
            <a:ext cx="7927942" cy="715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r-FR" sz="1300" b="1" dirty="0">
                <a:solidFill>
                  <a:prstClr val="black">
                    <a:tint val="75000"/>
                  </a:prstClr>
                </a:solidFill>
              </a:rPr>
              <a:t>Echange de connaissances régional Sud-Sud sur les Sauvegardes REDD+ et les Systèmes d’Information sur les Sauvegardes en Afrique 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fr-FR" sz="1300" dirty="0">
                <a:solidFill>
                  <a:prstClr val="black">
                    <a:tint val="75000"/>
                  </a:prstClr>
                </a:solidFill>
              </a:rPr>
              <a:t>Accra.  12 – 13 Juin 2018</a:t>
            </a:r>
          </a:p>
          <a:p>
            <a:pPr marL="800100" lvl="1" indent="-342900">
              <a:buFont typeface="Arial" charset="0"/>
              <a:buChar char="•"/>
            </a:pPr>
            <a:endParaRPr lang="en-GB" dirty="0"/>
          </a:p>
          <a:p>
            <a:pPr marL="800100" lvl="1" indent="-342900">
              <a:buFont typeface="Arial" charset="0"/>
              <a:buChar char="•"/>
            </a:pPr>
            <a:endParaRPr lang="en-GB" dirty="0"/>
          </a:p>
          <a:p>
            <a:pPr marL="0" indent="0" algn="ctr">
              <a:lnSpc>
                <a:spcPct val="120000"/>
              </a:lnSpc>
              <a:buNone/>
            </a:pPr>
            <a:endParaRPr lang="en-US" sz="1800" b="1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dirty="0">
                <a:solidFill>
                  <a:schemeClr val="tx2"/>
                </a:solidFill>
                <a:ea typeface="Corbel"/>
                <a:cs typeface="Corbel"/>
              </a:rPr>
              <a:t>Leonardo Paat – </a:t>
            </a:r>
            <a:r>
              <a:rPr lang="en-US" sz="1200" dirty="0" smtClean="0">
                <a:solidFill>
                  <a:schemeClr val="tx2"/>
                </a:solidFill>
                <a:ea typeface="Corbel"/>
                <a:cs typeface="Corbel"/>
              </a:rPr>
              <a:t>Expert Senior </a:t>
            </a:r>
            <a:r>
              <a:rPr lang="en-US" sz="1200" dirty="0">
                <a:solidFill>
                  <a:schemeClr val="tx2"/>
                </a:solidFill>
                <a:ea typeface="Corbel"/>
                <a:cs typeface="Corbel"/>
              </a:rPr>
              <a:t> </a:t>
            </a:r>
            <a:r>
              <a:rPr lang="en-US" sz="1200" dirty="0" smtClean="0">
                <a:solidFill>
                  <a:schemeClr val="tx2"/>
                </a:solidFill>
                <a:ea typeface="Corbel"/>
                <a:cs typeface="Corbel"/>
              </a:rPr>
              <a:t>sur  les  questions  Environnementales  et  Sociales  </a:t>
            </a:r>
            <a:r>
              <a:rPr lang="en-US" sz="1200" dirty="0">
                <a:solidFill>
                  <a:schemeClr val="tx2"/>
                </a:solidFill>
                <a:ea typeface="Corbel"/>
                <a:cs typeface="Corbel"/>
              </a:rPr>
              <a:t>&amp; Moon Herrick </a:t>
            </a:r>
            <a:r>
              <a:rPr lang="en-US" sz="1200" dirty="0" smtClean="0">
                <a:solidFill>
                  <a:schemeClr val="tx2"/>
                </a:solidFill>
                <a:ea typeface="Corbel"/>
                <a:cs typeface="Corbel"/>
              </a:rPr>
              <a:t>– Expert REDD</a:t>
            </a:r>
            <a:r>
              <a:rPr lang="en-US" sz="1200" dirty="0">
                <a:solidFill>
                  <a:schemeClr val="tx2"/>
                </a:solidFill>
                <a:ea typeface="Corbel"/>
                <a:cs typeface="Corbel"/>
              </a:rPr>
              <a:t>+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1200" dirty="0" smtClean="0">
                <a:solidFill>
                  <a:schemeClr val="tx2"/>
                </a:solidFill>
                <a:ea typeface="Corbel"/>
                <a:cs typeface="Corbel"/>
              </a:rPr>
              <a:t>Fond Vert pour le  Climat (FVC)</a:t>
            </a:r>
            <a:endParaRPr lang="en-US" sz="1200" dirty="0">
              <a:solidFill>
                <a:schemeClr val="tx2"/>
              </a:solidFill>
              <a:ea typeface="Corbel"/>
              <a:cs typeface="Corbel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sz="1800" dirty="0">
              <a:solidFill>
                <a:srgbClr val="246B52"/>
              </a:solidFill>
              <a:latin typeface="Corbel"/>
              <a:ea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8870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BDDB0E-B34B-4F9F-86AF-04D0C289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356" y="458596"/>
            <a:ext cx="5597473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dans le Passé  </a:t>
            </a:r>
            <a:r>
              <a:rPr lang="en-US" dirty="0"/>
              <a:t>: 2 </a:t>
            </a:r>
            <a:r>
              <a:rPr lang="en-US" dirty="0" smtClean="0"/>
              <a:t>normes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AC5C479-2DFD-4209-ADF6-3781BF6AE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204" y="1956869"/>
            <a:ext cx="7324627" cy="4057432"/>
          </a:xfr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Les garanties de Cancun :</a:t>
            </a:r>
            <a:endParaRPr lang="en-GB" sz="14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S’appliquent au </a:t>
            </a:r>
            <a:r>
              <a:rPr lang="fr-FR" sz="2400" dirty="0">
                <a:solidFill>
                  <a:srgbClr val="000000"/>
                </a:solidFill>
              </a:rPr>
              <a:t>niveau national </a:t>
            </a:r>
            <a:endParaRPr lang="en-GB" sz="14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Sont </a:t>
            </a:r>
            <a:r>
              <a:rPr lang="fr-FR" sz="2400" dirty="0" smtClean="0">
                <a:solidFill>
                  <a:srgbClr val="000000"/>
                </a:solidFill>
              </a:rPr>
              <a:t>mises en œuvre dans le cadre de toutes activités de la REDD+</a:t>
            </a:r>
            <a:endParaRPr lang="en-GB" sz="1400" dirty="0">
              <a:latin typeface="Times New Roman"/>
              <a:ea typeface="Times New Roman"/>
              <a:cs typeface="Times New Roman"/>
            </a:endParaRPr>
          </a:p>
          <a:p>
            <a:pPr marL="0"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FVC </a:t>
            </a:r>
            <a:r>
              <a:rPr lang="fr-FR" dirty="0">
                <a:solidFill>
                  <a:srgbClr val="000000"/>
                </a:solidFill>
              </a:rPr>
              <a:t>GES:</a:t>
            </a:r>
            <a:endParaRPr lang="en-GB" sz="14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S’appliquent </a:t>
            </a:r>
            <a:r>
              <a:rPr lang="fr-FR" sz="2400" dirty="0">
                <a:solidFill>
                  <a:srgbClr val="000000"/>
                </a:solidFill>
              </a:rPr>
              <a:t>à toutes les activités FVC </a:t>
            </a:r>
            <a:r>
              <a:rPr lang="fr-FR" sz="2400" dirty="0" smtClean="0">
                <a:solidFill>
                  <a:srgbClr val="000000"/>
                </a:solidFill>
              </a:rPr>
              <a:t>(a toute échelle)</a:t>
            </a:r>
            <a:endParaRPr lang="en-GB" sz="14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Fournissent </a:t>
            </a:r>
            <a:r>
              <a:rPr lang="fr-FR" sz="2400" dirty="0">
                <a:solidFill>
                  <a:srgbClr val="000000"/>
                </a:solidFill>
              </a:rPr>
              <a:t>des directive pour </a:t>
            </a:r>
            <a:r>
              <a:rPr lang="fr-FR" sz="2400" dirty="0" smtClean="0">
                <a:solidFill>
                  <a:srgbClr val="000000"/>
                </a:solidFill>
              </a:rPr>
              <a:t>leur </a:t>
            </a:r>
            <a:r>
              <a:rPr lang="fr-FR" sz="2400" dirty="0">
                <a:solidFill>
                  <a:srgbClr val="000000"/>
                </a:solidFill>
              </a:rPr>
              <a:t>interprétation </a:t>
            </a:r>
            <a:endParaRPr lang="en-GB" sz="14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>
                <a:solidFill>
                  <a:srgbClr val="000000"/>
                </a:solidFill>
              </a:rPr>
              <a:t>Sont mises en œuvre par </a:t>
            </a:r>
            <a:r>
              <a:rPr lang="fr-FR" sz="2400" dirty="0">
                <a:solidFill>
                  <a:srgbClr val="000000"/>
                </a:solidFill>
              </a:rPr>
              <a:t>les Entités Accréditées en collaboration avec les pays </a:t>
            </a:r>
            <a:endParaRPr lang="en-GB" sz="1400" dirty="0" smtClean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sz="2400" dirty="0" smtClean="0">
                <a:solidFill>
                  <a:srgbClr val="000000"/>
                </a:solidFill>
              </a:rPr>
              <a:t>Sont généralement</a:t>
            </a:r>
            <a:r>
              <a:rPr lang="fr-FR" sz="2400" dirty="0" smtClean="0">
                <a:solidFill>
                  <a:srgbClr val="000000"/>
                </a:solidFill>
              </a:rPr>
              <a:t> plus détaillées et approfondies </a:t>
            </a:r>
            <a:endParaRPr lang="en-GB" sz="14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" name="Graphic 4" descr="Help">
            <a:extLst>
              <a:ext uri="{FF2B5EF4-FFF2-40B4-BE49-F238E27FC236}">
                <a16:creationId xmlns="" xmlns:a16="http://schemas.microsoft.com/office/drawing/2014/main" id="{89AA9CB1-6F0C-478C-A635-D2E23AA3B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1613" y="4888168"/>
            <a:ext cx="1335122" cy="13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42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Arrow: Slight curve">
            <a:extLst>
              <a:ext uri="{FF2B5EF4-FFF2-40B4-BE49-F238E27FC236}">
                <a16:creationId xmlns="" xmlns:a16="http://schemas.microsoft.com/office/drawing/2014/main" id="{522E555B-A109-403C-ACCE-9F06DFAD7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9235" y="4249536"/>
            <a:ext cx="2144949" cy="2144949"/>
          </a:xfrm>
          <a:prstGeom prst="rect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5F7935-60A7-4916-8A0F-2195E7472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457" y="392025"/>
            <a:ext cx="7188039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Actions Futures:Utilisation des Recettes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3C1590-6843-4493-A1EF-711BFEE0E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10" y="1704707"/>
            <a:ext cx="7663991" cy="4421456"/>
          </a:xfr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Leur </a:t>
            </a:r>
            <a:r>
              <a:rPr lang="fr-FR" dirty="0">
                <a:solidFill>
                  <a:srgbClr val="000000"/>
                </a:solidFill>
              </a:rPr>
              <a:t>applications </a:t>
            </a:r>
            <a:r>
              <a:rPr lang="fr-FR" dirty="0" smtClean="0">
                <a:solidFill>
                  <a:srgbClr val="000000"/>
                </a:solidFill>
              </a:rPr>
              <a:t>est plus simple parce qu’elles suivent la </a:t>
            </a:r>
            <a:r>
              <a:rPr lang="fr-FR" dirty="0">
                <a:solidFill>
                  <a:srgbClr val="000000"/>
                </a:solidFill>
              </a:rPr>
              <a:t>même logique </a:t>
            </a:r>
            <a:r>
              <a:rPr lang="fr-FR" dirty="0" smtClean="0">
                <a:solidFill>
                  <a:srgbClr val="000000"/>
                </a:solidFill>
              </a:rPr>
              <a:t>que les investissements </a:t>
            </a:r>
            <a:r>
              <a:rPr lang="fr-FR" dirty="0">
                <a:solidFill>
                  <a:srgbClr val="000000"/>
                </a:solidFill>
              </a:rPr>
              <a:t>réguliers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Les politiques du FVC à adopter: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du Genre 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Politiques appliquées </a:t>
            </a:r>
            <a:r>
              <a:rPr lang="fr-FR" dirty="0" smtClean="0">
                <a:solidFill>
                  <a:srgbClr val="000000"/>
                </a:solidFill>
              </a:rPr>
              <a:t>aux</a:t>
            </a:r>
            <a:r>
              <a:rPr lang="fr-FR" dirty="0" smtClean="0">
                <a:solidFill>
                  <a:srgbClr val="000000"/>
                </a:solidFill>
              </a:rPr>
              <a:t> populations autochtones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provisoire sur les pratiques interdites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Cadre de Suivi et  Evaluation  (Méthode de rapportage simplifiée)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GES</a:t>
            </a:r>
            <a:r>
              <a:rPr lang="fr-FR" dirty="0" smtClean="0">
                <a:solidFill>
                  <a:srgbClr val="000000"/>
                </a:solidFill>
              </a:rPr>
              <a:t>:</a:t>
            </a:r>
            <a:endParaRPr lang="en-GB" sz="1200" dirty="0" smtClean="0">
              <a:latin typeface="Times New Roman"/>
              <a:ea typeface="Times New Roman"/>
              <a:cs typeface="Times New Roman"/>
            </a:endParaRPr>
          </a:p>
          <a:p>
            <a:pPr marL="1143000" lvl="2" indent="-228600">
              <a:spcBef>
                <a:spcPts val="0"/>
              </a:spcBef>
              <a:tabLst>
                <a:tab pos="1371600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Diligence </a:t>
            </a:r>
            <a:r>
              <a:rPr lang="fr-FR" dirty="0" err="1">
                <a:solidFill>
                  <a:srgbClr val="000000"/>
                </a:solidFill>
              </a:rPr>
              <a:t>R</a:t>
            </a:r>
            <a:r>
              <a:rPr lang="fr-FR" dirty="0" err="1" smtClean="0">
                <a:solidFill>
                  <a:srgbClr val="000000"/>
                </a:solidFill>
              </a:rPr>
              <a:t>aisonable</a:t>
            </a:r>
            <a:endParaRPr lang="en-GB" sz="1200" dirty="0" smtClean="0">
              <a:latin typeface="Times New Roman"/>
              <a:ea typeface="Times New Roman"/>
              <a:cs typeface="Times New Roman"/>
            </a:endParaRPr>
          </a:p>
          <a:p>
            <a:pPr marL="1143000" lvl="2" indent="-228600">
              <a:spcBef>
                <a:spcPts val="0"/>
              </a:spcBef>
              <a:tabLst>
                <a:tab pos="1371600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Catégorie </a:t>
            </a:r>
            <a:r>
              <a:rPr lang="fr-FR" dirty="0">
                <a:solidFill>
                  <a:srgbClr val="000000"/>
                </a:solidFill>
              </a:rPr>
              <a:t>du Risque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1143000" lvl="2" indent="-228600">
              <a:spcBef>
                <a:spcPts val="0"/>
              </a:spcBef>
              <a:tabLst>
                <a:tab pos="1371600" algn="l"/>
              </a:tabLst>
            </a:pPr>
            <a:r>
              <a:rPr lang="fr-FR" dirty="0">
                <a:solidFill>
                  <a:srgbClr val="000000"/>
                </a:solidFill>
              </a:rPr>
              <a:t> Engagement des acteurs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1143000" lvl="2" indent="-228600">
              <a:spcBef>
                <a:spcPts val="0"/>
              </a:spcBef>
              <a:tabLst>
                <a:tab pos="1371600" algn="l"/>
              </a:tabLst>
            </a:pPr>
            <a:r>
              <a:rPr lang="fr-FR" dirty="0">
                <a:solidFill>
                  <a:srgbClr val="000000"/>
                </a:solidFill>
              </a:rPr>
              <a:t>Prise en charge des réclamations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dirty="0">
                <a:latin typeface="Calibri"/>
                <a:ea typeface="Calibri"/>
                <a:cs typeface="Times New Roman"/>
              </a:rPr>
              <a:t> </a:t>
            </a:r>
            <a:endParaRPr lang="en-GB" dirty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7" name="Graphic 6" descr="Lock">
            <a:extLst>
              <a:ext uri="{FF2B5EF4-FFF2-40B4-BE49-F238E27FC236}">
                <a16:creationId xmlns="" xmlns:a16="http://schemas.microsoft.com/office/drawing/2014/main" id="{5D515D54-3138-47EE-84A0-F99E490FC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81709" y="5108972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42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D9D9E1-E80A-46E6-A5C7-67A0261C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4" y="515400"/>
            <a:ext cx="6716486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Actions passées et </a:t>
            </a:r>
            <a:r>
              <a:rPr lang="en-US" dirty="0">
                <a:latin typeface="Calibri"/>
                <a:cs typeface="Calibri"/>
              </a:rPr>
              <a:t>á</a:t>
            </a:r>
            <a:r>
              <a:rPr lang="en-US" dirty="0" smtClean="0"/>
              <a:t> venir: R</a:t>
            </a:r>
            <a:r>
              <a:rPr lang="fr-FR" dirty="0" smtClean="0">
                <a:solidFill>
                  <a:srgbClr val="000000"/>
                </a:solidFill>
              </a:rPr>
              <a:t>ô</a:t>
            </a:r>
            <a:r>
              <a:rPr lang="en-US" dirty="0" smtClean="0"/>
              <a:t>le des 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8627112-53C4-45DE-A4A3-917B1D15D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121" y="1998482"/>
            <a:ext cx="7985736" cy="3780149"/>
          </a:xfrm>
        </p:spPr>
        <p:txBody>
          <a:bodyPr>
            <a:normAutofit/>
          </a:bodyPr>
          <a:lstStyle/>
          <a:p>
            <a:pPr marL="0" marR="0">
              <a:spcBef>
                <a:spcPts val="575"/>
              </a:spcBef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</a:rPr>
              <a:t>Rôles des Entités Accréditées (EA):</a:t>
            </a:r>
            <a:endParaRPr lang="en-GB" sz="1200" dirty="0">
              <a:latin typeface="Times New Roman"/>
              <a:ea typeface="Times New Roman"/>
            </a:endParaRP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Approuver  l’Accord de Financement des Activités  par le FVC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tabLst>
                <a:tab pos="457200" algn="l"/>
              </a:tabLst>
            </a:pPr>
            <a:r>
              <a:rPr lang="fr-FR" u="sng" dirty="0">
                <a:solidFill>
                  <a:srgbClr val="000000"/>
                </a:solidFill>
              </a:rPr>
              <a:t>Fournir: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u="sng" dirty="0">
                <a:solidFill>
                  <a:srgbClr val="000000"/>
                </a:solidFill>
              </a:rPr>
              <a:t>Rapports de </a:t>
            </a:r>
            <a:r>
              <a:rPr lang="fr-FR" u="sng" dirty="0" smtClean="0">
                <a:solidFill>
                  <a:srgbClr val="000000"/>
                </a:solidFill>
              </a:rPr>
              <a:t>Diligence </a:t>
            </a:r>
            <a:r>
              <a:rPr lang="fr-FR" u="sng" dirty="0">
                <a:solidFill>
                  <a:srgbClr val="000000"/>
                </a:solidFill>
              </a:rPr>
              <a:t>R</a:t>
            </a:r>
            <a:r>
              <a:rPr lang="fr-FR" u="sng" dirty="0" smtClean="0">
                <a:solidFill>
                  <a:srgbClr val="000000"/>
                </a:solidFill>
              </a:rPr>
              <a:t>aisonnable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sur la manière dont les procédures de GES ont </a:t>
            </a:r>
            <a:r>
              <a:rPr lang="fr-FR" dirty="0">
                <a:solidFill>
                  <a:srgbClr val="000000"/>
                </a:solidFill>
                <a:latin typeface="Calibri"/>
                <a:cs typeface="Times New Roman"/>
              </a:rPr>
              <a:t>é</a:t>
            </a:r>
            <a:r>
              <a:rPr lang="fr-FR" dirty="0">
                <a:solidFill>
                  <a:srgbClr val="000000"/>
                </a:solidFill>
              </a:rPr>
              <a:t>t</a:t>
            </a:r>
            <a:r>
              <a:rPr lang="fr-FR" dirty="0">
                <a:solidFill>
                  <a:srgbClr val="000000"/>
                </a:solidFill>
                <a:latin typeface="Calibri"/>
                <a:cs typeface="Times New Roman"/>
              </a:rPr>
              <a:t>é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>
                <a:solidFill>
                  <a:srgbClr val="000000"/>
                </a:solidFill>
              </a:rPr>
              <a:t>observées </a:t>
            </a:r>
            <a:r>
              <a:rPr lang="fr-FR" dirty="0">
                <a:solidFill>
                  <a:srgbClr val="000000"/>
                </a:solidFill>
              </a:rPr>
              <a:t>au cours du processus d’élaboration  des RE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Preuve de </a:t>
            </a:r>
            <a:r>
              <a:rPr lang="fr-FR" u="sng" dirty="0">
                <a:solidFill>
                  <a:srgbClr val="000000"/>
                </a:solidFill>
              </a:rPr>
              <a:t>l’implication  des acteurs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742950" lvl="1" indent="-285750">
              <a:spcBef>
                <a:spcPts val="0"/>
              </a:spcBef>
              <a:tabLst>
                <a:tab pos="914400" algn="l"/>
              </a:tabLst>
            </a:pPr>
            <a:r>
              <a:rPr lang="fr-FR" dirty="0">
                <a:solidFill>
                  <a:srgbClr val="000000"/>
                </a:solidFill>
              </a:rPr>
              <a:t>Informations sur </a:t>
            </a:r>
            <a:r>
              <a:rPr lang="fr-FR" u="sng" dirty="0">
                <a:solidFill>
                  <a:srgbClr val="000000"/>
                </a:solidFill>
              </a:rPr>
              <a:t>les mécanismes de prise en charge des réclamations</a:t>
            </a:r>
            <a:r>
              <a:rPr lang="fr-FR" dirty="0">
                <a:solidFill>
                  <a:srgbClr val="000000"/>
                </a:solidFill>
              </a:rPr>
              <a:t> et sur ses résultats 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4" name="Graphic 3" descr="Checkmark">
            <a:extLst>
              <a:ext uri="{FF2B5EF4-FFF2-40B4-BE49-F238E27FC236}">
                <a16:creationId xmlns="" xmlns:a16="http://schemas.microsoft.com/office/drawing/2014/main" id="{223D5E66-B5BF-44A7-B2FD-50AECA8A9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1711" y="4767921"/>
            <a:ext cx="1513994" cy="15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3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="" xmlns:a16="http://schemas.microsoft.com/office/drawing/2014/main" id="{04473B5E-347A-4E3D-82C3-12E9530EC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7" r="4282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GCFblgrnLogoRGB.eps">
            <a:extLst>
              <a:ext uri="{FF2B5EF4-FFF2-40B4-BE49-F238E27FC236}">
                <a16:creationId xmlns="" xmlns:a16="http://schemas.microsoft.com/office/drawing/2014/main" id="{B3D5BFD0-73A5-43D5-915E-89C889349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574" y="2928550"/>
            <a:ext cx="2089481" cy="147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0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3C19A7-04D4-4E8F-B333-189C170DF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860" y="309306"/>
            <a:ext cx="6563995" cy="566632"/>
          </a:xfrm>
        </p:spPr>
        <p:txBody>
          <a:bodyPr/>
          <a:lstStyle/>
          <a:p>
            <a:r>
              <a:rPr lang="en-US" sz="3500" dirty="0" smtClean="0"/>
              <a:t>Table des Matieres </a:t>
            </a:r>
            <a:endParaRPr lang="en-US" sz="3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4D8FFA-B40F-4998-91C1-F91784F3B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292" y="1769032"/>
            <a:ext cx="8026563" cy="4406300"/>
          </a:xfrm>
        </p:spPr>
        <p:txBody>
          <a:bodyPr/>
          <a:lstStyle/>
          <a:p>
            <a:r>
              <a:rPr lang="en-US" sz="2200" b="1" dirty="0" smtClean="0"/>
              <a:t>Partie </a:t>
            </a:r>
            <a:r>
              <a:rPr lang="en-US" sz="2200" b="1" dirty="0"/>
              <a:t>1: </a:t>
            </a:r>
            <a:r>
              <a:rPr lang="en-US" sz="2200" b="1" dirty="0" err="1" smtClean="0"/>
              <a:t>Aperçu</a:t>
            </a:r>
            <a:r>
              <a:rPr lang="en-US" sz="2200" b="1" dirty="0" smtClean="0"/>
              <a:t> </a:t>
            </a:r>
            <a:r>
              <a:rPr lang="en-US" sz="2200" b="1" dirty="0" smtClean="0"/>
              <a:t>des</a:t>
            </a:r>
            <a:r>
              <a:rPr lang="en-US" sz="2200" b="1" dirty="0" smtClean="0"/>
              <a:t>  </a:t>
            </a:r>
            <a:r>
              <a:rPr lang="en-US" sz="2200" b="1" dirty="0" smtClean="0"/>
              <a:t>GES pour le FVC</a:t>
            </a:r>
            <a:endParaRPr lang="en-US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Les normes et </a:t>
            </a:r>
            <a:r>
              <a:rPr lang="en-US" sz="2200" dirty="0" smtClean="0"/>
              <a:t>roles </a:t>
            </a:r>
            <a:r>
              <a:rPr lang="en-US" sz="2200" dirty="0" smtClean="0"/>
              <a:t>des diligences raisonnables dans le cadre des 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Approche basée sur les risques</a:t>
            </a:r>
            <a:endParaRPr lang="en-US" sz="2200" dirty="0"/>
          </a:p>
          <a:p>
            <a:pPr marL="285750" indent="-285750">
              <a:buFontTx/>
              <a:buChar char="-"/>
            </a:pPr>
            <a:endParaRPr lang="en-US" sz="2200" dirty="0"/>
          </a:p>
          <a:p>
            <a:r>
              <a:rPr lang="en-US" sz="2200" b="1" dirty="0" smtClean="0"/>
              <a:t>Partie </a:t>
            </a:r>
            <a:r>
              <a:rPr lang="en-US" sz="2200" b="1" dirty="0"/>
              <a:t>2: </a:t>
            </a:r>
            <a:r>
              <a:rPr lang="en-US" sz="2200" b="1" dirty="0" smtClean="0"/>
              <a:t>GES pour le PBR du FVC dans le cadre du REDD+</a:t>
            </a: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Programme pilote du FVC pour </a:t>
            </a:r>
            <a:r>
              <a:rPr lang="fr-FR" sz="2200" dirty="0" smtClean="0">
                <a:solidFill>
                  <a:srgbClr val="000000"/>
                </a:solidFill>
              </a:rPr>
              <a:t>la </a:t>
            </a:r>
            <a:r>
              <a:rPr lang="fr-FR" sz="2200" dirty="0">
                <a:solidFill>
                  <a:srgbClr val="000000"/>
                </a:solidFill>
              </a:rPr>
              <a:t>REDD+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Résumé des critères de garanties  pour le  programme pilote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Garanties pour les PBR: Actions passées et à venir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Actions dans le passé: 2 normes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Actions futures: Utilisation des recettes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>
              <a:spcBef>
                <a:spcPts val="0"/>
              </a:spcBef>
              <a:buFont typeface="Arial"/>
              <a:buChar char="•"/>
              <a:tabLst>
                <a:tab pos="457200" algn="l"/>
              </a:tabLst>
            </a:pPr>
            <a:r>
              <a:rPr lang="fr-FR" sz="2200" dirty="0">
                <a:solidFill>
                  <a:srgbClr val="000000"/>
                </a:solidFill>
              </a:rPr>
              <a:t>Passé et à venir: Rôle des EA (Entités Accréditées)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indent="-342900">
              <a:buFontTx/>
              <a:buChar char="-"/>
            </a:pPr>
            <a:endParaRPr lang="en-US" sz="2200" dirty="0">
              <a:solidFill>
                <a:prstClr val="black"/>
              </a:solidFill>
            </a:endParaRPr>
          </a:p>
          <a:p>
            <a:pPr marL="342900" indent="-342900">
              <a:buFontTx/>
              <a:buChar char="-"/>
            </a:pPr>
            <a:endParaRPr lang="en-GB" sz="2200" dirty="0"/>
          </a:p>
          <a:p>
            <a:pPr marL="342900" indent="-342900">
              <a:buFontTx/>
              <a:buChar char="-"/>
            </a:pPr>
            <a:endParaRPr lang="en-GB" sz="2200" dirty="0"/>
          </a:p>
          <a:p>
            <a:pPr marL="342900" indent="-342900">
              <a:buFontTx/>
              <a:buChar char="-"/>
            </a:pP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492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A2451F-4738-41FB-A909-302DD53EB5DB}"/>
              </a:ext>
            </a:extLst>
          </p:cNvPr>
          <p:cNvSpPr/>
          <p:nvPr/>
        </p:nvSpPr>
        <p:spPr>
          <a:xfrm>
            <a:off x="838985" y="2929628"/>
            <a:ext cx="79167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Partie </a:t>
            </a:r>
            <a:r>
              <a:rPr lang="en-US" sz="3500" b="1" dirty="0"/>
              <a:t>1: </a:t>
            </a:r>
            <a:r>
              <a:rPr lang="en-US" sz="3500" b="1" dirty="0" err="1" smtClean="0"/>
              <a:t>Aperçu</a:t>
            </a:r>
            <a:r>
              <a:rPr lang="en-US" sz="3500" b="1" dirty="0" smtClean="0"/>
              <a:t> </a:t>
            </a:r>
            <a:r>
              <a:rPr lang="en-US" sz="3500" b="1" dirty="0"/>
              <a:t>d</a:t>
            </a:r>
            <a:r>
              <a:rPr lang="en-US" sz="3500" b="1" dirty="0" smtClean="0"/>
              <a:t>es </a:t>
            </a:r>
            <a:r>
              <a:rPr lang="en-US" sz="3500" b="1" dirty="0" smtClean="0"/>
              <a:t>GES pour le FVC</a:t>
            </a:r>
            <a:endParaRPr lang="en-US" sz="3500" b="1" dirty="0"/>
          </a:p>
          <a:p>
            <a:pPr algn="ctr"/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32758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F488A-C7B4-4CF0-8D56-C77A8B0E3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928" y="619953"/>
            <a:ext cx="6563995" cy="870644"/>
          </a:xfrm>
        </p:spPr>
        <p:txBody>
          <a:bodyPr/>
          <a:lstStyle/>
          <a:p>
            <a:pPr algn="ctr"/>
            <a:r>
              <a:rPr lang="en-US" dirty="0" smtClean="0"/>
              <a:t>Normes</a:t>
            </a:r>
            <a:r>
              <a:rPr lang="en-US" dirty="0"/>
              <a:t> </a:t>
            </a:r>
            <a:r>
              <a:rPr lang="en-US" dirty="0" smtClean="0"/>
              <a:t>et rôles des diligences raisonnables</a:t>
            </a:r>
            <a:r>
              <a:rPr lang="en-US" dirty="0"/>
              <a:t> </a:t>
            </a:r>
            <a:r>
              <a:rPr lang="en-US" dirty="0" smtClean="0"/>
              <a:t>dans le cadre des  GES  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1C2A3C2D-5018-4E26-BBB3-0CFC62CF7D03}"/>
              </a:ext>
            </a:extLst>
          </p:cNvPr>
          <p:cNvSpPr txBox="1">
            <a:spLocks/>
          </p:cNvSpPr>
          <p:nvPr/>
        </p:nvSpPr>
        <p:spPr>
          <a:xfrm>
            <a:off x="3700297" y="4125137"/>
            <a:ext cx="3317258" cy="1899882"/>
          </a:xfrm>
          <a:prstGeom prst="rect">
            <a:avLst/>
          </a:prstGeom>
          <a:solidFill>
            <a:srgbClr val="246B52">
              <a:alpha val="50196"/>
            </a:srgbClr>
          </a:solidFill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4634F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GCF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Confirme la cohérence de la  diligence raisonnable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Confirme la catégorie des risques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Implication des acteurs, divulgation des informations,  Prise en charge des dommages  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Révise  les rapports de  performances</a:t>
            </a:r>
            <a:endParaRPr lang="fr-FR" sz="1350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81B5E9F0-3310-4E8E-B1E6-759288744865}"/>
              </a:ext>
            </a:extLst>
          </p:cNvPr>
          <p:cNvSpPr txBox="1">
            <a:spLocks/>
          </p:cNvSpPr>
          <p:nvPr/>
        </p:nvSpPr>
        <p:spPr>
          <a:xfrm>
            <a:off x="3700298" y="2073573"/>
            <a:ext cx="3317256" cy="2042578"/>
          </a:xfrm>
          <a:prstGeom prst="rect">
            <a:avLst/>
          </a:prstGeom>
          <a:solidFill>
            <a:srgbClr val="246B52">
              <a:alpha val="20000"/>
            </a:srgbClr>
          </a:solidFill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4634F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Entités accrédités</a:t>
            </a:r>
            <a:endParaRPr lang="en-US" sz="135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iligence raisonnable  et mesures d’atténuation 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Catégorie des risques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Implication des Parties Prenantes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Divulgation des informations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Prise en charge des réclamations </a:t>
            </a:r>
          </a:p>
          <a:p>
            <a:r>
              <a:rPr lang="fr-FR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Surveillance et rapport</a:t>
            </a:r>
          </a:p>
          <a:p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sz="1350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35F3671D-9B86-49EA-84A3-1EF44594B56A}"/>
              </a:ext>
            </a:extLst>
          </p:cNvPr>
          <p:cNvSpPr txBox="1">
            <a:spLocks/>
          </p:cNvSpPr>
          <p:nvPr/>
        </p:nvSpPr>
        <p:spPr>
          <a:xfrm>
            <a:off x="7011955" y="2073573"/>
            <a:ext cx="1681108" cy="3951446"/>
          </a:xfrm>
          <a:prstGeom prst="rect">
            <a:avLst/>
          </a:prstGeom>
          <a:solidFill>
            <a:srgbClr val="246B52">
              <a:alpha val="69804"/>
            </a:srgbClr>
          </a:solidFill>
        </p:spPr>
        <p:txBody>
          <a:bodyPr vert="horz"/>
          <a:lstStyle>
            <a:lvl1pPr marL="457200" indent="-457200" algn="l" defTabSz="457200" rtl="0" eaLnBrk="1" latinLnBrk="0" hangingPunct="1">
              <a:spcBef>
                <a:spcPct val="20000"/>
              </a:spcBef>
              <a:buClr>
                <a:srgbClr val="24634F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Corbel"/>
                <a:ea typeface="+mn-ea"/>
                <a:cs typeface="Corbe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35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Pays</a:t>
            </a:r>
          </a:p>
          <a:p>
            <a:r>
              <a:rPr lang="fr-FR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Conformité aux critères  et normes  GES</a:t>
            </a:r>
          </a:p>
          <a:p>
            <a:r>
              <a:rPr lang="fr-FR" sz="135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Consultations pluripartite</a:t>
            </a:r>
          </a:p>
          <a:p>
            <a:pPr marL="0" indent="0">
              <a:buNone/>
            </a:pPr>
            <a:endParaRPr lang="fr-FR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1A49812-9134-43F8-A933-55C303695629}"/>
              </a:ext>
            </a:extLst>
          </p:cNvPr>
          <p:cNvGrpSpPr/>
          <p:nvPr/>
        </p:nvGrpSpPr>
        <p:grpSpPr>
          <a:xfrm>
            <a:off x="662834" y="2212367"/>
            <a:ext cx="1120247" cy="883092"/>
            <a:chOff x="914555" y="520"/>
            <a:chExt cx="1493663" cy="111359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911278BD-4C41-41C0-B26B-1562EF8AB040}"/>
                </a:ext>
              </a:extLst>
            </p:cNvPr>
            <p:cNvSpPr/>
            <p:nvPr/>
          </p:nvSpPr>
          <p:spPr>
            <a:xfrm>
              <a:off x="914555" y="520"/>
              <a:ext cx="1493663" cy="101790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A5ED3FD-D56A-46DC-8292-BA75D08219E9}"/>
                </a:ext>
              </a:extLst>
            </p:cNvPr>
            <p:cNvSpPr txBox="1"/>
            <p:nvPr/>
          </p:nvSpPr>
          <p:spPr>
            <a:xfrm>
              <a:off x="914556" y="521"/>
              <a:ext cx="1493662" cy="11135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 smtClean="0"/>
                <a:t>Evaluation et </a:t>
              </a:r>
              <a:r>
                <a:rPr lang="en-US" altLang="en-US" sz="1050" dirty="0" err="1" smtClean="0"/>
                <a:t>Gestion</a:t>
              </a:r>
              <a:r>
                <a:rPr lang="en-US" altLang="en-US" sz="1050" dirty="0" smtClean="0"/>
                <a:t> </a:t>
              </a:r>
              <a:r>
                <a:rPr lang="en-US" altLang="en-US" sz="1050" dirty="0" smtClean="0"/>
                <a:t>des risques et impactes ES</a:t>
              </a:r>
              <a:endParaRPr lang="en-US" sz="105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B7D809D-B3EB-45C4-9CF5-F16F96A0C80D}"/>
              </a:ext>
            </a:extLst>
          </p:cNvPr>
          <p:cNvGrpSpPr/>
          <p:nvPr/>
        </p:nvGrpSpPr>
        <p:grpSpPr>
          <a:xfrm>
            <a:off x="1782702" y="2212367"/>
            <a:ext cx="1116628" cy="807207"/>
            <a:chOff x="3219829" y="8711"/>
            <a:chExt cx="1428089" cy="1076276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B635D27-0D01-47EE-A52A-1C68F39CCCBB}"/>
                </a:ext>
              </a:extLst>
            </p:cNvPr>
            <p:cNvSpPr/>
            <p:nvPr/>
          </p:nvSpPr>
          <p:spPr>
            <a:xfrm>
              <a:off x="3219829" y="8711"/>
              <a:ext cx="1428089" cy="107627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fillRef>
            <a:effectRef idx="0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57CC6108-DB3E-4ABF-AD17-C5471DD35429}"/>
                </a:ext>
              </a:extLst>
            </p:cNvPr>
            <p:cNvSpPr txBox="1"/>
            <p:nvPr/>
          </p:nvSpPr>
          <p:spPr>
            <a:xfrm>
              <a:off x="3219830" y="8711"/>
              <a:ext cx="1428088" cy="1076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 smtClean="0"/>
                <a:t>Main d’oeuvre et conditions de travail</a:t>
              </a:r>
              <a:endParaRPr lang="en-US" altLang="en-US" sz="10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724CB45A-46B1-4297-BADE-1C3FAF7C34C4}"/>
              </a:ext>
            </a:extLst>
          </p:cNvPr>
          <p:cNvGrpSpPr/>
          <p:nvPr/>
        </p:nvGrpSpPr>
        <p:grpSpPr>
          <a:xfrm>
            <a:off x="660855" y="3025870"/>
            <a:ext cx="1116628" cy="883091"/>
            <a:chOff x="5555166" y="83273"/>
            <a:chExt cx="2644216" cy="1124693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C15A81D3-F878-4EA6-AED8-6132C9C18034}"/>
                </a:ext>
              </a:extLst>
            </p:cNvPr>
            <p:cNvSpPr/>
            <p:nvPr/>
          </p:nvSpPr>
          <p:spPr>
            <a:xfrm>
              <a:off x="5555166" y="83273"/>
              <a:ext cx="2644216" cy="112469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fillRef>
            <a:effectRef idx="0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157035AC-9CB1-46E3-9FF1-9188D7AAF69D}"/>
                </a:ext>
              </a:extLst>
            </p:cNvPr>
            <p:cNvSpPr txBox="1"/>
            <p:nvPr/>
          </p:nvSpPr>
          <p:spPr>
            <a:xfrm>
              <a:off x="5555166" y="83273"/>
              <a:ext cx="2644216" cy="112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altLang="en-US" sz="1050" dirty="0" smtClean="0"/>
                <a:t>Efficacité de l’utilisation des  ressources et Prévention contre la pollution </a:t>
              </a:r>
              <a:endParaRPr lang="fr-FR" altLang="en-US" sz="105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475D6A7-7927-416D-9202-A47A354E25C0}"/>
              </a:ext>
            </a:extLst>
          </p:cNvPr>
          <p:cNvGrpSpPr/>
          <p:nvPr/>
        </p:nvGrpSpPr>
        <p:grpSpPr>
          <a:xfrm>
            <a:off x="1782702" y="3025870"/>
            <a:ext cx="1116628" cy="883091"/>
            <a:chOff x="756123" y="1637489"/>
            <a:chExt cx="2123033" cy="1273819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32B8546A-8CBF-4CD5-B85F-EAB76B000FE0}"/>
                </a:ext>
              </a:extLst>
            </p:cNvPr>
            <p:cNvSpPr/>
            <p:nvPr/>
          </p:nvSpPr>
          <p:spPr>
            <a:xfrm>
              <a:off x="756123" y="1637489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fillRef>
            <a:effectRef idx="0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A525E7C5-6AB4-4819-85F9-94F7C9EC5CA9}"/>
                </a:ext>
              </a:extLst>
            </p:cNvPr>
            <p:cNvSpPr txBox="1"/>
            <p:nvPr/>
          </p:nvSpPr>
          <p:spPr>
            <a:xfrm>
              <a:off x="756123" y="1637489"/>
              <a:ext cx="2123033" cy="12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 smtClean="0"/>
                <a:t>Santé, sûreté et sécurité de la communauté</a:t>
              </a:r>
              <a:endParaRPr lang="en-US" altLang="en-US" sz="105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999454F-C389-457F-8115-255E5867FA6A}"/>
              </a:ext>
            </a:extLst>
          </p:cNvPr>
          <p:cNvGrpSpPr/>
          <p:nvPr/>
        </p:nvGrpSpPr>
        <p:grpSpPr>
          <a:xfrm>
            <a:off x="666453" y="3920467"/>
            <a:ext cx="1116628" cy="883091"/>
            <a:chOff x="3023353" y="1635450"/>
            <a:chExt cx="2123033" cy="1291465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4B4C42C0-A8EF-41A4-8808-D3C54B7D3266}"/>
                </a:ext>
              </a:extLst>
            </p:cNvPr>
            <p:cNvSpPr/>
            <p:nvPr/>
          </p:nvSpPr>
          <p:spPr>
            <a:xfrm>
              <a:off x="3023353" y="1635450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329553"/>
                <a:satOff val="-29057"/>
                <a:lumOff val="51515"/>
                <a:alphaOff val="0"/>
              </a:schemeClr>
            </a:fillRef>
            <a:effectRef idx="0">
              <a:schemeClr val="accent3">
                <a:shade val="50000"/>
                <a:hueOff val="-329553"/>
                <a:satOff val="-29057"/>
                <a:lumOff val="515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B813E7D-48A7-4602-94BA-A6DDE53DF8B0}"/>
                </a:ext>
              </a:extLst>
            </p:cNvPr>
            <p:cNvSpPr txBox="1"/>
            <p:nvPr/>
          </p:nvSpPr>
          <p:spPr>
            <a:xfrm>
              <a:off x="3023353" y="1635450"/>
              <a:ext cx="2123033" cy="1291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 smtClean="0"/>
                <a:t>Acquisition des terres  et </a:t>
              </a:r>
              <a:r>
                <a:rPr lang="en-US" altLang="en-US" sz="1050" dirty="0"/>
                <a:t> </a:t>
              </a:r>
              <a:r>
                <a:rPr lang="en-US" altLang="en-US" sz="1050" dirty="0" smtClean="0"/>
                <a:t>Reinstalation forcee  </a:t>
              </a:r>
              <a:endParaRPr lang="en-US" altLang="en-US" sz="105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6760240-D062-4136-AFD0-1BAE2BC4C1E2}"/>
              </a:ext>
            </a:extLst>
          </p:cNvPr>
          <p:cNvGrpSpPr/>
          <p:nvPr/>
        </p:nvGrpSpPr>
        <p:grpSpPr>
          <a:xfrm>
            <a:off x="1782702" y="3920468"/>
            <a:ext cx="1116628" cy="882531"/>
            <a:chOff x="5358689" y="1494821"/>
            <a:chExt cx="3037168" cy="1555079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65B8F4D5-D54B-4767-94A1-2BCB38A5CFE3}"/>
                </a:ext>
              </a:extLst>
            </p:cNvPr>
            <p:cNvSpPr/>
            <p:nvPr/>
          </p:nvSpPr>
          <p:spPr>
            <a:xfrm>
              <a:off x="5358689" y="1494821"/>
              <a:ext cx="3037168" cy="155507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fillRef>
            <a:effectRef idx="0">
              <a:schemeClr val="accent3">
                <a:shade val="50000"/>
                <a:hueOff val="-247165"/>
                <a:satOff val="-21793"/>
                <a:lumOff val="3863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349A49A-41C6-4B58-B0A4-280BF1EAD159}"/>
                </a:ext>
              </a:extLst>
            </p:cNvPr>
            <p:cNvSpPr txBox="1"/>
            <p:nvPr/>
          </p:nvSpPr>
          <p:spPr>
            <a:xfrm>
              <a:off x="5358689" y="1494821"/>
              <a:ext cx="3037168" cy="1555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900" dirty="0" smtClean="0"/>
                <a:t>Conservation  de la biodiversite  et Gestion durable des ressources naturelles vivantes</a:t>
              </a:r>
              <a:endParaRPr lang="en-US" altLang="en-US" sz="9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F2053426-20E6-4ED0-93C7-4B26B532F1B7}"/>
              </a:ext>
            </a:extLst>
          </p:cNvPr>
          <p:cNvGrpSpPr/>
          <p:nvPr/>
        </p:nvGrpSpPr>
        <p:grpSpPr>
          <a:xfrm>
            <a:off x="666453" y="4802999"/>
            <a:ext cx="1116628" cy="871026"/>
            <a:chOff x="2380859" y="3254546"/>
            <a:chExt cx="2123033" cy="1273819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82A8B2A0-3C05-42DA-AD01-A2D4C6248D0B}"/>
                </a:ext>
              </a:extLst>
            </p:cNvPr>
            <p:cNvSpPr/>
            <p:nvPr/>
          </p:nvSpPr>
          <p:spPr>
            <a:xfrm>
              <a:off x="2380859" y="3254546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fillRef>
            <a:effectRef idx="0">
              <a:schemeClr val="accent3">
                <a:shade val="50000"/>
                <a:hueOff val="-164777"/>
                <a:satOff val="-14528"/>
                <a:lumOff val="257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E244A3CA-61A3-41E7-9EB1-CCB62E689558}"/>
                </a:ext>
              </a:extLst>
            </p:cNvPr>
            <p:cNvSpPr txBox="1"/>
            <p:nvPr/>
          </p:nvSpPr>
          <p:spPr>
            <a:xfrm>
              <a:off x="2380859" y="3254546"/>
              <a:ext cx="2123033" cy="12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 smtClean="0"/>
                <a:t>Peuples autochtones</a:t>
              </a:r>
              <a:endParaRPr lang="en-US" altLang="en-US" sz="10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5371ADE5-341A-4437-B5BB-D0F713949301}"/>
              </a:ext>
            </a:extLst>
          </p:cNvPr>
          <p:cNvGrpSpPr/>
          <p:nvPr/>
        </p:nvGrpSpPr>
        <p:grpSpPr>
          <a:xfrm>
            <a:off x="1783081" y="4802999"/>
            <a:ext cx="1116248" cy="871026"/>
            <a:chOff x="4678151" y="3254026"/>
            <a:chExt cx="2123033" cy="127381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0E85A1F5-95CD-4123-B0F8-56FF584E8DE2}"/>
                </a:ext>
              </a:extLst>
            </p:cNvPr>
            <p:cNvSpPr/>
            <p:nvPr/>
          </p:nvSpPr>
          <p:spPr>
            <a:xfrm>
              <a:off x="4678151" y="3254026"/>
              <a:ext cx="2123033" cy="127381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fillRef>
            <a:effectRef idx="0">
              <a:schemeClr val="accent3">
                <a:shade val="50000"/>
                <a:hueOff val="-82388"/>
                <a:satOff val="-7264"/>
                <a:lumOff val="1287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3476E0C4-338B-4A9C-A408-E5B9EF95DDF2}"/>
                </a:ext>
              </a:extLst>
            </p:cNvPr>
            <p:cNvSpPr txBox="1"/>
            <p:nvPr/>
          </p:nvSpPr>
          <p:spPr>
            <a:xfrm>
              <a:off x="4678151" y="3254026"/>
              <a:ext cx="2123033" cy="1273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050" dirty="0" smtClean="0"/>
                <a:t>Héritage culturel</a:t>
              </a:r>
              <a:endParaRPr lang="en-US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50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4CAEB6-0726-42DF-A519-A6EC66E5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98" y="781503"/>
            <a:ext cx="6563995" cy="566632"/>
          </a:xfrm>
        </p:spPr>
        <p:txBody>
          <a:bodyPr/>
          <a:lstStyle/>
          <a:p>
            <a:r>
              <a:rPr lang="en-US" dirty="0" smtClean="0"/>
              <a:t>Approche basée sur le risque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7EF7BA8-6FB0-4F2D-A333-D816ED997804}"/>
              </a:ext>
            </a:extLst>
          </p:cNvPr>
          <p:cNvGrpSpPr/>
          <p:nvPr/>
        </p:nvGrpSpPr>
        <p:grpSpPr>
          <a:xfrm>
            <a:off x="700501" y="2220354"/>
            <a:ext cx="4985378" cy="3429424"/>
            <a:chOff x="1087363" y="1010677"/>
            <a:chExt cx="5164227" cy="3235389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8C60A340-01F5-4EDF-9E25-B4CE1C97A43F}"/>
                </a:ext>
              </a:extLst>
            </p:cNvPr>
            <p:cNvSpPr txBox="1"/>
            <p:nvPr/>
          </p:nvSpPr>
          <p:spPr>
            <a:xfrm>
              <a:off x="1810084" y="1128801"/>
              <a:ext cx="4441506" cy="688159"/>
            </a:xfrm>
            <a:prstGeom prst="rect">
              <a:avLst/>
            </a:prstGeom>
            <a:solidFill>
              <a:srgbClr val="385723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Risque élevé 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  <a:p>
              <a:pPr lvl="1"/>
              <a:r>
                <a:rPr lang="en-US" sz="1350" dirty="0">
                  <a:solidFill>
                    <a:schemeClr val="bg1"/>
                  </a:solidFill>
                  <a:latin typeface="Corbel" panose="020B0503020204020204" pitchFamily="34" charset="0"/>
                </a:rPr>
                <a:t>i</a:t>
              </a:r>
              <a:r>
                <a:rPr lang="en-US" sz="135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mpacts négatifs importants  et irréversibles, divers ou sans précédent</a:t>
              </a:r>
              <a:endParaRPr lang="en-US" sz="135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0D584FC-5F4A-4A6F-BE6F-756FFD2FF34E}"/>
                </a:ext>
              </a:extLst>
            </p:cNvPr>
            <p:cNvSpPr txBox="1"/>
            <p:nvPr/>
          </p:nvSpPr>
          <p:spPr>
            <a:xfrm>
              <a:off x="1780099" y="2079249"/>
              <a:ext cx="4441506" cy="1132415"/>
            </a:xfrm>
            <a:prstGeom prst="rect">
              <a:avLst/>
            </a:prstGeom>
            <a:solidFill>
              <a:srgbClr val="24634F"/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Risque modéré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  <a:p>
              <a:pPr lvl="1"/>
              <a:r>
                <a:rPr lang="fr-FR" sz="135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Impacts potentiels moins </a:t>
              </a:r>
              <a:r>
                <a:rPr lang="fr-FR" sz="135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 importants</a:t>
              </a:r>
              <a:r>
                <a:rPr lang="fr-FR" sz="135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, limités, spécifique au contexte, réparables , mesures  d’atténuation  préalablement conçues et mises en œuvre </a:t>
              </a:r>
              <a:endParaRPr lang="fr-FR" sz="135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7478871-1171-41B8-A5D3-73D85F35A9C0}"/>
                </a:ext>
              </a:extLst>
            </p:cNvPr>
            <p:cNvSpPr txBox="1"/>
            <p:nvPr/>
          </p:nvSpPr>
          <p:spPr>
            <a:xfrm>
              <a:off x="1779127" y="3177732"/>
              <a:ext cx="4441506" cy="9364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Risque faible</a:t>
              </a:r>
            </a:p>
            <a:p>
              <a:pPr lvl="1"/>
              <a:r>
                <a:rPr lang="fr-FR" sz="135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non aux impacts négatifs environnementaux et sociaux  grâce à des </a:t>
              </a:r>
              <a:r>
                <a:rPr lang="fr-FR" sz="1350" dirty="0">
                  <a:solidFill>
                    <a:schemeClr val="bg1"/>
                  </a:solidFill>
                  <a:latin typeface="Corbel" panose="020B0503020204020204" pitchFamily="34" charset="0"/>
                </a:rPr>
                <a:t>mesures d’atténuation </a:t>
              </a:r>
              <a:r>
                <a:rPr lang="fr-FR" sz="1350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routinières </a:t>
              </a:r>
              <a:endParaRPr lang="fr-FR" sz="1350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02A4790F-0034-4DD7-BCC0-C0B9332B40EE}"/>
                </a:ext>
              </a:extLst>
            </p:cNvPr>
            <p:cNvSpPr txBox="1"/>
            <p:nvPr/>
          </p:nvSpPr>
          <p:spPr>
            <a:xfrm>
              <a:off x="1106040" y="1010677"/>
              <a:ext cx="691764" cy="113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</a:p>
            <a:p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 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3DDD9B8A-2B00-4F51-AF2B-09A3A23FD655}"/>
                </a:ext>
              </a:extLst>
            </p:cNvPr>
            <p:cNvSpPr txBox="1"/>
            <p:nvPr/>
          </p:nvSpPr>
          <p:spPr>
            <a:xfrm>
              <a:off x="1087849" y="2094872"/>
              <a:ext cx="691764" cy="113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 </a:t>
              </a:r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 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CA82526-ECF0-4401-8C7C-594D30AFBEF1}"/>
                </a:ext>
              </a:extLst>
            </p:cNvPr>
            <p:cNvSpPr txBox="1"/>
            <p:nvPr/>
          </p:nvSpPr>
          <p:spPr>
            <a:xfrm>
              <a:off x="1087363" y="3113651"/>
              <a:ext cx="691764" cy="113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 </a:t>
              </a:r>
              <a:r>
                <a:rPr lang="en-US" b="1" dirty="0" smtClean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 </a:t>
              </a:r>
              <a:r>
                <a:rPr lang="en-US" b="1" dirty="0">
                  <a:solidFill>
                    <a:schemeClr val="bg2">
                      <a:lumMod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88141F3-69D4-4425-974C-E19D2888C492}"/>
              </a:ext>
            </a:extLst>
          </p:cNvPr>
          <p:cNvSpPr txBox="1"/>
          <p:nvPr/>
        </p:nvSpPr>
        <p:spPr>
          <a:xfrm>
            <a:off x="6005194" y="2281005"/>
            <a:ext cx="2437838" cy="933717"/>
          </a:xfrm>
          <a:prstGeom prst="rect">
            <a:avLst/>
          </a:prstGeom>
          <a:solidFill>
            <a:srgbClr val="385723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Evaluations approfondies des impacts et  des cadres ou plans de gestion, engagement des acteurs et  règlement des plaintes</a:t>
            </a:r>
            <a:endParaRPr lang="fr-FR" sz="13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5C5634-C692-4E9E-A4F4-FC1560C18B01}"/>
              </a:ext>
            </a:extLst>
          </p:cNvPr>
          <p:cNvSpPr txBox="1"/>
          <p:nvPr/>
        </p:nvSpPr>
        <p:spPr>
          <a:xfrm>
            <a:off x="6005194" y="3385569"/>
            <a:ext cx="2455399" cy="1099916"/>
          </a:xfrm>
          <a:prstGeom prst="rect">
            <a:avLst/>
          </a:prstGeom>
          <a:solidFill>
            <a:srgbClr val="24634F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Evaluations </a:t>
            </a:r>
            <a:r>
              <a:rPr lang="fr-FR" sz="1350" dirty="0">
                <a:solidFill>
                  <a:schemeClr val="bg1"/>
                </a:solidFill>
                <a:latin typeface="Corbel" panose="020B0503020204020204" pitchFamily="34" charset="0"/>
              </a:rPr>
              <a:t>approfondies des impacts et cadres ou plans de gestion, engagement des </a:t>
            </a:r>
            <a:r>
              <a:rPr lang="fr-FR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parties prenantes </a:t>
            </a:r>
            <a:r>
              <a:rPr lang="fr-FR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et règlement </a:t>
            </a:r>
            <a:r>
              <a:rPr lang="fr-FR" sz="1350" dirty="0">
                <a:solidFill>
                  <a:schemeClr val="bg1"/>
                </a:solidFill>
                <a:latin typeface="Corbel" panose="020B0503020204020204" pitchFamily="34" charset="0"/>
              </a:rPr>
              <a:t>des plaintes</a:t>
            </a:r>
          </a:p>
          <a:p>
            <a:pPr lvl="0">
              <a:lnSpc>
                <a:spcPct val="80000"/>
              </a:lnSpc>
              <a:defRPr/>
            </a:pPr>
            <a:endParaRPr lang="en-US" sz="13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A0EEC0-5A9C-4E8A-A3D4-1119120D42B2}"/>
              </a:ext>
            </a:extLst>
          </p:cNvPr>
          <p:cNvSpPr txBox="1"/>
          <p:nvPr/>
        </p:nvSpPr>
        <p:spPr>
          <a:xfrm>
            <a:off x="5987634" y="4632558"/>
            <a:ext cx="2455399" cy="7675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fr-FR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Plan de vérification et  de gestion  nécessaire  , acteurs et </a:t>
            </a:r>
            <a:r>
              <a:rPr lang="fr-FR" sz="1350" dirty="0" smtClean="0">
                <a:solidFill>
                  <a:schemeClr val="bg1"/>
                </a:solidFill>
                <a:latin typeface="Corbel" panose="020B0503020204020204" pitchFamily="34" charset="0"/>
              </a:rPr>
              <a:t>règlement des plaintes</a:t>
            </a:r>
          </a:p>
          <a:p>
            <a:pPr>
              <a:lnSpc>
                <a:spcPct val="80000"/>
              </a:lnSpc>
              <a:defRPr/>
            </a:pPr>
            <a:endParaRPr lang="en-US" sz="135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9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0A2451F-4738-41FB-A909-302DD53EB5DB}"/>
              </a:ext>
            </a:extLst>
          </p:cNvPr>
          <p:cNvSpPr/>
          <p:nvPr/>
        </p:nvSpPr>
        <p:spPr>
          <a:xfrm>
            <a:off x="195943" y="2929628"/>
            <a:ext cx="8621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smtClean="0"/>
              <a:t>Partie </a:t>
            </a:r>
            <a:r>
              <a:rPr lang="en-US" sz="3500" b="1" dirty="0"/>
              <a:t>2: </a:t>
            </a:r>
            <a:r>
              <a:rPr lang="en-US" sz="3500" b="1" dirty="0" smtClean="0"/>
              <a:t>G</a:t>
            </a:r>
            <a:r>
              <a:rPr lang="en-US" sz="3600" b="1" dirty="0" smtClean="0"/>
              <a:t>ES pour le PBR</a:t>
            </a:r>
            <a:endParaRPr lang="en-US" sz="3500" b="1" dirty="0"/>
          </a:p>
          <a:p>
            <a:pPr algn="ctr"/>
            <a:r>
              <a:rPr lang="en-US" sz="3600" b="1" dirty="0" smtClean="0"/>
              <a:t>du FCV dans le cadre du </a:t>
            </a:r>
            <a:r>
              <a:rPr lang="en-US" sz="3600" b="1" dirty="0"/>
              <a:t>REDD</a:t>
            </a:r>
            <a:r>
              <a:rPr lang="en-US" sz="3600" b="1" dirty="0" smtClean="0"/>
              <a:t>+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316711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6728" y="4443566"/>
            <a:ext cx="6504272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prstClr val="white"/>
                </a:solidFill>
                <a:latin typeface="Corbel"/>
              </a:rPr>
              <a:t>Secondary forests threatened by deforestation</a:t>
            </a:r>
          </a:p>
          <a:p>
            <a:pPr defTabSz="342900">
              <a:defRPr/>
            </a:pPr>
            <a:r>
              <a:rPr lang="en-US" sz="1350" dirty="0">
                <a:solidFill>
                  <a:prstClr val="white"/>
                </a:solidFill>
                <a:latin typeface="Corbel"/>
              </a:rPr>
              <a:t>       e.g. Sustainable forest management for timber &amp; non-timber forest products, PES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="" xmlns:a16="http://schemas.microsoft.com/office/drawing/2014/main" id="{E5535E69-7B55-4630-92BE-BEEFF8180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058" y="358551"/>
            <a:ext cx="6882352" cy="424974"/>
          </a:xfrm>
        </p:spPr>
        <p:txBody>
          <a:bodyPr>
            <a:noAutofit/>
          </a:bodyPr>
          <a:lstStyle/>
          <a:p>
            <a:pPr algn="r"/>
            <a:r>
              <a:rPr lang="en-US" sz="2500" b="1" dirty="0" smtClean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Programme </a:t>
            </a:r>
            <a:r>
              <a:rPr lang="en-US" sz="2500" b="1" dirty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P</a:t>
            </a:r>
            <a:r>
              <a:rPr lang="en-US" sz="2500" b="1" dirty="0" smtClean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ilote pour </a:t>
            </a:r>
            <a:r>
              <a:rPr lang="en-US" sz="2500" b="1" dirty="0" smtClean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le </a:t>
            </a:r>
            <a:r>
              <a:rPr lang="en-US" sz="2500" b="1" dirty="0">
                <a:solidFill>
                  <a:prstClr val="black"/>
                </a:solidFill>
                <a:latin typeface="Myriad Pro" pitchFamily="34" charset="0"/>
              </a:rPr>
              <a:t>PBR</a:t>
            </a:r>
            <a:r>
              <a:rPr lang="en-US" sz="2500" b="1" dirty="0" smtClean="0">
                <a:solidFill>
                  <a:prstClr val="black"/>
                </a:solidFill>
                <a:latin typeface="Myriad Pro" pitchFamily="34" charset="0"/>
                <a:ea typeface="+mn-ea"/>
                <a:cs typeface="+mn-cs"/>
              </a:rPr>
              <a:t> de la REDD+</a:t>
            </a:r>
            <a:endParaRPr lang="en-US" sz="2500" b="1" dirty="0">
              <a:solidFill>
                <a:prstClr val="black"/>
              </a:solidFill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07B4E1-30F6-43DC-9981-9A1759CA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14" y="1340782"/>
            <a:ext cx="6858000" cy="12191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5E03775-4470-44D7-AF1F-D50ACE01A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188735"/>
              </p:ext>
            </p:extLst>
          </p:nvPr>
        </p:nvGraphicFramePr>
        <p:xfrm>
          <a:off x="565607" y="2705493"/>
          <a:ext cx="8069346" cy="4012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4673">
                  <a:extLst>
                    <a:ext uri="{9D8B030D-6E8A-4147-A177-3AD203B41FA5}">
                      <a16:colId xmlns="" xmlns:a16="http://schemas.microsoft.com/office/drawing/2014/main" val="1586163920"/>
                    </a:ext>
                  </a:extLst>
                </a:gridCol>
                <a:gridCol w="4034673">
                  <a:extLst>
                    <a:ext uri="{9D8B030D-6E8A-4147-A177-3AD203B41FA5}">
                      <a16:colId xmlns="" xmlns:a16="http://schemas.microsoft.com/office/drawing/2014/main" val="3192155982"/>
                    </a:ext>
                  </a:extLst>
                </a:gridCol>
              </a:tblGrid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DUREE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 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ans 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(2017 – 2022)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4126915050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MONTANT DU FINANCEMENT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500 million US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576343128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ESTIMATION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FINANCIERE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5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tCO2eq USD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625021372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PERIODE DE VALIDITE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31 Dec 2013 – 31 Dec 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64867810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MODALITE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D’ACCES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Entités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accréditées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84922439"/>
                  </a:ext>
                </a:extLst>
              </a:tr>
              <a:tr h="586515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DOSSIER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A SOUMETTRE 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Note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c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onceptuelle &amp; proposition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de financement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452822965"/>
                  </a:ext>
                </a:extLst>
              </a:tr>
              <a:tr h="53126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METHODE</a:t>
                      </a:r>
                      <a:r>
                        <a:rPr lang="en-US" sz="2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D’</a:t>
                      </a:r>
                      <a:r>
                        <a:rPr lang="en-US" sz="2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EVALUATION</a:t>
                      </a:r>
                      <a:endParaRPr lang="en-US" sz="2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Fiche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d’annotation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(</a:t>
                      </a:r>
                      <a:r>
                        <a:rPr lang="en-US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comprenant</a:t>
                      </a:r>
                      <a:r>
                        <a:rPr lang="en-US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Cancun</a:t>
                      </a:r>
                      <a:r>
                        <a:rPr lang="en-US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+ </a:t>
                      </a:r>
                      <a:r>
                        <a:rPr lang="en-US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GES)</a:t>
                      </a:r>
                      <a:endParaRPr 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540119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718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5867" y="457522"/>
            <a:ext cx="531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b="1" dirty="0" smtClean="0">
                <a:solidFill>
                  <a:prstClr val="black"/>
                </a:solidFill>
                <a:latin typeface="Myriad Pro" pitchFamily="34" charset="0"/>
              </a:rPr>
              <a:t>Synthèse des exigences applicables en matière des sauvegardes pour le programme pilote </a:t>
            </a:r>
            <a:endParaRPr lang="fr-FR" b="1" dirty="0">
              <a:solidFill>
                <a:prstClr val="black"/>
              </a:solidFill>
              <a:latin typeface="Myriad Pro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2993738"/>
              </p:ext>
            </p:extLst>
          </p:nvPr>
        </p:nvGraphicFramePr>
        <p:xfrm>
          <a:off x="527901" y="1366888"/>
          <a:ext cx="8210746" cy="534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43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343" y="555769"/>
            <a:ext cx="6716486" cy="60215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algn="r">
              <a:spcBef>
                <a:spcPct val="0"/>
              </a:spcBef>
              <a:buNone/>
              <a:defRPr sz="3500" b="1">
                <a:latin typeface="+mj-lt"/>
                <a:ea typeface="+mj-ea"/>
                <a:cs typeface="+mj-cs"/>
              </a:defRPr>
            </a:lvl1pPr>
          </a:lstStyle>
          <a:p>
            <a:pPr defTabSz="342900"/>
            <a:r>
              <a:rPr lang="en-US" sz="2400" dirty="0" smtClean="0">
                <a:solidFill>
                  <a:prstClr val="black"/>
                </a:solidFill>
              </a:rPr>
              <a:t>Garanties pour le  PBR: Actions </a:t>
            </a:r>
            <a:r>
              <a:rPr lang="fr-FR" sz="2400" dirty="0">
                <a:solidFill>
                  <a:prstClr val="black"/>
                </a:solidFill>
              </a:rPr>
              <a:t>p</a:t>
            </a:r>
            <a:r>
              <a:rPr lang="fr-FR" sz="2400" dirty="0" smtClean="0">
                <a:solidFill>
                  <a:prstClr val="black"/>
                </a:solidFill>
              </a:rPr>
              <a:t>assées</a:t>
            </a:r>
            <a:r>
              <a:rPr lang="en-US" sz="2400" dirty="0" smtClean="0">
                <a:solidFill>
                  <a:prstClr val="black"/>
                </a:solidFill>
              </a:rPr>
              <a:t> et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alibri"/>
              </a:rPr>
              <a:t>á</a:t>
            </a:r>
            <a:r>
              <a:rPr lang="en-US" sz="2400" dirty="0" smtClean="0">
                <a:solidFill>
                  <a:prstClr val="black"/>
                </a:solidFill>
              </a:rPr>
              <a:t> venir </a:t>
            </a:r>
            <a:endParaRPr lang="en-US" sz="2400" dirty="0">
              <a:solidFill>
                <a:prstClr val="black"/>
              </a:solidFill>
            </a:endParaRPr>
          </a:p>
          <a:p>
            <a:pPr defTabSz="34290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973" y="1555423"/>
            <a:ext cx="7201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330" marR="0">
              <a:spcBef>
                <a:spcPts val="0"/>
              </a:spcBef>
              <a:spcAft>
                <a:spcPts val="0"/>
              </a:spcAft>
            </a:pPr>
            <a:r>
              <a:rPr lang="fr-FR" b="1" u="sng" dirty="0">
                <a:solidFill>
                  <a:srgbClr val="24634F"/>
                </a:solidFill>
              </a:rPr>
              <a:t>Mise en pratique des procédures et  politiques du FVC par rapport aux activités entreprises    </a:t>
            </a:r>
            <a:r>
              <a:rPr lang="fr-FR" b="1" u="sng" dirty="0">
                <a:solidFill>
                  <a:srgbClr val="24634F"/>
                </a:solidFill>
                <a:highlight>
                  <a:srgbClr val="FFFF00"/>
                </a:highlight>
              </a:rPr>
              <a:t>dans le passé   </a:t>
            </a:r>
            <a:r>
              <a:rPr lang="fr-FR" b="1" dirty="0">
                <a:solidFill>
                  <a:srgbClr val="24634F"/>
                </a:solidFill>
              </a:rPr>
              <a:t>:</a:t>
            </a:r>
            <a:endParaRPr lang="en-GB" sz="12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Garanties Sociales et environnementales du FVC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du </a:t>
            </a:r>
            <a:r>
              <a:rPr lang="fr-FR" dirty="0" smtClean="0">
                <a:solidFill>
                  <a:srgbClr val="000000"/>
                </a:solidFill>
              </a:rPr>
              <a:t>Genre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provisoire  sur les pratiques interdites 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100330" marR="0">
              <a:spcBef>
                <a:spcPts val="0"/>
              </a:spcBef>
              <a:spcAft>
                <a:spcPts val="0"/>
              </a:spcAft>
            </a:pPr>
            <a:r>
              <a:rPr lang="fr-FR" b="1" u="sng" dirty="0">
                <a:solidFill>
                  <a:srgbClr val="24634F"/>
                </a:solidFill>
              </a:rPr>
              <a:t>Application  des politiques et procédures  du FCV  par rapport a l’utilisation des PBR </a:t>
            </a:r>
            <a:r>
              <a:rPr lang="fr-FR" b="1" u="sng" dirty="0">
                <a:solidFill>
                  <a:srgbClr val="24634F"/>
                </a:solidFill>
                <a:highlight>
                  <a:srgbClr val="FFFF00"/>
                </a:highlight>
              </a:rPr>
              <a:t>(à l’avenir):</a:t>
            </a:r>
            <a:endParaRPr lang="en-GB" sz="12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Garanties Sociales et environnementales du FVC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du </a:t>
            </a:r>
            <a:r>
              <a:rPr lang="fr-FR" dirty="0" smtClean="0">
                <a:solidFill>
                  <a:srgbClr val="000000"/>
                </a:solidFill>
              </a:rPr>
              <a:t>Genre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provisoire  sur les pratiques interdites  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Politiques appliquée aux populations autochtones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Cadre de supervision et de Redevabilité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100330" marR="0">
              <a:spcBef>
                <a:spcPts val="0"/>
              </a:spcBef>
              <a:spcAft>
                <a:spcPts val="0"/>
              </a:spcAft>
            </a:pPr>
            <a:r>
              <a:rPr lang="fr-FR" b="1" u="sng" dirty="0">
                <a:solidFill>
                  <a:srgbClr val="24634F"/>
                </a:solidFill>
              </a:rPr>
              <a:t>Les Politiques connexes du FVC </a:t>
            </a:r>
            <a:endParaRPr lang="en-GB" sz="1200" dirty="0">
              <a:latin typeface="Times New Roman"/>
              <a:ea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Politique intérimaire sur les </a:t>
            </a:r>
            <a:r>
              <a:rPr lang="fr-FR" dirty="0" smtClean="0">
                <a:solidFill>
                  <a:srgbClr val="000000"/>
                </a:solidFill>
              </a:rPr>
              <a:t>honoraires des entités </a:t>
            </a:r>
            <a:r>
              <a:rPr lang="fr-FR" dirty="0">
                <a:solidFill>
                  <a:srgbClr val="000000"/>
                </a:solidFill>
              </a:rPr>
              <a:t>accréditées </a:t>
            </a:r>
            <a:endParaRPr lang="en-GB" sz="1200" dirty="0">
              <a:latin typeface="Times New Roman"/>
              <a:ea typeface="Times New Roman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00"/>
                </a:solidFill>
              </a:rPr>
              <a:t>Accréditation</a:t>
            </a:r>
            <a:endParaRPr lang="en-GB" sz="1200" dirty="0"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8603841"/>
      </p:ext>
    </p:extLst>
  </p:cSld>
  <p:clrMapOvr>
    <a:masterClrMapping/>
  </p:clrMapOvr>
</p:sld>
</file>

<file path=ppt/theme/theme1.xml><?xml version="1.0" encoding="utf-8"?>
<a:theme xmlns:a="http://schemas.openxmlformats.org/drawingml/2006/main" name="5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Custom Design">
  <a:themeElements>
    <a:clrScheme name="GCF">
      <a:dk1>
        <a:sysClr val="windowText" lastClr="000000"/>
      </a:dk1>
      <a:lt1>
        <a:sysClr val="window" lastClr="FFFFFF"/>
      </a:lt1>
      <a:dk2>
        <a:srgbClr val="24634F"/>
      </a:dk2>
      <a:lt2>
        <a:srgbClr val="DFDFDF"/>
      </a:lt2>
      <a:accent1>
        <a:srgbClr val="4AA9A7"/>
      </a:accent1>
      <a:accent2>
        <a:srgbClr val="257281"/>
      </a:accent2>
      <a:accent3>
        <a:srgbClr val="346B4C"/>
      </a:accent3>
      <a:accent4>
        <a:srgbClr val="427B3D"/>
      </a:accent4>
      <a:accent5>
        <a:srgbClr val="6E9952"/>
      </a:accent5>
      <a:accent6>
        <a:srgbClr val="8BB85C"/>
      </a:accent6>
      <a:hlink>
        <a:srgbClr val="24634F"/>
      </a:hlink>
      <a:folHlink>
        <a:srgbClr val="304836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8753</TotalTime>
  <Words>1023</Words>
  <Application>Microsoft Macintosh PowerPoint</Application>
  <PresentationFormat>On-screen Show (4:3)</PresentationFormat>
  <Paragraphs>151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Calibri Light</vt:lpstr>
      <vt:lpstr>Corbel</vt:lpstr>
      <vt:lpstr>ＭＳ Ｐゴシック</vt:lpstr>
      <vt:lpstr>Myriad Pro</vt:lpstr>
      <vt:lpstr>Times New Roman</vt:lpstr>
      <vt:lpstr>Arial</vt:lpstr>
      <vt:lpstr>5_Custom Design</vt:lpstr>
      <vt:lpstr>Office Theme</vt:lpstr>
      <vt:lpstr>6_Custom Design</vt:lpstr>
      <vt:lpstr>PowerPoint Presentation</vt:lpstr>
      <vt:lpstr>Table des Matieres </vt:lpstr>
      <vt:lpstr>PowerPoint Presentation</vt:lpstr>
      <vt:lpstr>Normes et rôles des diligences raisonnables dans le cadre des  GES  </vt:lpstr>
      <vt:lpstr>Approche basée sur le risque</vt:lpstr>
      <vt:lpstr>PowerPoint Presentation</vt:lpstr>
      <vt:lpstr>Programme Pilote pour le PBR de la REDD+</vt:lpstr>
      <vt:lpstr>PowerPoint Presentation</vt:lpstr>
      <vt:lpstr>PowerPoint Presentation</vt:lpstr>
      <vt:lpstr>Actions dans le Passé  : 2 normes </vt:lpstr>
      <vt:lpstr>Actions Futures:Utilisation des Recettes </vt:lpstr>
      <vt:lpstr>Actions passées et á venir: Rôle des EA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Moon Herrick</dc:creator>
  <cp:lastModifiedBy>sebastien</cp:lastModifiedBy>
  <cp:revision>64</cp:revision>
  <dcterms:created xsi:type="dcterms:W3CDTF">2018-05-24T12:44:07Z</dcterms:created>
  <dcterms:modified xsi:type="dcterms:W3CDTF">2018-06-11T19:06:36Z</dcterms:modified>
</cp:coreProperties>
</file>