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9" r:id="rId2"/>
  </p:sldMasterIdLst>
  <p:notesMasterIdLst>
    <p:notesMasterId r:id="rId15"/>
  </p:notesMasterIdLst>
  <p:sldIdLst>
    <p:sldId id="289" r:id="rId3"/>
    <p:sldId id="317" r:id="rId4"/>
    <p:sldId id="327" r:id="rId5"/>
    <p:sldId id="328" r:id="rId6"/>
    <p:sldId id="329" r:id="rId7"/>
    <p:sldId id="333" r:id="rId8"/>
    <p:sldId id="334" r:id="rId9"/>
    <p:sldId id="323" r:id="rId10"/>
    <p:sldId id="324" r:id="rId11"/>
    <p:sldId id="298" r:id="rId12"/>
    <p:sldId id="315" r:id="rId13"/>
    <p:sldId id="291"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98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9" autoAdjust="0"/>
    <p:restoredTop sz="78571" autoAdjust="0"/>
  </p:normalViewPr>
  <p:slideViewPr>
    <p:cSldViewPr>
      <p:cViewPr varScale="1">
        <p:scale>
          <a:sx n="86" d="100"/>
          <a:sy n="86" d="100"/>
        </p:scale>
        <p:origin x="2008" y="192"/>
      </p:cViewPr>
      <p:guideLst>
        <p:guide orient="horz" pos="2160"/>
        <p:guide pos="2880"/>
      </p:guideLst>
    </p:cSldViewPr>
  </p:slideViewPr>
  <p:outlineViewPr>
    <p:cViewPr>
      <p:scale>
        <a:sx n="33" d="100"/>
        <a:sy n="33" d="100"/>
      </p:scale>
      <p:origin x="0" y="22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332C7-F4A0-4EBA-96D8-E5B03F59B273}"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fr-CH"/>
        </a:p>
      </dgm:t>
    </dgm:pt>
    <dgm:pt modelId="{9B84E8B0-9F3F-4C9D-AC4F-C46C059910F6}">
      <dgm:prSet phldrT="[Text]" custT="1"/>
      <dgm:spPr/>
      <dgm:t>
        <a:bodyPr/>
        <a:lstStyle/>
        <a:p>
          <a:r>
            <a:rPr lang="fr-FR" sz="1800" b="1" i="1" u="none" strike="noStrike" cap="none" baseline="0" dirty="0">
              <a:latin typeface="Calibri"/>
              <a:cs typeface="Calibri"/>
              <a:sym typeface="Calibri"/>
            </a:rPr>
            <a:t>Soyez consistent avec </a:t>
          </a:r>
          <a:r>
            <a:rPr lang="fr-FR" sz="1800" b="1" i="1" u="none" strike="noStrike" cap="none" baseline="0" dirty="0">
              <a:latin typeface="Calibri"/>
              <a:sym typeface="Calibri"/>
            </a:rPr>
            <a:t>les directives [pour les approches politiques et les incitations positives sur les questions relatives à la REDD +]</a:t>
          </a:r>
          <a:endParaRPr lang="fr-CH" sz="1800" b="1" i="1" dirty="0">
            <a:latin typeface="+mn-lt"/>
            <a:ea typeface="+mn-lt"/>
            <a:cs typeface="+mn-lt"/>
          </a:endParaRPr>
        </a:p>
      </dgm:t>
    </dgm:pt>
    <dgm:pt modelId="{1012FC4C-29D0-4AC2-B08B-CFEF4A1637BF}" type="parTrans" cxnId="{8E253631-72C3-466D-8E10-D0647D403EFC}">
      <dgm:prSet/>
      <dgm:spPr/>
      <dgm:t>
        <a:bodyPr/>
        <a:lstStyle/>
        <a:p>
          <a:endParaRPr lang="fr-CH"/>
        </a:p>
      </dgm:t>
    </dgm:pt>
    <dgm:pt modelId="{1F526604-D9FB-4473-B540-BA5D04E2349F}" type="sibTrans" cxnId="{8E253631-72C3-466D-8E10-D0647D403EFC}">
      <dgm:prSet/>
      <dgm:spPr/>
      <dgm:t>
        <a:bodyPr/>
        <a:lstStyle/>
        <a:p>
          <a:endParaRPr lang="fr-CH"/>
        </a:p>
      </dgm:t>
    </dgm:pt>
    <dgm:pt modelId="{80370C03-B5E0-43BF-BE65-877B19012339}">
      <dgm:prSet custT="1"/>
      <dgm:spPr/>
      <dgm:t>
        <a:bodyPr/>
        <a:lstStyle/>
        <a:p>
          <a:pPr rtl="0"/>
          <a:r>
            <a:rPr lang="fr-FR" sz="1800" b="1" i="1" u="none" strike="noStrike" cap="none" baseline="0" dirty="0">
              <a:latin typeface="Calibri"/>
              <a:cs typeface="Calibri"/>
              <a:sym typeface="Calibri"/>
            </a:rPr>
            <a:t>Fournir </a:t>
          </a:r>
          <a:r>
            <a:rPr lang="en-US" sz="1800" b="1" i="1" u="none" strike="noStrike" cap="none" baseline="0" dirty="0">
              <a:latin typeface="Calibri"/>
              <a:cs typeface="Calibri"/>
              <a:sym typeface="Calibri"/>
            </a:rPr>
            <a:t>des </a:t>
          </a:r>
          <a:r>
            <a:rPr lang="en-US" sz="1800" b="1" i="1" u="none" strike="noStrike" cap="none" baseline="0" dirty="0" err="1">
              <a:latin typeface="Calibri"/>
              <a:cs typeface="Calibri"/>
              <a:sym typeface="Calibri"/>
            </a:rPr>
            <a:t>informations</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transparentes</a:t>
          </a:r>
          <a:r>
            <a:rPr lang="en-US" sz="1800" b="1" i="1" u="none" strike="noStrike" cap="none" baseline="0" dirty="0">
              <a:latin typeface="Calibri"/>
              <a:cs typeface="Calibri"/>
              <a:sym typeface="Calibri"/>
            </a:rPr>
            <a:t> et </a:t>
          </a:r>
          <a:r>
            <a:rPr lang="en-US" sz="1800" b="1" i="1" u="none" strike="noStrike" cap="none" baseline="0" dirty="0" err="1">
              <a:latin typeface="Calibri"/>
              <a:cs typeface="Calibri"/>
              <a:sym typeface="Calibri"/>
            </a:rPr>
            <a:t>cohérentes</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accessibles</a:t>
          </a:r>
          <a:r>
            <a:rPr lang="en-US" sz="1800" b="1" i="1" u="none" strike="noStrike" cap="none" baseline="0" dirty="0">
              <a:latin typeface="Calibri"/>
              <a:cs typeface="Calibri"/>
              <a:sym typeface="Calibri"/>
            </a:rPr>
            <a:t> à </a:t>
          </a:r>
          <a:r>
            <a:rPr lang="en-US" sz="1800" b="1" i="1" u="none" strike="noStrike" cap="none" baseline="0" dirty="0" err="1">
              <a:latin typeface="Calibri"/>
              <a:cs typeface="Calibri"/>
              <a:sym typeface="Calibri"/>
            </a:rPr>
            <a:t>tous</a:t>
          </a:r>
          <a:r>
            <a:rPr lang="en-US" sz="1800" b="1" i="1" u="none" strike="noStrike" cap="none" baseline="0" dirty="0">
              <a:latin typeface="Calibri"/>
              <a:cs typeface="Calibri"/>
              <a:sym typeface="Calibri"/>
            </a:rPr>
            <a:t> les </a:t>
          </a:r>
          <a:r>
            <a:rPr lang="en-US" sz="1800" b="1" i="1" u="none" strike="noStrike" cap="none" baseline="0" dirty="0" err="1">
              <a:latin typeface="Calibri"/>
              <a:cs typeface="Calibri"/>
              <a:sym typeface="Calibri"/>
            </a:rPr>
            <a:t>acteurs</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concernés</a:t>
          </a:r>
          <a:r>
            <a:rPr lang="en-US" sz="1800" b="1" i="1" u="none" strike="noStrike" cap="none" baseline="0" dirty="0">
              <a:latin typeface="Calibri"/>
              <a:cs typeface="Calibri"/>
              <a:sym typeface="Calibri"/>
            </a:rPr>
            <a:t> et </a:t>
          </a:r>
          <a:r>
            <a:rPr lang="en-US" sz="1800" b="1" i="1" u="none" strike="noStrike" cap="none" baseline="0" dirty="0" err="1">
              <a:latin typeface="Calibri"/>
              <a:cs typeface="Calibri"/>
              <a:sym typeface="Calibri"/>
            </a:rPr>
            <a:t>mises</a:t>
          </a:r>
          <a:r>
            <a:rPr lang="en-US" sz="1800" b="1" i="1" u="none" strike="noStrike" cap="none" baseline="0" dirty="0">
              <a:latin typeface="Calibri"/>
              <a:cs typeface="Calibri"/>
              <a:sym typeface="Calibri"/>
            </a:rPr>
            <a:t> à jour </a:t>
          </a:r>
          <a:r>
            <a:rPr lang="en-US" sz="1800" b="1" i="1" u="none" strike="noStrike" cap="none" baseline="0" dirty="0" err="1">
              <a:latin typeface="Calibri"/>
              <a:cs typeface="Calibri"/>
              <a:sym typeface="Calibri"/>
            </a:rPr>
            <a:t>régulièrement</a:t>
          </a:r>
          <a:endParaRPr lang="en-US" sz="1800" b="1" i="1" u="none" strike="noStrike" cap="none" baseline="0" dirty="0">
            <a:latin typeface="Calibri"/>
            <a:ea typeface="Calibri"/>
            <a:cs typeface="Calibri"/>
            <a:sym typeface="Calibri"/>
          </a:endParaRPr>
        </a:p>
      </dgm:t>
    </dgm:pt>
    <dgm:pt modelId="{1015263E-EEE6-4E78-BFE7-5D8A1CF2ACAC}" type="sibTrans" cxnId="{27AF56D5-D1E1-43BB-B4DF-FF2CCFE4AE29}">
      <dgm:prSet/>
      <dgm:spPr/>
      <dgm:t>
        <a:bodyPr/>
        <a:lstStyle/>
        <a:p>
          <a:endParaRPr lang="fr-CH"/>
        </a:p>
      </dgm:t>
    </dgm:pt>
    <dgm:pt modelId="{8B4EE948-706C-43A3-9527-85E61AA133CA}" type="parTrans" cxnId="{27AF56D5-D1E1-43BB-B4DF-FF2CCFE4AE29}">
      <dgm:prSet/>
      <dgm:spPr/>
      <dgm:t>
        <a:bodyPr/>
        <a:lstStyle/>
        <a:p>
          <a:endParaRPr lang="fr-CH"/>
        </a:p>
      </dgm:t>
    </dgm:pt>
    <dgm:pt modelId="{A88BECAE-C345-4DEA-A2E4-B9F0ADCE5DAD}">
      <dgm:prSet custT="1"/>
      <dgm:spPr/>
      <dgm:t>
        <a:bodyPr/>
        <a:lstStyle/>
        <a:p>
          <a:pPr rtl="0"/>
          <a:r>
            <a:rPr lang="en-US" sz="1800" b="1" i="1" u="none" strike="noStrike" cap="none" baseline="0" dirty="0" err="1">
              <a:latin typeface="Calibri"/>
              <a:cs typeface="Calibri"/>
              <a:sym typeface="Calibri"/>
            </a:rPr>
            <a:t>Soyez</a:t>
          </a:r>
          <a:r>
            <a:rPr lang="en-US" sz="1800" b="1" i="1" u="none" strike="noStrike" cap="none" baseline="0" dirty="0">
              <a:latin typeface="Calibri"/>
              <a:cs typeface="Calibri"/>
              <a:sym typeface="Calibri"/>
            </a:rPr>
            <a:t> transparent et flexible pour </a:t>
          </a:r>
          <a:r>
            <a:rPr lang="en-US" sz="1800" b="1" i="1" u="none" strike="noStrike" cap="none" baseline="0" dirty="0" err="1">
              <a:latin typeface="Calibri"/>
              <a:cs typeface="Calibri"/>
              <a:sym typeface="Calibri"/>
            </a:rPr>
            <a:t>permettre</a:t>
          </a:r>
          <a:r>
            <a:rPr lang="en-US" sz="1800" b="1" i="1" u="none" strike="noStrike" cap="none" baseline="0" dirty="0">
              <a:latin typeface="Calibri"/>
              <a:cs typeface="Calibri"/>
              <a:sym typeface="Calibri"/>
            </a:rPr>
            <a:t> des </a:t>
          </a:r>
          <a:r>
            <a:rPr lang="en-US" sz="1800" b="1" i="1" u="none" strike="noStrike" cap="none" baseline="0" dirty="0" err="1">
              <a:latin typeface="Calibri"/>
              <a:cs typeface="Calibri"/>
              <a:sym typeface="Calibri"/>
            </a:rPr>
            <a:t>améliorations</a:t>
          </a:r>
          <a:r>
            <a:rPr lang="en-US" sz="1800" b="1" i="1" u="none" strike="noStrike" cap="none" baseline="0" dirty="0">
              <a:latin typeface="Calibri"/>
              <a:cs typeface="Calibri"/>
              <a:sym typeface="Calibri"/>
            </a:rPr>
            <a:t> au fil du temps</a:t>
          </a:r>
          <a:endParaRPr lang="en-US" sz="1800" b="1" i="1" u="none" strike="noStrike" cap="none" baseline="0" dirty="0">
            <a:latin typeface="Calibri"/>
            <a:ea typeface="Calibri"/>
            <a:cs typeface="Calibri"/>
            <a:sym typeface="Calibri"/>
          </a:endParaRPr>
        </a:p>
      </dgm:t>
    </dgm:pt>
    <dgm:pt modelId="{39519CA8-3AF4-4807-8264-4075FDD8E32E}" type="sibTrans" cxnId="{069AD8ED-FD6D-4AB6-822E-F2628CF258C5}">
      <dgm:prSet/>
      <dgm:spPr/>
      <dgm:t>
        <a:bodyPr/>
        <a:lstStyle/>
        <a:p>
          <a:endParaRPr lang="fr-CH"/>
        </a:p>
      </dgm:t>
    </dgm:pt>
    <dgm:pt modelId="{4D73B20E-737C-4E64-8484-D90781D290C9}" type="parTrans" cxnId="{069AD8ED-FD6D-4AB6-822E-F2628CF258C5}">
      <dgm:prSet/>
      <dgm:spPr/>
      <dgm:t>
        <a:bodyPr/>
        <a:lstStyle/>
        <a:p>
          <a:endParaRPr lang="fr-CH"/>
        </a:p>
      </dgm:t>
    </dgm:pt>
    <dgm:pt modelId="{DD130416-F69A-48C2-BE54-574E65710456}">
      <dgm:prSet custT="1"/>
      <dgm:spPr/>
      <dgm:t>
        <a:bodyPr/>
        <a:lstStyle/>
        <a:p>
          <a:pPr rtl="0"/>
          <a:r>
            <a:rPr lang="en-US" sz="1800" b="1" i="1" u="none" strike="noStrike" cap="none" baseline="0" dirty="0" err="1">
              <a:latin typeface="Calibri"/>
              <a:cs typeface="Calibri"/>
              <a:sym typeface="Calibri"/>
            </a:rPr>
            <a:t>Fournir</a:t>
          </a:r>
          <a:r>
            <a:rPr lang="en-US" sz="1800" b="1" i="1" u="none" strike="noStrike" cap="none" baseline="0" dirty="0">
              <a:latin typeface="Calibri"/>
              <a:cs typeface="Calibri"/>
              <a:sym typeface="Calibri"/>
            </a:rPr>
            <a:t> des </a:t>
          </a:r>
          <a:r>
            <a:rPr lang="en-US" sz="1800" b="1" i="1" u="none" strike="noStrike" cap="none" baseline="0" dirty="0" err="1">
              <a:latin typeface="Calibri"/>
              <a:cs typeface="Calibri"/>
              <a:sym typeface="Calibri"/>
            </a:rPr>
            <a:t>informations</a:t>
          </a:r>
          <a:r>
            <a:rPr lang="en-US" sz="1800" b="1" i="1" u="none" strike="noStrike" cap="none" baseline="0" dirty="0">
              <a:latin typeface="Calibri"/>
              <a:cs typeface="Calibri"/>
              <a:sym typeface="Calibri"/>
            </a:rPr>
            <a:t> sur la </a:t>
          </a:r>
          <a:r>
            <a:rPr lang="en-US" sz="1800" b="1" i="1" u="none" strike="noStrike" cap="none" baseline="0" dirty="0" err="1">
              <a:latin typeface="Calibri"/>
              <a:cs typeface="Calibri"/>
              <a:sym typeface="Calibri"/>
            </a:rPr>
            <a:t>façon</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dont</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toutes</a:t>
          </a:r>
          <a:r>
            <a:rPr lang="en-US" sz="1800" b="1" i="1" u="none" strike="noStrike" cap="none" baseline="0" dirty="0">
              <a:latin typeface="Calibri"/>
              <a:cs typeface="Calibri"/>
              <a:sym typeface="Calibri"/>
            </a:rPr>
            <a:t> les </a:t>
          </a:r>
          <a:r>
            <a:rPr lang="en-US" sz="1800" b="1" i="1" u="none" strike="noStrike" cap="none" baseline="0" dirty="0" err="1">
              <a:latin typeface="Calibri"/>
              <a:cs typeface="Calibri"/>
              <a:sym typeface="Calibri"/>
            </a:rPr>
            <a:t>garanties</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sont</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prises</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en</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compte</a:t>
          </a:r>
          <a:r>
            <a:rPr lang="en-US" sz="1800" b="1" i="1" u="none" strike="noStrike" cap="none" baseline="0" dirty="0">
              <a:latin typeface="Calibri"/>
              <a:cs typeface="Calibri"/>
              <a:sym typeface="Calibri"/>
            </a:rPr>
            <a:t> et </a:t>
          </a:r>
          <a:r>
            <a:rPr lang="en-US" sz="1800" b="1" i="1" u="none" strike="noStrike" cap="none" baseline="0" dirty="0" err="1">
              <a:latin typeface="Calibri"/>
              <a:cs typeface="Calibri"/>
              <a:sym typeface="Calibri"/>
            </a:rPr>
            <a:t>respectées</a:t>
          </a:r>
          <a:endParaRPr lang="en-US" sz="1800" b="1" i="1" u="none" strike="noStrike" cap="none" baseline="0" dirty="0">
            <a:latin typeface="Calibri"/>
            <a:ea typeface="Calibri"/>
            <a:cs typeface="Calibri"/>
            <a:sym typeface="Calibri"/>
          </a:endParaRPr>
        </a:p>
      </dgm:t>
    </dgm:pt>
    <dgm:pt modelId="{136FB7BD-8DC9-4632-A4B6-DA016BA7020A}" type="sibTrans" cxnId="{D3C2DDDA-B747-4319-9AF8-841084EE5B68}">
      <dgm:prSet/>
      <dgm:spPr/>
      <dgm:t>
        <a:bodyPr/>
        <a:lstStyle/>
        <a:p>
          <a:endParaRPr lang="fr-CH"/>
        </a:p>
      </dgm:t>
    </dgm:pt>
    <dgm:pt modelId="{229E61F1-ABE8-46D3-9A2A-1B5BF0E94A36}" type="parTrans" cxnId="{D3C2DDDA-B747-4319-9AF8-841084EE5B68}">
      <dgm:prSet/>
      <dgm:spPr/>
      <dgm:t>
        <a:bodyPr/>
        <a:lstStyle/>
        <a:p>
          <a:endParaRPr lang="fr-CH"/>
        </a:p>
      </dgm:t>
    </dgm:pt>
    <dgm:pt modelId="{13ECDB7B-D1D6-4C6C-BDC2-2AA1DD638DA7}">
      <dgm:prSet custT="1"/>
      <dgm:spPr/>
      <dgm:t>
        <a:bodyPr/>
        <a:lstStyle/>
        <a:p>
          <a:pPr rtl="0"/>
          <a:r>
            <a:rPr lang="fr-FR" sz="1800" b="1" i="1" u="none" strike="noStrike" cap="none" baseline="0" dirty="0">
              <a:latin typeface="Calibri"/>
              <a:cs typeface="Calibri"/>
              <a:sym typeface="Calibri"/>
            </a:rPr>
            <a:t>Être piloté par les pays et mis en œuvre au niveau national</a:t>
          </a:r>
          <a:endParaRPr lang="en-US" sz="1800" b="1" i="1" u="none" strike="noStrike" cap="none" baseline="0" dirty="0">
            <a:latin typeface="Calibri"/>
            <a:ea typeface="Calibri"/>
            <a:cs typeface="Calibri"/>
            <a:sym typeface="Calibri"/>
          </a:endParaRPr>
        </a:p>
      </dgm:t>
    </dgm:pt>
    <dgm:pt modelId="{489926C3-F2DD-433E-B42B-8F6CED165596}" type="sibTrans" cxnId="{9F195D5F-F7F1-4A94-BCCE-33C6FA8C9850}">
      <dgm:prSet/>
      <dgm:spPr/>
      <dgm:t>
        <a:bodyPr/>
        <a:lstStyle/>
        <a:p>
          <a:endParaRPr lang="fr-CH"/>
        </a:p>
      </dgm:t>
    </dgm:pt>
    <dgm:pt modelId="{CC340991-0D9E-4BA5-BC13-9127BC54CDF5}" type="parTrans" cxnId="{9F195D5F-F7F1-4A94-BCCE-33C6FA8C9850}">
      <dgm:prSet/>
      <dgm:spPr/>
      <dgm:t>
        <a:bodyPr/>
        <a:lstStyle/>
        <a:p>
          <a:endParaRPr lang="fr-CH"/>
        </a:p>
      </dgm:t>
    </dgm:pt>
    <dgm:pt modelId="{1C00450A-77D4-4DA8-8CD3-F32A829514B2}">
      <dgm:prSet custT="1"/>
      <dgm:spPr/>
      <dgm:t>
        <a:bodyPr/>
        <a:lstStyle/>
        <a:p>
          <a:pPr rtl="0"/>
          <a:r>
            <a:rPr lang="en-US" sz="1800" b="1" i="1" u="none" strike="noStrike" cap="none" baseline="0" dirty="0" err="1">
              <a:latin typeface="Calibri"/>
              <a:cs typeface="Calibri"/>
              <a:sym typeface="Calibri"/>
            </a:rPr>
            <a:t>S'appuyer</a:t>
          </a:r>
          <a:r>
            <a:rPr lang="en-US" sz="1800" b="1" i="1" u="none" strike="noStrike" cap="none" baseline="0" dirty="0">
              <a:latin typeface="Calibri"/>
              <a:cs typeface="Calibri"/>
              <a:sym typeface="Calibri"/>
            </a:rPr>
            <a:t> sur les systèmes </a:t>
          </a:r>
          <a:r>
            <a:rPr lang="en-US" sz="1800" b="1" i="1" u="none" strike="noStrike" cap="none" baseline="0" dirty="0" err="1">
              <a:latin typeface="Calibri"/>
              <a:cs typeface="Calibri"/>
              <a:sym typeface="Calibri"/>
            </a:rPr>
            <a:t>existants</a:t>
          </a:r>
          <a:r>
            <a:rPr lang="en-US" sz="1800" b="1" i="1" u="none" strike="noStrike" cap="none" baseline="0" dirty="0">
              <a:latin typeface="Calibri"/>
              <a:ea typeface="Calibri"/>
              <a:cs typeface="Calibri"/>
              <a:sym typeface="Calibri"/>
            </a:rPr>
            <a:t>, </a:t>
          </a:r>
          <a:r>
            <a:rPr lang="en-US" sz="1800" b="1" i="1" u="none" strike="noStrike" cap="none" baseline="0" dirty="0">
              <a:latin typeface="Calibri"/>
              <a:cs typeface="Calibri"/>
              <a:sym typeface="Calibri"/>
            </a:rPr>
            <a:t>le </a:t>
          </a:r>
          <a:r>
            <a:rPr lang="en-US" sz="1800" b="1" i="1" u="none" strike="noStrike" cap="none" baseline="0" dirty="0" err="1">
              <a:latin typeface="Calibri"/>
              <a:cs typeface="Calibri"/>
              <a:sym typeface="Calibri"/>
            </a:rPr>
            <a:t>cas</a:t>
          </a:r>
          <a:r>
            <a:rPr lang="en-US" sz="1800" b="1" i="1" u="none" strike="noStrike" cap="none" baseline="0" dirty="0">
              <a:latin typeface="Calibri"/>
              <a:cs typeface="Calibri"/>
              <a:sym typeface="Calibri"/>
            </a:rPr>
            <a:t> </a:t>
          </a:r>
          <a:r>
            <a:rPr lang="en-US" sz="1800" b="1" i="1" u="none" strike="noStrike" cap="none" baseline="0" dirty="0" err="1">
              <a:latin typeface="Calibri"/>
              <a:cs typeface="Calibri"/>
              <a:sym typeface="Calibri"/>
            </a:rPr>
            <a:t>échéant</a:t>
          </a:r>
          <a:endParaRPr lang="en-US" sz="1800" b="1" i="1" u="none" strike="noStrike" cap="none" baseline="0" dirty="0" err="1">
            <a:latin typeface="Calibri"/>
            <a:ea typeface="Calibri"/>
            <a:cs typeface="Calibri"/>
            <a:sym typeface="Calibri"/>
          </a:endParaRPr>
        </a:p>
      </dgm:t>
    </dgm:pt>
    <dgm:pt modelId="{78554436-C90A-41CF-85DA-04155FB44F13}" type="sibTrans" cxnId="{1F685509-5237-44B1-A273-F1C03CFCE16F}">
      <dgm:prSet/>
      <dgm:spPr/>
      <dgm:t>
        <a:bodyPr/>
        <a:lstStyle/>
        <a:p>
          <a:endParaRPr lang="fr-CH"/>
        </a:p>
      </dgm:t>
    </dgm:pt>
    <dgm:pt modelId="{FFF11CFC-68A8-4AF2-B6CF-DE9000ECFE25}" type="parTrans" cxnId="{1F685509-5237-44B1-A273-F1C03CFCE16F}">
      <dgm:prSet/>
      <dgm:spPr/>
      <dgm:t>
        <a:bodyPr/>
        <a:lstStyle/>
        <a:p>
          <a:endParaRPr lang="fr-CH"/>
        </a:p>
      </dgm:t>
    </dgm:pt>
    <dgm:pt modelId="{6F3554A3-2913-4134-A2A3-5CE0BD3FEB7E}" type="pres">
      <dgm:prSet presAssocID="{925332C7-F4A0-4EBA-96D8-E5B03F59B273}" presName="Name0" presStyleCnt="0">
        <dgm:presLayoutVars>
          <dgm:chMax val="7"/>
          <dgm:chPref val="7"/>
          <dgm:dir/>
        </dgm:presLayoutVars>
      </dgm:prSet>
      <dgm:spPr/>
    </dgm:pt>
    <dgm:pt modelId="{A11376F7-0C49-46F9-90BD-FAE335866571}" type="pres">
      <dgm:prSet presAssocID="{925332C7-F4A0-4EBA-96D8-E5B03F59B273}" presName="Name1" presStyleCnt="0"/>
      <dgm:spPr/>
    </dgm:pt>
    <dgm:pt modelId="{12E6B389-4578-457E-88CC-B73098BA01B2}" type="pres">
      <dgm:prSet presAssocID="{925332C7-F4A0-4EBA-96D8-E5B03F59B273}" presName="cycle" presStyleCnt="0"/>
      <dgm:spPr/>
    </dgm:pt>
    <dgm:pt modelId="{F8AA4E41-4ADF-40A7-81E9-0DC4FDA82017}" type="pres">
      <dgm:prSet presAssocID="{925332C7-F4A0-4EBA-96D8-E5B03F59B273}" presName="srcNode" presStyleLbl="node1" presStyleIdx="0" presStyleCnt="6"/>
      <dgm:spPr/>
    </dgm:pt>
    <dgm:pt modelId="{42057C86-E46B-4853-98D9-799E0DF40734}" type="pres">
      <dgm:prSet presAssocID="{925332C7-F4A0-4EBA-96D8-E5B03F59B273}" presName="conn" presStyleLbl="parChTrans1D2" presStyleIdx="0" presStyleCnt="1"/>
      <dgm:spPr/>
    </dgm:pt>
    <dgm:pt modelId="{56938307-AA5F-4C89-A573-B8E522B4D237}" type="pres">
      <dgm:prSet presAssocID="{925332C7-F4A0-4EBA-96D8-E5B03F59B273}" presName="extraNode" presStyleLbl="node1" presStyleIdx="0" presStyleCnt="6"/>
      <dgm:spPr/>
    </dgm:pt>
    <dgm:pt modelId="{55B5C8D7-8117-46BD-BBA4-29FBFC8706E8}" type="pres">
      <dgm:prSet presAssocID="{925332C7-F4A0-4EBA-96D8-E5B03F59B273}" presName="dstNode" presStyleLbl="node1" presStyleIdx="0" presStyleCnt="6"/>
      <dgm:spPr/>
    </dgm:pt>
    <dgm:pt modelId="{ACBC4B66-62E6-4678-A145-F455653F4BC7}" type="pres">
      <dgm:prSet presAssocID="{9B84E8B0-9F3F-4C9D-AC4F-C46C059910F6}" presName="text_1" presStyleLbl="node1" presStyleIdx="0" presStyleCnt="6">
        <dgm:presLayoutVars>
          <dgm:bulletEnabled val="1"/>
        </dgm:presLayoutVars>
      </dgm:prSet>
      <dgm:spPr/>
    </dgm:pt>
    <dgm:pt modelId="{086C1741-191C-4710-897C-12964DAEF30C}" type="pres">
      <dgm:prSet presAssocID="{9B84E8B0-9F3F-4C9D-AC4F-C46C059910F6}" presName="accent_1" presStyleCnt="0"/>
      <dgm:spPr/>
    </dgm:pt>
    <dgm:pt modelId="{76494143-9028-40A9-AC49-508DC975D176}" type="pres">
      <dgm:prSet presAssocID="{9B84E8B0-9F3F-4C9D-AC4F-C46C059910F6}" presName="accentRepeatNode" presStyleLbl="solidFgAcc1" presStyleIdx="0" presStyleCnt="6"/>
      <dgm:spPr/>
    </dgm:pt>
    <dgm:pt modelId="{9BA8FE9F-8C9D-4B01-9B6C-18A903D9388C}" type="pres">
      <dgm:prSet presAssocID="{80370C03-B5E0-43BF-BE65-877B19012339}" presName="text_2" presStyleLbl="node1" presStyleIdx="1" presStyleCnt="6">
        <dgm:presLayoutVars>
          <dgm:bulletEnabled val="1"/>
        </dgm:presLayoutVars>
      </dgm:prSet>
      <dgm:spPr/>
    </dgm:pt>
    <dgm:pt modelId="{1EC33531-8321-4E22-A3B4-F826FAF191DA}" type="pres">
      <dgm:prSet presAssocID="{80370C03-B5E0-43BF-BE65-877B19012339}" presName="accent_2" presStyleCnt="0"/>
      <dgm:spPr/>
    </dgm:pt>
    <dgm:pt modelId="{F4A399DF-769C-42EE-9E34-29305757C9CA}" type="pres">
      <dgm:prSet presAssocID="{80370C03-B5E0-43BF-BE65-877B19012339}" presName="accentRepeatNode" presStyleLbl="solidFgAcc1" presStyleIdx="1" presStyleCnt="6"/>
      <dgm:spPr/>
    </dgm:pt>
    <dgm:pt modelId="{72CED261-2C95-4FE2-AD92-4D94029A74CA}" type="pres">
      <dgm:prSet presAssocID="{A88BECAE-C345-4DEA-A2E4-B9F0ADCE5DAD}" presName="text_3" presStyleLbl="node1" presStyleIdx="2" presStyleCnt="6">
        <dgm:presLayoutVars>
          <dgm:bulletEnabled val="1"/>
        </dgm:presLayoutVars>
      </dgm:prSet>
      <dgm:spPr/>
    </dgm:pt>
    <dgm:pt modelId="{A9328ECE-1348-4720-A840-9A265B20D0D0}" type="pres">
      <dgm:prSet presAssocID="{A88BECAE-C345-4DEA-A2E4-B9F0ADCE5DAD}" presName="accent_3" presStyleCnt="0"/>
      <dgm:spPr/>
    </dgm:pt>
    <dgm:pt modelId="{B5AE8B20-FC43-40B0-9F2A-4071500FCFFC}" type="pres">
      <dgm:prSet presAssocID="{A88BECAE-C345-4DEA-A2E4-B9F0ADCE5DAD}" presName="accentRepeatNode" presStyleLbl="solidFgAcc1" presStyleIdx="2" presStyleCnt="6"/>
      <dgm:spPr/>
    </dgm:pt>
    <dgm:pt modelId="{F5F32CB9-A52E-433C-A41F-7044C4AAB9AE}" type="pres">
      <dgm:prSet presAssocID="{DD130416-F69A-48C2-BE54-574E65710456}" presName="text_4" presStyleLbl="node1" presStyleIdx="3" presStyleCnt="6">
        <dgm:presLayoutVars>
          <dgm:bulletEnabled val="1"/>
        </dgm:presLayoutVars>
      </dgm:prSet>
      <dgm:spPr/>
    </dgm:pt>
    <dgm:pt modelId="{4AB0D82F-6C13-4246-B8A3-2191E446A62E}" type="pres">
      <dgm:prSet presAssocID="{DD130416-F69A-48C2-BE54-574E65710456}" presName="accent_4" presStyleCnt="0"/>
      <dgm:spPr/>
    </dgm:pt>
    <dgm:pt modelId="{D2E35FE0-94D2-4AFE-8AB5-7B677E7F920C}" type="pres">
      <dgm:prSet presAssocID="{DD130416-F69A-48C2-BE54-574E65710456}" presName="accentRepeatNode" presStyleLbl="solidFgAcc1" presStyleIdx="3" presStyleCnt="6"/>
      <dgm:spPr/>
    </dgm:pt>
    <dgm:pt modelId="{5E6038F3-0F9A-4DE9-BD2D-2EA99FA67C02}" type="pres">
      <dgm:prSet presAssocID="{13ECDB7B-D1D6-4C6C-BDC2-2AA1DD638DA7}" presName="text_5" presStyleLbl="node1" presStyleIdx="4" presStyleCnt="6">
        <dgm:presLayoutVars>
          <dgm:bulletEnabled val="1"/>
        </dgm:presLayoutVars>
      </dgm:prSet>
      <dgm:spPr/>
    </dgm:pt>
    <dgm:pt modelId="{D20D4D93-C9B0-4D0A-B23A-E32D9ACAE511}" type="pres">
      <dgm:prSet presAssocID="{13ECDB7B-D1D6-4C6C-BDC2-2AA1DD638DA7}" presName="accent_5" presStyleCnt="0"/>
      <dgm:spPr/>
    </dgm:pt>
    <dgm:pt modelId="{E65FFDF4-6AE2-4923-9536-954EF58A76FF}" type="pres">
      <dgm:prSet presAssocID="{13ECDB7B-D1D6-4C6C-BDC2-2AA1DD638DA7}" presName="accentRepeatNode" presStyleLbl="solidFgAcc1" presStyleIdx="4" presStyleCnt="6"/>
      <dgm:spPr/>
    </dgm:pt>
    <dgm:pt modelId="{CF68DA6D-DB1B-4140-8827-D7ACC010834B}" type="pres">
      <dgm:prSet presAssocID="{1C00450A-77D4-4DA8-8CD3-F32A829514B2}" presName="text_6" presStyleLbl="node1" presStyleIdx="5" presStyleCnt="6">
        <dgm:presLayoutVars>
          <dgm:bulletEnabled val="1"/>
        </dgm:presLayoutVars>
      </dgm:prSet>
      <dgm:spPr/>
    </dgm:pt>
    <dgm:pt modelId="{5A6DECE4-8A99-495F-93BA-E3622A25BB31}" type="pres">
      <dgm:prSet presAssocID="{1C00450A-77D4-4DA8-8CD3-F32A829514B2}" presName="accent_6" presStyleCnt="0"/>
      <dgm:spPr/>
    </dgm:pt>
    <dgm:pt modelId="{5877658E-ED6B-4949-ADF8-315E91F8CF3A}" type="pres">
      <dgm:prSet presAssocID="{1C00450A-77D4-4DA8-8CD3-F32A829514B2}" presName="accentRepeatNode" presStyleLbl="solidFgAcc1" presStyleIdx="5" presStyleCnt="6"/>
      <dgm:spPr/>
    </dgm:pt>
  </dgm:ptLst>
  <dgm:cxnLst>
    <dgm:cxn modelId="{1F685509-5237-44B1-A273-F1C03CFCE16F}" srcId="{925332C7-F4A0-4EBA-96D8-E5B03F59B273}" destId="{1C00450A-77D4-4DA8-8CD3-F32A829514B2}" srcOrd="5" destOrd="0" parTransId="{FFF11CFC-68A8-4AF2-B6CF-DE9000ECFE25}" sibTransId="{78554436-C90A-41CF-85DA-04155FB44F13}"/>
    <dgm:cxn modelId="{EAE91B10-BE4D-47F1-A479-94DCB9CED44A}" type="presOf" srcId="{9B84E8B0-9F3F-4C9D-AC4F-C46C059910F6}" destId="{ACBC4B66-62E6-4678-A145-F455653F4BC7}" srcOrd="0" destOrd="0" presId="urn:microsoft.com/office/officeart/2008/layout/VerticalCurvedList"/>
    <dgm:cxn modelId="{8E253631-72C3-466D-8E10-D0647D403EFC}" srcId="{925332C7-F4A0-4EBA-96D8-E5B03F59B273}" destId="{9B84E8B0-9F3F-4C9D-AC4F-C46C059910F6}" srcOrd="0" destOrd="0" parTransId="{1012FC4C-29D0-4AC2-B08B-CFEF4A1637BF}" sibTransId="{1F526604-D9FB-4473-B540-BA5D04E2349F}"/>
    <dgm:cxn modelId="{90248836-7CFE-4FF8-8C45-CF68866C201F}" type="presOf" srcId="{1F526604-D9FB-4473-B540-BA5D04E2349F}" destId="{42057C86-E46B-4853-98D9-799E0DF40734}" srcOrd="0" destOrd="0" presId="urn:microsoft.com/office/officeart/2008/layout/VerticalCurvedList"/>
    <dgm:cxn modelId="{9F195D5F-F7F1-4A94-BCCE-33C6FA8C9850}" srcId="{925332C7-F4A0-4EBA-96D8-E5B03F59B273}" destId="{13ECDB7B-D1D6-4C6C-BDC2-2AA1DD638DA7}" srcOrd="4" destOrd="0" parTransId="{CC340991-0D9E-4BA5-BC13-9127BC54CDF5}" sibTransId="{489926C3-F2DD-433E-B42B-8F6CED165596}"/>
    <dgm:cxn modelId="{CFB13674-A1E0-4301-A580-852EDDB37D29}" type="presOf" srcId="{DD130416-F69A-48C2-BE54-574E65710456}" destId="{F5F32CB9-A52E-433C-A41F-7044C4AAB9AE}" srcOrd="0" destOrd="0" presId="urn:microsoft.com/office/officeart/2008/layout/VerticalCurvedList"/>
    <dgm:cxn modelId="{653A7896-26AE-4257-80B0-24520E78320E}" type="presOf" srcId="{925332C7-F4A0-4EBA-96D8-E5B03F59B273}" destId="{6F3554A3-2913-4134-A2A3-5CE0BD3FEB7E}" srcOrd="0" destOrd="0" presId="urn:microsoft.com/office/officeart/2008/layout/VerticalCurvedList"/>
    <dgm:cxn modelId="{537F9DA2-B0DB-4D11-A252-637383F911CC}" type="presOf" srcId="{80370C03-B5E0-43BF-BE65-877B19012339}" destId="{9BA8FE9F-8C9D-4B01-9B6C-18A903D9388C}" srcOrd="0" destOrd="0" presId="urn:microsoft.com/office/officeart/2008/layout/VerticalCurvedList"/>
    <dgm:cxn modelId="{27AF56D5-D1E1-43BB-B4DF-FF2CCFE4AE29}" srcId="{925332C7-F4A0-4EBA-96D8-E5B03F59B273}" destId="{80370C03-B5E0-43BF-BE65-877B19012339}" srcOrd="1" destOrd="0" parTransId="{8B4EE948-706C-43A3-9527-85E61AA133CA}" sibTransId="{1015263E-EEE6-4E78-BFE7-5D8A1CF2ACAC}"/>
    <dgm:cxn modelId="{D3C2DDDA-B747-4319-9AF8-841084EE5B68}" srcId="{925332C7-F4A0-4EBA-96D8-E5B03F59B273}" destId="{DD130416-F69A-48C2-BE54-574E65710456}" srcOrd="3" destOrd="0" parTransId="{229E61F1-ABE8-46D3-9A2A-1B5BF0E94A36}" sibTransId="{136FB7BD-8DC9-4632-A4B6-DA016BA7020A}"/>
    <dgm:cxn modelId="{D10733DE-797D-4E86-A4FE-50519E3FE59B}" type="presOf" srcId="{1C00450A-77D4-4DA8-8CD3-F32A829514B2}" destId="{CF68DA6D-DB1B-4140-8827-D7ACC010834B}" srcOrd="0" destOrd="0" presId="urn:microsoft.com/office/officeart/2008/layout/VerticalCurvedList"/>
    <dgm:cxn modelId="{9096CFED-DD95-4801-91B9-E75086C16380}" type="presOf" srcId="{13ECDB7B-D1D6-4C6C-BDC2-2AA1DD638DA7}" destId="{5E6038F3-0F9A-4DE9-BD2D-2EA99FA67C02}" srcOrd="0" destOrd="0" presId="urn:microsoft.com/office/officeart/2008/layout/VerticalCurvedList"/>
    <dgm:cxn modelId="{069AD8ED-FD6D-4AB6-822E-F2628CF258C5}" srcId="{925332C7-F4A0-4EBA-96D8-E5B03F59B273}" destId="{A88BECAE-C345-4DEA-A2E4-B9F0ADCE5DAD}" srcOrd="2" destOrd="0" parTransId="{4D73B20E-737C-4E64-8484-D90781D290C9}" sibTransId="{39519CA8-3AF4-4807-8264-4075FDD8E32E}"/>
    <dgm:cxn modelId="{CBFBF7FE-1273-486E-9399-86975676470A}" type="presOf" srcId="{A88BECAE-C345-4DEA-A2E4-B9F0ADCE5DAD}" destId="{72CED261-2C95-4FE2-AD92-4D94029A74CA}" srcOrd="0" destOrd="0" presId="urn:microsoft.com/office/officeart/2008/layout/VerticalCurvedList"/>
    <dgm:cxn modelId="{345A0F22-46E3-438C-A8C8-1C2B6C06DD0E}" type="presParOf" srcId="{6F3554A3-2913-4134-A2A3-5CE0BD3FEB7E}" destId="{A11376F7-0C49-46F9-90BD-FAE335866571}" srcOrd="0" destOrd="0" presId="urn:microsoft.com/office/officeart/2008/layout/VerticalCurvedList"/>
    <dgm:cxn modelId="{6BF9E8A0-DFF6-458A-A541-873C49674ABB}" type="presParOf" srcId="{A11376F7-0C49-46F9-90BD-FAE335866571}" destId="{12E6B389-4578-457E-88CC-B73098BA01B2}" srcOrd="0" destOrd="0" presId="urn:microsoft.com/office/officeart/2008/layout/VerticalCurvedList"/>
    <dgm:cxn modelId="{332EE09B-0377-4F46-8941-1777874C00A5}" type="presParOf" srcId="{12E6B389-4578-457E-88CC-B73098BA01B2}" destId="{F8AA4E41-4ADF-40A7-81E9-0DC4FDA82017}" srcOrd="0" destOrd="0" presId="urn:microsoft.com/office/officeart/2008/layout/VerticalCurvedList"/>
    <dgm:cxn modelId="{78F302FA-3E67-42E5-95B3-50D41C4B167B}" type="presParOf" srcId="{12E6B389-4578-457E-88CC-B73098BA01B2}" destId="{42057C86-E46B-4853-98D9-799E0DF40734}" srcOrd="1" destOrd="0" presId="urn:microsoft.com/office/officeart/2008/layout/VerticalCurvedList"/>
    <dgm:cxn modelId="{1DCA4B22-BD54-4028-959C-C565B4539565}" type="presParOf" srcId="{12E6B389-4578-457E-88CC-B73098BA01B2}" destId="{56938307-AA5F-4C89-A573-B8E522B4D237}" srcOrd="2" destOrd="0" presId="urn:microsoft.com/office/officeart/2008/layout/VerticalCurvedList"/>
    <dgm:cxn modelId="{F905DBE8-CBB5-44A4-AED1-4B2F98B1B674}" type="presParOf" srcId="{12E6B389-4578-457E-88CC-B73098BA01B2}" destId="{55B5C8D7-8117-46BD-BBA4-29FBFC8706E8}" srcOrd="3" destOrd="0" presId="urn:microsoft.com/office/officeart/2008/layout/VerticalCurvedList"/>
    <dgm:cxn modelId="{54331C32-A36E-482E-8CD7-89DE166F88B2}" type="presParOf" srcId="{A11376F7-0C49-46F9-90BD-FAE335866571}" destId="{ACBC4B66-62E6-4678-A145-F455653F4BC7}" srcOrd="1" destOrd="0" presId="urn:microsoft.com/office/officeart/2008/layout/VerticalCurvedList"/>
    <dgm:cxn modelId="{88E3B985-8C49-46EC-8FD4-93188344E51A}" type="presParOf" srcId="{A11376F7-0C49-46F9-90BD-FAE335866571}" destId="{086C1741-191C-4710-897C-12964DAEF30C}" srcOrd="2" destOrd="0" presId="urn:microsoft.com/office/officeart/2008/layout/VerticalCurvedList"/>
    <dgm:cxn modelId="{C40C4667-6E49-4C29-B18C-50A597EA8C9F}" type="presParOf" srcId="{086C1741-191C-4710-897C-12964DAEF30C}" destId="{76494143-9028-40A9-AC49-508DC975D176}" srcOrd="0" destOrd="0" presId="urn:microsoft.com/office/officeart/2008/layout/VerticalCurvedList"/>
    <dgm:cxn modelId="{5A228AF2-69CA-415F-A4C6-8DD0F849243F}" type="presParOf" srcId="{A11376F7-0C49-46F9-90BD-FAE335866571}" destId="{9BA8FE9F-8C9D-4B01-9B6C-18A903D9388C}" srcOrd="3" destOrd="0" presId="urn:microsoft.com/office/officeart/2008/layout/VerticalCurvedList"/>
    <dgm:cxn modelId="{05B2C6DF-8939-4FED-9B74-D8F41FDAD61F}" type="presParOf" srcId="{A11376F7-0C49-46F9-90BD-FAE335866571}" destId="{1EC33531-8321-4E22-A3B4-F826FAF191DA}" srcOrd="4" destOrd="0" presId="urn:microsoft.com/office/officeart/2008/layout/VerticalCurvedList"/>
    <dgm:cxn modelId="{B0D30F46-BAB2-44DD-8F38-AF2A3F136FEA}" type="presParOf" srcId="{1EC33531-8321-4E22-A3B4-F826FAF191DA}" destId="{F4A399DF-769C-42EE-9E34-29305757C9CA}" srcOrd="0" destOrd="0" presId="urn:microsoft.com/office/officeart/2008/layout/VerticalCurvedList"/>
    <dgm:cxn modelId="{4453E3B0-80E0-4C1E-95F2-B9A70F92211D}" type="presParOf" srcId="{A11376F7-0C49-46F9-90BD-FAE335866571}" destId="{72CED261-2C95-4FE2-AD92-4D94029A74CA}" srcOrd="5" destOrd="0" presId="urn:microsoft.com/office/officeart/2008/layout/VerticalCurvedList"/>
    <dgm:cxn modelId="{84B1ADF3-4B1C-422C-9FE9-0F6C89A8D4CD}" type="presParOf" srcId="{A11376F7-0C49-46F9-90BD-FAE335866571}" destId="{A9328ECE-1348-4720-A840-9A265B20D0D0}" srcOrd="6" destOrd="0" presId="urn:microsoft.com/office/officeart/2008/layout/VerticalCurvedList"/>
    <dgm:cxn modelId="{F96FF2C7-0621-4098-A1FC-E63ED9B2046E}" type="presParOf" srcId="{A9328ECE-1348-4720-A840-9A265B20D0D0}" destId="{B5AE8B20-FC43-40B0-9F2A-4071500FCFFC}" srcOrd="0" destOrd="0" presId="urn:microsoft.com/office/officeart/2008/layout/VerticalCurvedList"/>
    <dgm:cxn modelId="{73C39BB5-B89C-4083-BE9A-F0C767852BFD}" type="presParOf" srcId="{A11376F7-0C49-46F9-90BD-FAE335866571}" destId="{F5F32CB9-A52E-433C-A41F-7044C4AAB9AE}" srcOrd="7" destOrd="0" presId="urn:microsoft.com/office/officeart/2008/layout/VerticalCurvedList"/>
    <dgm:cxn modelId="{3433C569-8906-4BBB-8A84-08A1C9083D6B}" type="presParOf" srcId="{A11376F7-0C49-46F9-90BD-FAE335866571}" destId="{4AB0D82F-6C13-4246-B8A3-2191E446A62E}" srcOrd="8" destOrd="0" presId="urn:microsoft.com/office/officeart/2008/layout/VerticalCurvedList"/>
    <dgm:cxn modelId="{3DEBE039-A0BF-4789-AE92-B9AD42CB48C2}" type="presParOf" srcId="{4AB0D82F-6C13-4246-B8A3-2191E446A62E}" destId="{D2E35FE0-94D2-4AFE-8AB5-7B677E7F920C}" srcOrd="0" destOrd="0" presId="urn:microsoft.com/office/officeart/2008/layout/VerticalCurvedList"/>
    <dgm:cxn modelId="{D4917D43-C8F7-451D-899E-99E6FBDA7446}" type="presParOf" srcId="{A11376F7-0C49-46F9-90BD-FAE335866571}" destId="{5E6038F3-0F9A-4DE9-BD2D-2EA99FA67C02}" srcOrd="9" destOrd="0" presId="urn:microsoft.com/office/officeart/2008/layout/VerticalCurvedList"/>
    <dgm:cxn modelId="{A596522B-6C3B-4013-A39F-1FC8464560FE}" type="presParOf" srcId="{A11376F7-0C49-46F9-90BD-FAE335866571}" destId="{D20D4D93-C9B0-4D0A-B23A-E32D9ACAE511}" srcOrd="10" destOrd="0" presId="urn:microsoft.com/office/officeart/2008/layout/VerticalCurvedList"/>
    <dgm:cxn modelId="{E377271B-D6AF-4D0B-88F8-7A02149EB83A}" type="presParOf" srcId="{D20D4D93-C9B0-4D0A-B23A-E32D9ACAE511}" destId="{E65FFDF4-6AE2-4923-9536-954EF58A76FF}" srcOrd="0" destOrd="0" presId="urn:microsoft.com/office/officeart/2008/layout/VerticalCurvedList"/>
    <dgm:cxn modelId="{A76B2103-FBF1-4F06-A0B3-2CF4EBEEC7BA}" type="presParOf" srcId="{A11376F7-0C49-46F9-90BD-FAE335866571}" destId="{CF68DA6D-DB1B-4140-8827-D7ACC010834B}" srcOrd="11" destOrd="0" presId="urn:microsoft.com/office/officeart/2008/layout/VerticalCurvedList"/>
    <dgm:cxn modelId="{F6200616-9480-4C86-86FD-517EF80AE372}" type="presParOf" srcId="{A11376F7-0C49-46F9-90BD-FAE335866571}" destId="{5A6DECE4-8A99-495F-93BA-E3622A25BB31}" srcOrd="12" destOrd="0" presId="urn:microsoft.com/office/officeart/2008/layout/VerticalCurvedList"/>
    <dgm:cxn modelId="{90179EA9-6F8E-4F63-8BFC-AAD95CF3F3C2}" type="presParOf" srcId="{5A6DECE4-8A99-495F-93BA-E3622A25BB31}" destId="{5877658E-ED6B-4949-ADF8-315E91F8CF3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5332C7-F4A0-4EBA-96D8-E5B03F59B273}"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fr-CH"/>
        </a:p>
      </dgm:t>
    </dgm:pt>
    <dgm:pt modelId="{A88BECAE-C345-4DEA-A2E4-B9F0ADCE5DAD}">
      <dgm:prSet custT="1"/>
      <dgm:spPr/>
      <dgm:t>
        <a:bodyPr/>
        <a:lstStyle/>
        <a:p>
          <a:pPr rtl="0"/>
          <a:r>
            <a:rPr lang="fr-FR" sz="1400" b="1" i="1" dirty="0">
              <a:solidFill>
                <a:schemeClr val="accent6">
                  <a:lumMod val="75000"/>
                </a:schemeClr>
              </a:solidFill>
            </a:rPr>
            <a:t>Description de chaque garantie eu égard à la situation nationale </a:t>
          </a:r>
          <a:endParaRPr lang="en-US" sz="1400" b="1" i="1" u="none" strike="noStrike" cap="none" baseline="0" dirty="0">
            <a:solidFill>
              <a:schemeClr val="accent6">
                <a:lumMod val="75000"/>
              </a:schemeClr>
            </a:solidFill>
            <a:latin typeface="+mn-lt"/>
            <a:ea typeface="Calibri"/>
            <a:cs typeface="Calibri"/>
            <a:sym typeface="Calibri"/>
          </a:endParaRPr>
        </a:p>
      </dgm:t>
    </dgm:pt>
    <dgm:pt modelId="{4D73B20E-737C-4E64-8484-D90781D290C9}" type="parTrans" cxnId="{069AD8ED-FD6D-4AB6-822E-F2628CF258C5}">
      <dgm:prSet/>
      <dgm:spPr/>
      <dgm:t>
        <a:bodyPr/>
        <a:lstStyle/>
        <a:p>
          <a:endParaRPr lang="fr-CH"/>
        </a:p>
      </dgm:t>
    </dgm:pt>
    <dgm:pt modelId="{39519CA8-3AF4-4807-8264-4075FDD8E32E}" type="sibTrans" cxnId="{069AD8ED-FD6D-4AB6-822E-F2628CF258C5}">
      <dgm:prSet/>
      <dgm:spPr/>
      <dgm:t>
        <a:bodyPr/>
        <a:lstStyle/>
        <a:p>
          <a:endParaRPr lang="fr-CH"/>
        </a:p>
      </dgm:t>
    </dgm:pt>
    <dgm:pt modelId="{13ECDB7B-D1D6-4C6C-BDC2-2AA1DD638DA7}">
      <dgm:prSet custT="1"/>
      <dgm:spPr/>
      <dgm:t>
        <a:bodyPr/>
        <a:lstStyle/>
        <a:p>
          <a:pPr rtl="0"/>
          <a:r>
            <a:rPr lang="fr-FR" sz="1400" b="1" i="1" dirty="0">
              <a:solidFill>
                <a:schemeClr val="accent6">
                  <a:lumMod val="75000"/>
                </a:schemeClr>
              </a:solidFill>
            </a:rPr>
            <a:t>Description des systèmes et processus existants qui se rapportent à la prise en compte et au respect des garanties, notamment les systèmes d’information </a:t>
          </a:r>
          <a:endParaRPr lang="en-US" sz="1400" b="1" i="1" u="none" strike="noStrike" cap="none" baseline="0" dirty="0">
            <a:solidFill>
              <a:schemeClr val="accent6">
                <a:lumMod val="75000"/>
              </a:schemeClr>
            </a:solidFill>
            <a:latin typeface="+mn-lt"/>
            <a:ea typeface="Calibri"/>
            <a:cs typeface="Calibri"/>
            <a:sym typeface="Calibri"/>
          </a:endParaRPr>
        </a:p>
      </dgm:t>
    </dgm:pt>
    <dgm:pt modelId="{CC340991-0D9E-4BA5-BC13-9127BC54CDF5}" type="parTrans" cxnId="{9F195D5F-F7F1-4A94-BCCE-33C6FA8C9850}">
      <dgm:prSet/>
      <dgm:spPr/>
      <dgm:t>
        <a:bodyPr/>
        <a:lstStyle/>
        <a:p>
          <a:endParaRPr lang="fr-CH"/>
        </a:p>
      </dgm:t>
    </dgm:pt>
    <dgm:pt modelId="{489926C3-F2DD-433E-B42B-8F6CED165596}" type="sibTrans" cxnId="{9F195D5F-F7F1-4A94-BCCE-33C6FA8C9850}">
      <dgm:prSet/>
      <dgm:spPr/>
      <dgm:t>
        <a:bodyPr/>
        <a:lstStyle/>
        <a:p>
          <a:endParaRPr lang="fr-CH"/>
        </a:p>
      </dgm:t>
    </dgm:pt>
    <dgm:pt modelId="{9B84E8B0-9F3F-4C9D-AC4F-C46C059910F6}">
      <dgm:prSet phldrT="[Text]" custT="1"/>
      <dgm:spPr/>
      <dgm:t>
        <a:bodyPr/>
        <a:lstStyle/>
        <a:p>
          <a:r>
            <a:rPr lang="fr-FR" sz="1400" b="1" i="1" dirty="0">
              <a:solidFill>
                <a:srgbClr val="FF0000"/>
              </a:solidFill>
              <a:latin typeface="+mn-lt"/>
            </a:rPr>
            <a:t>Information sur le type d’activités REDD+ inclues dans le résumé des informations </a:t>
          </a:r>
          <a:endParaRPr lang="fr-CH" sz="1400" b="1" i="1" dirty="0">
            <a:solidFill>
              <a:srgbClr val="FF0000"/>
            </a:solidFill>
            <a:latin typeface="+mn-lt"/>
          </a:endParaRPr>
        </a:p>
      </dgm:t>
    </dgm:pt>
    <dgm:pt modelId="{1012FC4C-29D0-4AC2-B08B-CFEF4A1637BF}" type="parTrans" cxnId="{8E253631-72C3-466D-8E10-D0647D403EFC}">
      <dgm:prSet/>
      <dgm:spPr/>
      <dgm:t>
        <a:bodyPr/>
        <a:lstStyle/>
        <a:p>
          <a:endParaRPr lang="fr-CH"/>
        </a:p>
      </dgm:t>
    </dgm:pt>
    <dgm:pt modelId="{1F526604-D9FB-4473-B540-BA5D04E2349F}" type="sibTrans" cxnId="{8E253631-72C3-466D-8E10-D0647D403EFC}">
      <dgm:prSet/>
      <dgm:spPr/>
      <dgm:t>
        <a:bodyPr/>
        <a:lstStyle/>
        <a:p>
          <a:endParaRPr lang="fr-CH"/>
        </a:p>
      </dgm:t>
    </dgm:pt>
    <dgm:pt modelId="{9407B6A2-1A94-4A65-AA40-BF272ACA320C}">
      <dgm:prSet custT="1"/>
      <dgm:spPr/>
      <dgm:t>
        <a:bodyPr/>
        <a:lstStyle/>
        <a:p>
          <a:pPr rtl="0"/>
          <a:r>
            <a:rPr lang="fr-FR" sz="1400" b="1" i="1" dirty="0">
              <a:solidFill>
                <a:schemeClr val="accent6">
                  <a:lumMod val="75000"/>
                </a:schemeClr>
              </a:solidFill>
            </a:rPr>
            <a:t>Informations sur la manière dont chacune des garanties a été prise en compte et respectée</a:t>
          </a:r>
          <a:endParaRPr lang="en-US" sz="1400" b="1" i="1" u="none" strike="noStrike" cap="none" baseline="0" dirty="0">
            <a:solidFill>
              <a:schemeClr val="accent6">
                <a:lumMod val="75000"/>
              </a:schemeClr>
            </a:solidFill>
            <a:latin typeface="+mn-lt"/>
            <a:ea typeface="Calibri"/>
            <a:cs typeface="Calibri"/>
            <a:sym typeface="Calibri"/>
          </a:endParaRPr>
        </a:p>
      </dgm:t>
    </dgm:pt>
    <dgm:pt modelId="{5A0AA644-A7E5-4870-9E37-ED8EC1AB2DFF}" type="parTrans" cxnId="{AFC23F17-C3DD-4C2C-8564-5B9F320A59FE}">
      <dgm:prSet/>
      <dgm:spPr/>
      <dgm:t>
        <a:bodyPr/>
        <a:lstStyle/>
        <a:p>
          <a:endParaRPr lang="fr-FR"/>
        </a:p>
      </dgm:t>
    </dgm:pt>
    <dgm:pt modelId="{CE0B4A66-255D-4424-8CCF-393B2E610824}" type="sibTrans" cxnId="{AFC23F17-C3DD-4C2C-8564-5B9F320A59FE}">
      <dgm:prSet/>
      <dgm:spPr/>
      <dgm:t>
        <a:bodyPr/>
        <a:lstStyle/>
        <a:p>
          <a:endParaRPr lang="fr-FR"/>
        </a:p>
      </dgm:t>
    </dgm:pt>
    <dgm:pt modelId="{80370C03-B5E0-43BF-BE65-877B19012339}">
      <dgm:prSet custT="1"/>
      <dgm:spPr/>
      <dgm:t>
        <a:bodyPr/>
        <a:lstStyle/>
        <a:p>
          <a:pPr rtl="0"/>
          <a:r>
            <a:rPr lang="fr-FR" sz="1400" b="1" i="1" dirty="0">
              <a:solidFill>
                <a:schemeClr val="accent6">
                  <a:lumMod val="75000"/>
                </a:schemeClr>
              </a:solidFill>
            </a:rPr>
            <a:t>Informations sur la situation nationale qui se rapporte à la prise en compte et au respect des garanties </a:t>
          </a:r>
          <a:endParaRPr lang="en-US" sz="1400" b="1" i="1" u="none" strike="noStrike" cap="none" baseline="0" dirty="0">
            <a:solidFill>
              <a:schemeClr val="accent6">
                <a:lumMod val="75000"/>
              </a:schemeClr>
            </a:solidFill>
            <a:latin typeface="+mn-lt"/>
            <a:ea typeface="Calibri"/>
            <a:cs typeface="Calibri"/>
            <a:sym typeface="Calibri"/>
          </a:endParaRPr>
        </a:p>
      </dgm:t>
    </dgm:pt>
    <dgm:pt modelId="{1015263E-EEE6-4E78-BFE7-5D8A1CF2ACAC}" type="sibTrans" cxnId="{27AF56D5-D1E1-43BB-B4DF-FF2CCFE4AE29}">
      <dgm:prSet/>
      <dgm:spPr/>
      <dgm:t>
        <a:bodyPr/>
        <a:lstStyle/>
        <a:p>
          <a:endParaRPr lang="fr-CH"/>
        </a:p>
      </dgm:t>
    </dgm:pt>
    <dgm:pt modelId="{8B4EE948-706C-43A3-9527-85E61AA133CA}" type="parTrans" cxnId="{27AF56D5-D1E1-43BB-B4DF-FF2CCFE4AE29}">
      <dgm:prSet/>
      <dgm:spPr/>
      <dgm:t>
        <a:bodyPr/>
        <a:lstStyle/>
        <a:p>
          <a:endParaRPr lang="fr-CH"/>
        </a:p>
      </dgm:t>
    </dgm:pt>
    <dgm:pt modelId="{5B0C9AE2-1C8C-6343-9A8F-C79149176281}">
      <dgm:prSet custT="1"/>
      <dgm:spPr/>
      <dgm:t>
        <a:bodyPr/>
        <a:lstStyle/>
        <a:p>
          <a:r>
            <a:rPr lang="fr-FR" sz="1400" b="1" i="1" dirty="0">
              <a:solidFill>
                <a:srgbClr val="00B050"/>
              </a:solidFill>
            </a:rPr>
            <a:t>Tout autre renseignement utile concernant les garanties </a:t>
          </a:r>
        </a:p>
      </dgm:t>
    </dgm:pt>
    <dgm:pt modelId="{2B491916-487B-3747-8E6A-B72C8243A7E0}" type="parTrans" cxnId="{8B243284-A6DB-F046-8801-9C47AE553666}">
      <dgm:prSet/>
      <dgm:spPr/>
      <dgm:t>
        <a:bodyPr/>
        <a:lstStyle/>
        <a:p>
          <a:endParaRPr lang="en-US"/>
        </a:p>
      </dgm:t>
    </dgm:pt>
    <dgm:pt modelId="{83D02B30-B5C2-EA49-9543-9B89D40CA009}" type="sibTrans" cxnId="{8B243284-A6DB-F046-8801-9C47AE553666}">
      <dgm:prSet/>
      <dgm:spPr/>
      <dgm:t>
        <a:bodyPr/>
        <a:lstStyle/>
        <a:p>
          <a:endParaRPr lang="en-US"/>
        </a:p>
      </dgm:t>
    </dgm:pt>
    <dgm:pt modelId="{48A630F4-8467-5D47-9E30-CB2CD28FC54A}">
      <dgm:prSet custT="1"/>
      <dgm:spPr/>
      <dgm:t>
        <a:bodyPr/>
        <a:lstStyle/>
        <a:p>
          <a:r>
            <a:rPr lang="fr-FR" sz="1400" b="1" i="1" dirty="0">
              <a:solidFill>
                <a:srgbClr val="00B050"/>
              </a:solidFill>
            </a:rPr>
            <a:t>Améliorer les informations communiquées dans le résumé des informations mentionné au paragraphe 1 ci-dessus, compte tenu d’une démarche par étapes </a:t>
          </a:r>
        </a:p>
      </dgm:t>
    </dgm:pt>
    <dgm:pt modelId="{FDF1A4BC-32D6-674D-B2ED-44B1F300416E}" type="parTrans" cxnId="{40C96CAE-2CD6-8D49-BA04-A63F99D9D9A5}">
      <dgm:prSet/>
      <dgm:spPr/>
      <dgm:t>
        <a:bodyPr/>
        <a:lstStyle/>
        <a:p>
          <a:endParaRPr lang="en-US"/>
        </a:p>
      </dgm:t>
    </dgm:pt>
    <dgm:pt modelId="{A7233E9A-E118-DD42-8E9B-FAAE16EAB124}" type="sibTrans" cxnId="{40C96CAE-2CD6-8D49-BA04-A63F99D9D9A5}">
      <dgm:prSet/>
      <dgm:spPr/>
      <dgm:t>
        <a:bodyPr/>
        <a:lstStyle/>
        <a:p>
          <a:endParaRPr lang="en-US"/>
        </a:p>
      </dgm:t>
    </dgm:pt>
    <dgm:pt modelId="{6F3554A3-2913-4134-A2A3-5CE0BD3FEB7E}" type="pres">
      <dgm:prSet presAssocID="{925332C7-F4A0-4EBA-96D8-E5B03F59B273}" presName="Name0" presStyleCnt="0">
        <dgm:presLayoutVars>
          <dgm:chMax val="7"/>
          <dgm:chPref val="7"/>
          <dgm:dir/>
        </dgm:presLayoutVars>
      </dgm:prSet>
      <dgm:spPr/>
    </dgm:pt>
    <dgm:pt modelId="{A11376F7-0C49-46F9-90BD-FAE335866571}" type="pres">
      <dgm:prSet presAssocID="{925332C7-F4A0-4EBA-96D8-E5B03F59B273}" presName="Name1" presStyleCnt="0"/>
      <dgm:spPr/>
    </dgm:pt>
    <dgm:pt modelId="{12E6B389-4578-457E-88CC-B73098BA01B2}" type="pres">
      <dgm:prSet presAssocID="{925332C7-F4A0-4EBA-96D8-E5B03F59B273}" presName="cycle" presStyleCnt="0"/>
      <dgm:spPr/>
    </dgm:pt>
    <dgm:pt modelId="{F8AA4E41-4ADF-40A7-81E9-0DC4FDA82017}" type="pres">
      <dgm:prSet presAssocID="{925332C7-F4A0-4EBA-96D8-E5B03F59B273}" presName="srcNode" presStyleLbl="node1" presStyleIdx="0" presStyleCnt="7"/>
      <dgm:spPr/>
    </dgm:pt>
    <dgm:pt modelId="{42057C86-E46B-4853-98D9-799E0DF40734}" type="pres">
      <dgm:prSet presAssocID="{925332C7-F4A0-4EBA-96D8-E5B03F59B273}" presName="conn" presStyleLbl="parChTrans1D2" presStyleIdx="0" presStyleCnt="1"/>
      <dgm:spPr/>
    </dgm:pt>
    <dgm:pt modelId="{56938307-AA5F-4C89-A573-B8E522B4D237}" type="pres">
      <dgm:prSet presAssocID="{925332C7-F4A0-4EBA-96D8-E5B03F59B273}" presName="extraNode" presStyleLbl="node1" presStyleIdx="0" presStyleCnt="7"/>
      <dgm:spPr/>
    </dgm:pt>
    <dgm:pt modelId="{55B5C8D7-8117-46BD-BBA4-29FBFC8706E8}" type="pres">
      <dgm:prSet presAssocID="{925332C7-F4A0-4EBA-96D8-E5B03F59B273}" presName="dstNode" presStyleLbl="node1" presStyleIdx="0" presStyleCnt="7"/>
      <dgm:spPr/>
    </dgm:pt>
    <dgm:pt modelId="{ACBC4B66-62E6-4678-A145-F455653F4BC7}" type="pres">
      <dgm:prSet presAssocID="{9B84E8B0-9F3F-4C9D-AC4F-C46C059910F6}" presName="text_1" presStyleLbl="node1" presStyleIdx="0" presStyleCnt="7" custLinFactNeighborX="-268">
        <dgm:presLayoutVars>
          <dgm:bulletEnabled val="1"/>
        </dgm:presLayoutVars>
      </dgm:prSet>
      <dgm:spPr/>
    </dgm:pt>
    <dgm:pt modelId="{086C1741-191C-4710-897C-12964DAEF30C}" type="pres">
      <dgm:prSet presAssocID="{9B84E8B0-9F3F-4C9D-AC4F-C46C059910F6}" presName="accent_1" presStyleCnt="0"/>
      <dgm:spPr/>
    </dgm:pt>
    <dgm:pt modelId="{76494143-9028-40A9-AC49-508DC975D176}" type="pres">
      <dgm:prSet presAssocID="{9B84E8B0-9F3F-4C9D-AC4F-C46C059910F6}" presName="accentRepeatNode" presStyleLbl="solidFgAcc1" presStyleIdx="0" presStyleCnt="7"/>
      <dgm:spPr/>
    </dgm:pt>
    <dgm:pt modelId="{B90CF401-E9AD-2A40-99A5-70FE7815FF1E}" type="pres">
      <dgm:prSet presAssocID="{80370C03-B5E0-43BF-BE65-877B19012339}" presName="text_2" presStyleLbl="node1" presStyleIdx="1" presStyleCnt="7">
        <dgm:presLayoutVars>
          <dgm:bulletEnabled val="1"/>
        </dgm:presLayoutVars>
      </dgm:prSet>
      <dgm:spPr/>
    </dgm:pt>
    <dgm:pt modelId="{FDB69531-37C5-B846-84D8-3E251FB53673}" type="pres">
      <dgm:prSet presAssocID="{80370C03-B5E0-43BF-BE65-877B19012339}" presName="accent_2" presStyleCnt="0"/>
      <dgm:spPr/>
    </dgm:pt>
    <dgm:pt modelId="{F4A399DF-769C-42EE-9E34-29305757C9CA}" type="pres">
      <dgm:prSet presAssocID="{80370C03-B5E0-43BF-BE65-877B19012339}" presName="accentRepeatNode" presStyleLbl="solidFgAcc1" presStyleIdx="1" presStyleCnt="7"/>
      <dgm:spPr/>
    </dgm:pt>
    <dgm:pt modelId="{C3F646F4-4580-3841-92DF-9CA785E022EA}" type="pres">
      <dgm:prSet presAssocID="{A88BECAE-C345-4DEA-A2E4-B9F0ADCE5DAD}" presName="text_3" presStyleLbl="node1" presStyleIdx="2" presStyleCnt="7">
        <dgm:presLayoutVars>
          <dgm:bulletEnabled val="1"/>
        </dgm:presLayoutVars>
      </dgm:prSet>
      <dgm:spPr/>
    </dgm:pt>
    <dgm:pt modelId="{BACC2453-68A2-214F-9BC7-1E93EC209346}" type="pres">
      <dgm:prSet presAssocID="{A88BECAE-C345-4DEA-A2E4-B9F0ADCE5DAD}" presName="accent_3" presStyleCnt="0"/>
      <dgm:spPr/>
    </dgm:pt>
    <dgm:pt modelId="{B5AE8B20-FC43-40B0-9F2A-4071500FCFFC}" type="pres">
      <dgm:prSet presAssocID="{A88BECAE-C345-4DEA-A2E4-B9F0ADCE5DAD}" presName="accentRepeatNode" presStyleLbl="solidFgAcc1" presStyleIdx="2" presStyleCnt="7"/>
      <dgm:spPr/>
    </dgm:pt>
    <dgm:pt modelId="{9DFCDD9B-D4CB-B046-B357-88CEFF424E00}" type="pres">
      <dgm:prSet presAssocID="{13ECDB7B-D1D6-4C6C-BDC2-2AA1DD638DA7}" presName="text_4" presStyleLbl="node1" presStyleIdx="3" presStyleCnt="7">
        <dgm:presLayoutVars>
          <dgm:bulletEnabled val="1"/>
        </dgm:presLayoutVars>
      </dgm:prSet>
      <dgm:spPr/>
    </dgm:pt>
    <dgm:pt modelId="{25B419D7-D65F-FB42-A727-83B708AF53D5}" type="pres">
      <dgm:prSet presAssocID="{13ECDB7B-D1D6-4C6C-BDC2-2AA1DD638DA7}" presName="accent_4" presStyleCnt="0"/>
      <dgm:spPr/>
    </dgm:pt>
    <dgm:pt modelId="{E65FFDF4-6AE2-4923-9536-954EF58A76FF}" type="pres">
      <dgm:prSet presAssocID="{13ECDB7B-D1D6-4C6C-BDC2-2AA1DD638DA7}" presName="accentRepeatNode" presStyleLbl="solidFgAcc1" presStyleIdx="3" presStyleCnt="7"/>
      <dgm:spPr/>
    </dgm:pt>
    <dgm:pt modelId="{18DBA4C4-39FC-3346-84FB-DF91D6942DE0}" type="pres">
      <dgm:prSet presAssocID="{9407B6A2-1A94-4A65-AA40-BF272ACA320C}" presName="text_5" presStyleLbl="node1" presStyleIdx="4" presStyleCnt="7">
        <dgm:presLayoutVars>
          <dgm:bulletEnabled val="1"/>
        </dgm:presLayoutVars>
      </dgm:prSet>
      <dgm:spPr/>
    </dgm:pt>
    <dgm:pt modelId="{D350C858-6C1E-1046-9A4D-550918CF30AD}" type="pres">
      <dgm:prSet presAssocID="{9407B6A2-1A94-4A65-AA40-BF272ACA320C}" presName="accent_5" presStyleCnt="0"/>
      <dgm:spPr/>
    </dgm:pt>
    <dgm:pt modelId="{7CAFA817-0410-4DFC-8D84-3618F33ACFAE}" type="pres">
      <dgm:prSet presAssocID="{9407B6A2-1A94-4A65-AA40-BF272ACA320C}" presName="accentRepeatNode" presStyleLbl="solidFgAcc1" presStyleIdx="4" presStyleCnt="7"/>
      <dgm:spPr/>
    </dgm:pt>
    <dgm:pt modelId="{AF48A980-2F96-B145-9919-0777CD3056CE}" type="pres">
      <dgm:prSet presAssocID="{5B0C9AE2-1C8C-6343-9A8F-C79149176281}" presName="text_6" presStyleLbl="node1" presStyleIdx="5" presStyleCnt="7">
        <dgm:presLayoutVars>
          <dgm:bulletEnabled val="1"/>
        </dgm:presLayoutVars>
      </dgm:prSet>
      <dgm:spPr/>
    </dgm:pt>
    <dgm:pt modelId="{0D211BB4-A2B1-D64D-8C06-2E316E29DA51}" type="pres">
      <dgm:prSet presAssocID="{5B0C9AE2-1C8C-6343-9A8F-C79149176281}" presName="accent_6" presStyleCnt="0"/>
      <dgm:spPr/>
    </dgm:pt>
    <dgm:pt modelId="{17F04D48-06C5-AE42-ACEA-3E6B21E5973C}" type="pres">
      <dgm:prSet presAssocID="{5B0C9AE2-1C8C-6343-9A8F-C79149176281}" presName="accentRepeatNode" presStyleLbl="solidFgAcc1" presStyleIdx="5" presStyleCnt="7"/>
      <dgm:spPr/>
    </dgm:pt>
    <dgm:pt modelId="{108B02B9-DEDA-6F4F-B06E-500AF760DA68}" type="pres">
      <dgm:prSet presAssocID="{48A630F4-8467-5D47-9E30-CB2CD28FC54A}" presName="text_7" presStyleLbl="node1" presStyleIdx="6" presStyleCnt="7">
        <dgm:presLayoutVars>
          <dgm:bulletEnabled val="1"/>
        </dgm:presLayoutVars>
      </dgm:prSet>
      <dgm:spPr/>
    </dgm:pt>
    <dgm:pt modelId="{16501C39-7CE3-2149-957A-1EA484D697F3}" type="pres">
      <dgm:prSet presAssocID="{48A630F4-8467-5D47-9E30-CB2CD28FC54A}" presName="accent_7" presStyleCnt="0"/>
      <dgm:spPr/>
    </dgm:pt>
    <dgm:pt modelId="{C5E57EC1-D78E-0A4F-BC5B-34CAA7A38E95}" type="pres">
      <dgm:prSet presAssocID="{48A630F4-8467-5D47-9E30-CB2CD28FC54A}" presName="accentRepeatNode" presStyleLbl="solidFgAcc1" presStyleIdx="6" presStyleCnt="7"/>
      <dgm:spPr/>
    </dgm:pt>
  </dgm:ptLst>
  <dgm:cxnLst>
    <dgm:cxn modelId="{B483E20F-DB03-F04E-A9EB-601019B68C2B}" type="presOf" srcId="{13ECDB7B-D1D6-4C6C-BDC2-2AA1DD638DA7}" destId="{9DFCDD9B-D4CB-B046-B357-88CEFF424E00}" srcOrd="0" destOrd="0" presId="urn:microsoft.com/office/officeart/2008/layout/VerticalCurvedList"/>
    <dgm:cxn modelId="{7E395116-0FA7-5744-BF79-B37891B3B695}" type="presOf" srcId="{1F526604-D9FB-4473-B540-BA5D04E2349F}" destId="{42057C86-E46B-4853-98D9-799E0DF40734}" srcOrd="0" destOrd="0" presId="urn:microsoft.com/office/officeart/2008/layout/VerticalCurvedList"/>
    <dgm:cxn modelId="{AFC23F17-C3DD-4C2C-8564-5B9F320A59FE}" srcId="{925332C7-F4A0-4EBA-96D8-E5B03F59B273}" destId="{9407B6A2-1A94-4A65-AA40-BF272ACA320C}" srcOrd="4" destOrd="0" parTransId="{5A0AA644-A7E5-4870-9E37-ED8EC1AB2DFF}" sibTransId="{CE0B4A66-255D-4424-8CCF-393B2E610824}"/>
    <dgm:cxn modelId="{F02F322C-DFE9-8D4D-BE47-C58561ECC75C}" type="presOf" srcId="{5B0C9AE2-1C8C-6343-9A8F-C79149176281}" destId="{AF48A980-2F96-B145-9919-0777CD3056CE}" srcOrd="0" destOrd="0" presId="urn:microsoft.com/office/officeart/2008/layout/VerticalCurvedList"/>
    <dgm:cxn modelId="{8E253631-72C3-466D-8E10-D0647D403EFC}" srcId="{925332C7-F4A0-4EBA-96D8-E5B03F59B273}" destId="{9B84E8B0-9F3F-4C9D-AC4F-C46C059910F6}" srcOrd="0" destOrd="0" parTransId="{1012FC4C-29D0-4AC2-B08B-CFEF4A1637BF}" sibTransId="{1F526604-D9FB-4473-B540-BA5D04E2349F}"/>
    <dgm:cxn modelId="{9F829732-CF22-534B-B789-B5ADEA10E616}" type="presOf" srcId="{9B84E8B0-9F3F-4C9D-AC4F-C46C059910F6}" destId="{ACBC4B66-62E6-4678-A145-F455653F4BC7}" srcOrd="0" destOrd="0" presId="urn:microsoft.com/office/officeart/2008/layout/VerticalCurvedList"/>
    <dgm:cxn modelId="{9F195D5F-F7F1-4A94-BCCE-33C6FA8C9850}" srcId="{925332C7-F4A0-4EBA-96D8-E5B03F59B273}" destId="{13ECDB7B-D1D6-4C6C-BDC2-2AA1DD638DA7}" srcOrd="3" destOrd="0" parTransId="{CC340991-0D9E-4BA5-BC13-9127BC54CDF5}" sibTransId="{489926C3-F2DD-433E-B42B-8F6CED165596}"/>
    <dgm:cxn modelId="{48502A76-BDA4-FC48-823F-CAE73069B23F}" type="presOf" srcId="{48A630F4-8467-5D47-9E30-CB2CD28FC54A}" destId="{108B02B9-DEDA-6F4F-B06E-500AF760DA68}" srcOrd="0" destOrd="0" presId="urn:microsoft.com/office/officeart/2008/layout/VerticalCurvedList"/>
    <dgm:cxn modelId="{8B243284-A6DB-F046-8801-9C47AE553666}" srcId="{925332C7-F4A0-4EBA-96D8-E5B03F59B273}" destId="{5B0C9AE2-1C8C-6343-9A8F-C79149176281}" srcOrd="5" destOrd="0" parTransId="{2B491916-487B-3747-8E6A-B72C8243A7E0}" sibTransId="{83D02B30-B5C2-EA49-9543-9B89D40CA009}"/>
    <dgm:cxn modelId="{71D7518E-FBD5-7A49-A21E-892EF3411F9E}" type="presOf" srcId="{9407B6A2-1A94-4A65-AA40-BF272ACA320C}" destId="{18DBA4C4-39FC-3346-84FB-DF91D6942DE0}" srcOrd="0" destOrd="0" presId="urn:microsoft.com/office/officeart/2008/layout/VerticalCurvedList"/>
    <dgm:cxn modelId="{F7ACD7A3-0D1A-D243-A955-0670A94E4E94}" type="presOf" srcId="{80370C03-B5E0-43BF-BE65-877B19012339}" destId="{B90CF401-E9AD-2A40-99A5-70FE7815FF1E}" srcOrd="0" destOrd="0" presId="urn:microsoft.com/office/officeart/2008/layout/VerticalCurvedList"/>
    <dgm:cxn modelId="{19C63DA7-495B-C54D-B04F-51182F5BA5DB}" type="presOf" srcId="{A88BECAE-C345-4DEA-A2E4-B9F0ADCE5DAD}" destId="{C3F646F4-4580-3841-92DF-9CA785E022EA}" srcOrd="0" destOrd="0" presId="urn:microsoft.com/office/officeart/2008/layout/VerticalCurvedList"/>
    <dgm:cxn modelId="{40C96CAE-2CD6-8D49-BA04-A63F99D9D9A5}" srcId="{925332C7-F4A0-4EBA-96D8-E5B03F59B273}" destId="{48A630F4-8467-5D47-9E30-CB2CD28FC54A}" srcOrd="6" destOrd="0" parTransId="{FDF1A4BC-32D6-674D-B2ED-44B1F300416E}" sibTransId="{A7233E9A-E118-DD42-8E9B-FAAE16EAB124}"/>
    <dgm:cxn modelId="{85D169CE-3D9A-406D-82AF-389C4287C4EC}" type="presOf" srcId="{925332C7-F4A0-4EBA-96D8-E5B03F59B273}" destId="{6F3554A3-2913-4134-A2A3-5CE0BD3FEB7E}" srcOrd="0" destOrd="0" presId="urn:microsoft.com/office/officeart/2008/layout/VerticalCurvedList"/>
    <dgm:cxn modelId="{27AF56D5-D1E1-43BB-B4DF-FF2CCFE4AE29}" srcId="{925332C7-F4A0-4EBA-96D8-E5B03F59B273}" destId="{80370C03-B5E0-43BF-BE65-877B19012339}" srcOrd="1" destOrd="0" parTransId="{8B4EE948-706C-43A3-9527-85E61AA133CA}" sibTransId="{1015263E-EEE6-4E78-BFE7-5D8A1CF2ACAC}"/>
    <dgm:cxn modelId="{069AD8ED-FD6D-4AB6-822E-F2628CF258C5}" srcId="{925332C7-F4A0-4EBA-96D8-E5B03F59B273}" destId="{A88BECAE-C345-4DEA-A2E4-B9F0ADCE5DAD}" srcOrd="2" destOrd="0" parTransId="{4D73B20E-737C-4E64-8484-D90781D290C9}" sibTransId="{39519CA8-3AF4-4807-8264-4075FDD8E32E}"/>
    <dgm:cxn modelId="{E1FF086D-66A1-FD4A-AC97-1CD2387F1354}" type="presParOf" srcId="{6F3554A3-2913-4134-A2A3-5CE0BD3FEB7E}" destId="{A11376F7-0C49-46F9-90BD-FAE335866571}" srcOrd="0" destOrd="0" presId="urn:microsoft.com/office/officeart/2008/layout/VerticalCurvedList"/>
    <dgm:cxn modelId="{2D80D07B-09AD-534B-953C-EB8A3D8B5425}" type="presParOf" srcId="{A11376F7-0C49-46F9-90BD-FAE335866571}" destId="{12E6B389-4578-457E-88CC-B73098BA01B2}" srcOrd="0" destOrd="0" presId="urn:microsoft.com/office/officeart/2008/layout/VerticalCurvedList"/>
    <dgm:cxn modelId="{EB5CC7D9-933D-8D4E-90F5-4EEB759A2002}" type="presParOf" srcId="{12E6B389-4578-457E-88CC-B73098BA01B2}" destId="{F8AA4E41-4ADF-40A7-81E9-0DC4FDA82017}" srcOrd="0" destOrd="0" presId="urn:microsoft.com/office/officeart/2008/layout/VerticalCurvedList"/>
    <dgm:cxn modelId="{EE0C7AD0-C75A-224F-AD65-504079F6B226}" type="presParOf" srcId="{12E6B389-4578-457E-88CC-B73098BA01B2}" destId="{42057C86-E46B-4853-98D9-799E0DF40734}" srcOrd="1" destOrd="0" presId="urn:microsoft.com/office/officeart/2008/layout/VerticalCurvedList"/>
    <dgm:cxn modelId="{EF4711E9-4AB1-9F4F-A217-4AD3FEC66C5A}" type="presParOf" srcId="{12E6B389-4578-457E-88CC-B73098BA01B2}" destId="{56938307-AA5F-4C89-A573-B8E522B4D237}" srcOrd="2" destOrd="0" presId="urn:microsoft.com/office/officeart/2008/layout/VerticalCurvedList"/>
    <dgm:cxn modelId="{9B7F6D56-A55A-4444-B066-EFAF37E82970}" type="presParOf" srcId="{12E6B389-4578-457E-88CC-B73098BA01B2}" destId="{55B5C8D7-8117-46BD-BBA4-29FBFC8706E8}" srcOrd="3" destOrd="0" presId="urn:microsoft.com/office/officeart/2008/layout/VerticalCurvedList"/>
    <dgm:cxn modelId="{B0D08DD1-90C8-F147-A8A7-8952E5D185E7}" type="presParOf" srcId="{A11376F7-0C49-46F9-90BD-FAE335866571}" destId="{ACBC4B66-62E6-4678-A145-F455653F4BC7}" srcOrd="1" destOrd="0" presId="urn:microsoft.com/office/officeart/2008/layout/VerticalCurvedList"/>
    <dgm:cxn modelId="{59F0E734-6E5D-D747-A36C-D03F6CE1649B}" type="presParOf" srcId="{A11376F7-0C49-46F9-90BD-FAE335866571}" destId="{086C1741-191C-4710-897C-12964DAEF30C}" srcOrd="2" destOrd="0" presId="urn:microsoft.com/office/officeart/2008/layout/VerticalCurvedList"/>
    <dgm:cxn modelId="{D13451FB-900A-CA4D-894F-2DC9AD0F479C}" type="presParOf" srcId="{086C1741-191C-4710-897C-12964DAEF30C}" destId="{76494143-9028-40A9-AC49-508DC975D176}" srcOrd="0" destOrd="0" presId="urn:microsoft.com/office/officeart/2008/layout/VerticalCurvedList"/>
    <dgm:cxn modelId="{61B7610C-468A-7347-B0C8-4A1CCF7C787D}" type="presParOf" srcId="{A11376F7-0C49-46F9-90BD-FAE335866571}" destId="{B90CF401-E9AD-2A40-99A5-70FE7815FF1E}" srcOrd="3" destOrd="0" presId="urn:microsoft.com/office/officeart/2008/layout/VerticalCurvedList"/>
    <dgm:cxn modelId="{BB8FD686-5368-6F47-879D-140F5EC399E7}" type="presParOf" srcId="{A11376F7-0C49-46F9-90BD-FAE335866571}" destId="{FDB69531-37C5-B846-84D8-3E251FB53673}" srcOrd="4" destOrd="0" presId="urn:microsoft.com/office/officeart/2008/layout/VerticalCurvedList"/>
    <dgm:cxn modelId="{74ED3ED3-2B20-C141-9777-6F8DDFD9BBA9}" type="presParOf" srcId="{FDB69531-37C5-B846-84D8-3E251FB53673}" destId="{F4A399DF-769C-42EE-9E34-29305757C9CA}" srcOrd="0" destOrd="0" presId="urn:microsoft.com/office/officeart/2008/layout/VerticalCurvedList"/>
    <dgm:cxn modelId="{5628AD6C-37FD-E94C-92BD-D4BAA615C3E3}" type="presParOf" srcId="{A11376F7-0C49-46F9-90BD-FAE335866571}" destId="{C3F646F4-4580-3841-92DF-9CA785E022EA}" srcOrd="5" destOrd="0" presId="urn:microsoft.com/office/officeart/2008/layout/VerticalCurvedList"/>
    <dgm:cxn modelId="{FA55567C-1F86-5341-8874-29C4DDAE52D5}" type="presParOf" srcId="{A11376F7-0C49-46F9-90BD-FAE335866571}" destId="{BACC2453-68A2-214F-9BC7-1E93EC209346}" srcOrd="6" destOrd="0" presId="urn:microsoft.com/office/officeart/2008/layout/VerticalCurvedList"/>
    <dgm:cxn modelId="{F11666D4-83B8-2E4E-B42A-19FA64293CAD}" type="presParOf" srcId="{BACC2453-68A2-214F-9BC7-1E93EC209346}" destId="{B5AE8B20-FC43-40B0-9F2A-4071500FCFFC}" srcOrd="0" destOrd="0" presId="urn:microsoft.com/office/officeart/2008/layout/VerticalCurvedList"/>
    <dgm:cxn modelId="{4C07AD5C-C3A9-714B-80A7-57B1E818EB92}" type="presParOf" srcId="{A11376F7-0C49-46F9-90BD-FAE335866571}" destId="{9DFCDD9B-D4CB-B046-B357-88CEFF424E00}" srcOrd="7" destOrd="0" presId="urn:microsoft.com/office/officeart/2008/layout/VerticalCurvedList"/>
    <dgm:cxn modelId="{B063EB24-A44D-7442-A345-DACA47BF87AB}" type="presParOf" srcId="{A11376F7-0C49-46F9-90BD-FAE335866571}" destId="{25B419D7-D65F-FB42-A727-83B708AF53D5}" srcOrd="8" destOrd="0" presId="urn:microsoft.com/office/officeart/2008/layout/VerticalCurvedList"/>
    <dgm:cxn modelId="{68880C16-A630-844B-8731-C06C48F86829}" type="presParOf" srcId="{25B419D7-D65F-FB42-A727-83B708AF53D5}" destId="{E65FFDF4-6AE2-4923-9536-954EF58A76FF}" srcOrd="0" destOrd="0" presId="urn:microsoft.com/office/officeart/2008/layout/VerticalCurvedList"/>
    <dgm:cxn modelId="{3F5344DD-F33C-BD4C-849D-8CC41AC8BA12}" type="presParOf" srcId="{A11376F7-0C49-46F9-90BD-FAE335866571}" destId="{18DBA4C4-39FC-3346-84FB-DF91D6942DE0}" srcOrd="9" destOrd="0" presId="urn:microsoft.com/office/officeart/2008/layout/VerticalCurvedList"/>
    <dgm:cxn modelId="{CBB4C358-C8BA-8047-B701-74C9E755E37D}" type="presParOf" srcId="{A11376F7-0C49-46F9-90BD-FAE335866571}" destId="{D350C858-6C1E-1046-9A4D-550918CF30AD}" srcOrd="10" destOrd="0" presId="urn:microsoft.com/office/officeart/2008/layout/VerticalCurvedList"/>
    <dgm:cxn modelId="{FEA47F5E-D49B-D846-8127-B2343DAC0026}" type="presParOf" srcId="{D350C858-6C1E-1046-9A4D-550918CF30AD}" destId="{7CAFA817-0410-4DFC-8D84-3618F33ACFAE}" srcOrd="0" destOrd="0" presId="urn:microsoft.com/office/officeart/2008/layout/VerticalCurvedList"/>
    <dgm:cxn modelId="{40930198-0AA8-8D41-AE68-1E2EE4D82836}" type="presParOf" srcId="{A11376F7-0C49-46F9-90BD-FAE335866571}" destId="{AF48A980-2F96-B145-9919-0777CD3056CE}" srcOrd="11" destOrd="0" presId="urn:microsoft.com/office/officeart/2008/layout/VerticalCurvedList"/>
    <dgm:cxn modelId="{86DC2C4F-63C4-A249-8131-B4456F56766D}" type="presParOf" srcId="{A11376F7-0C49-46F9-90BD-FAE335866571}" destId="{0D211BB4-A2B1-D64D-8C06-2E316E29DA51}" srcOrd="12" destOrd="0" presId="urn:microsoft.com/office/officeart/2008/layout/VerticalCurvedList"/>
    <dgm:cxn modelId="{CFB3D5D5-29D2-5F4D-A0CD-A261E07C1131}" type="presParOf" srcId="{0D211BB4-A2B1-D64D-8C06-2E316E29DA51}" destId="{17F04D48-06C5-AE42-ACEA-3E6B21E5973C}" srcOrd="0" destOrd="0" presId="urn:microsoft.com/office/officeart/2008/layout/VerticalCurvedList"/>
    <dgm:cxn modelId="{F0207E18-F6CB-0840-A165-CBECA2270B0F}" type="presParOf" srcId="{A11376F7-0C49-46F9-90BD-FAE335866571}" destId="{108B02B9-DEDA-6F4F-B06E-500AF760DA68}" srcOrd="13" destOrd="0" presId="urn:microsoft.com/office/officeart/2008/layout/VerticalCurvedList"/>
    <dgm:cxn modelId="{4B88DBEF-56EB-B84F-AA52-5836D111D4AA}" type="presParOf" srcId="{A11376F7-0C49-46F9-90BD-FAE335866571}" destId="{16501C39-7CE3-2149-957A-1EA484D697F3}" srcOrd="14" destOrd="0" presId="urn:microsoft.com/office/officeart/2008/layout/VerticalCurvedList"/>
    <dgm:cxn modelId="{EA91E878-E4BF-8D4E-9BD4-30F6D42B9273}" type="presParOf" srcId="{16501C39-7CE3-2149-957A-1EA484D697F3}" destId="{C5E57EC1-D78E-0A4F-BC5B-34CAA7A38E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7C86-E46B-4853-98D9-799E0DF40734}">
      <dsp:nvSpPr>
        <dsp:cNvPr id="0" name=""/>
        <dsp:cNvSpPr/>
      </dsp:nvSpPr>
      <dsp:spPr>
        <a:xfrm>
          <a:off x="-6883051" y="-1052414"/>
          <a:ext cx="8192119" cy="8192119"/>
        </a:xfrm>
        <a:prstGeom prst="blockArc">
          <a:avLst>
            <a:gd name="adj1" fmla="val 18900000"/>
            <a:gd name="adj2" fmla="val 2700000"/>
            <a:gd name="adj3" fmla="val 264"/>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BC4B66-62E6-4678-A145-F455653F4BC7}">
      <dsp:nvSpPr>
        <dsp:cNvPr id="0" name=""/>
        <dsp:cNvSpPr/>
      </dsp:nvSpPr>
      <dsp:spPr>
        <a:xfrm>
          <a:off x="487287" y="320556"/>
          <a:ext cx="6617070"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i="1" u="none" strike="noStrike" kern="1200" cap="none" baseline="0" dirty="0">
              <a:latin typeface="Calibri"/>
              <a:cs typeface="Calibri"/>
              <a:sym typeface="Calibri"/>
            </a:rPr>
            <a:t>Soyez consistent avec </a:t>
          </a:r>
          <a:r>
            <a:rPr lang="fr-FR" sz="1800" b="1" i="1" u="none" strike="noStrike" kern="1200" cap="none" baseline="0" dirty="0">
              <a:latin typeface="Calibri"/>
              <a:sym typeface="Calibri"/>
            </a:rPr>
            <a:t>les directives [pour les approches politiques et les incitations positives sur les questions relatives à la REDD +]</a:t>
          </a:r>
          <a:endParaRPr lang="fr-CH" sz="1800" b="1" i="1" kern="1200" dirty="0">
            <a:latin typeface="+mn-lt"/>
            <a:ea typeface="+mn-lt"/>
            <a:cs typeface="+mn-lt"/>
          </a:endParaRPr>
        </a:p>
      </dsp:txBody>
      <dsp:txXfrm>
        <a:off x="487287" y="320556"/>
        <a:ext cx="6617070" cy="640869"/>
      </dsp:txXfrm>
    </dsp:sp>
    <dsp:sp modelId="{76494143-9028-40A9-AC49-508DC975D176}">
      <dsp:nvSpPr>
        <dsp:cNvPr id="0" name=""/>
        <dsp:cNvSpPr/>
      </dsp:nvSpPr>
      <dsp:spPr>
        <a:xfrm>
          <a:off x="86743" y="240447"/>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BA8FE9F-8C9D-4B01-9B6C-18A903D9388C}">
      <dsp:nvSpPr>
        <dsp:cNvPr id="0" name=""/>
        <dsp:cNvSpPr/>
      </dsp:nvSpPr>
      <dsp:spPr>
        <a:xfrm>
          <a:off x="1014447" y="1281739"/>
          <a:ext cx="6089911"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fr-FR" sz="1800" b="1" i="1" u="none" strike="noStrike" kern="1200" cap="none" baseline="0" dirty="0">
              <a:latin typeface="Calibri"/>
              <a:cs typeface="Calibri"/>
              <a:sym typeface="Calibri"/>
            </a:rPr>
            <a:t>Fournir </a:t>
          </a:r>
          <a:r>
            <a:rPr lang="en-US" sz="1800" b="1" i="1" u="none" strike="noStrike" kern="1200" cap="none" baseline="0" dirty="0">
              <a:latin typeface="Calibri"/>
              <a:cs typeface="Calibri"/>
              <a:sym typeface="Calibri"/>
            </a:rPr>
            <a:t>des </a:t>
          </a:r>
          <a:r>
            <a:rPr lang="en-US" sz="1800" b="1" i="1" u="none" strike="noStrike" kern="1200" cap="none" baseline="0" dirty="0" err="1">
              <a:latin typeface="Calibri"/>
              <a:cs typeface="Calibri"/>
              <a:sym typeface="Calibri"/>
            </a:rPr>
            <a:t>informations</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transparentes</a:t>
          </a:r>
          <a:r>
            <a:rPr lang="en-US" sz="1800" b="1" i="1" u="none" strike="noStrike" kern="1200" cap="none" baseline="0" dirty="0">
              <a:latin typeface="Calibri"/>
              <a:cs typeface="Calibri"/>
              <a:sym typeface="Calibri"/>
            </a:rPr>
            <a:t> et </a:t>
          </a:r>
          <a:r>
            <a:rPr lang="en-US" sz="1800" b="1" i="1" u="none" strike="noStrike" kern="1200" cap="none" baseline="0" dirty="0" err="1">
              <a:latin typeface="Calibri"/>
              <a:cs typeface="Calibri"/>
              <a:sym typeface="Calibri"/>
            </a:rPr>
            <a:t>cohérentes</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accessibles</a:t>
          </a:r>
          <a:r>
            <a:rPr lang="en-US" sz="1800" b="1" i="1" u="none" strike="noStrike" kern="1200" cap="none" baseline="0" dirty="0">
              <a:latin typeface="Calibri"/>
              <a:cs typeface="Calibri"/>
              <a:sym typeface="Calibri"/>
            </a:rPr>
            <a:t> à </a:t>
          </a:r>
          <a:r>
            <a:rPr lang="en-US" sz="1800" b="1" i="1" u="none" strike="noStrike" kern="1200" cap="none" baseline="0" dirty="0" err="1">
              <a:latin typeface="Calibri"/>
              <a:cs typeface="Calibri"/>
              <a:sym typeface="Calibri"/>
            </a:rPr>
            <a:t>tous</a:t>
          </a:r>
          <a:r>
            <a:rPr lang="en-US" sz="1800" b="1" i="1" u="none" strike="noStrike" kern="1200" cap="none" baseline="0" dirty="0">
              <a:latin typeface="Calibri"/>
              <a:cs typeface="Calibri"/>
              <a:sym typeface="Calibri"/>
            </a:rPr>
            <a:t> les </a:t>
          </a:r>
          <a:r>
            <a:rPr lang="en-US" sz="1800" b="1" i="1" u="none" strike="noStrike" kern="1200" cap="none" baseline="0" dirty="0" err="1">
              <a:latin typeface="Calibri"/>
              <a:cs typeface="Calibri"/>
              <a:sym typeface="Calibri"/>
            </a:rPr>
            <a:t>acteurs</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concernés</a:t>
          </a:r>
          <a:r>
            <a:rPr lang="en-US" sz="1800" b="1" i="1" u="none" strike="noStrike" kern="1200" cap="none" baseline="0" dirty="0">
              <a:latin typeface="Calibri"/>
              <a:cs typeface="Calibri"/>
              <a:sym typeface="Calibri"/>
            </a:rPr>
            <a:t> et </a:t>
          </a:r>
          <a:r>
            <a:rPr lang="en-US" sz="1800" b="1" i="1" u="none" strike="noStrike" kern="1200" cap="none" baseline="0" dirty="0" err="1">
              <a:latin typeface="Calibri"/>
              <a:cs typeface="Calibri"/>
              <a:sym typeface="Calibri"/>
            </a:rPr>
            <a:t>mises</a:t>
          </a:r>
          <a:r>
            <a:rPr lang="en-US" sz="1800" b="1" i="1" u="none" strike="noStrike" kern="1200" cap="none" baseline="0" dirty="0">
              <a:latin typeface="Calibri"/>
              <a:cs typeface="Calibri"/>
              <a:sym typeface="Calibri"/>
            </a:rPr>
            <a:t> à jour </a:t>
          </a:r>
          <a:r>
            <a:rPr lang="en-US" sz="1800" b="1" i="1" u="none" strike="noStrike" kern="1200" cap="none" baseline="0" dirty="0" err="1">
              <a:latin typeface="Calibri"/>
              <a:cs typeface="Calibri"/>
              <a:sym typeface="Calibri"/>
            </a:rPr>
            <a:t>régulièrement</a:t>
          </a:r>
          <a:endParaRPr lang="en-US" sz="1800" b="1" i="1" u="none" strike="noStrike" kern="1200" cap="none" baseline="0" dirty="0">
            <a:latin typeface="Calibri"/>
            <a:ea typeface="Calibri"/>
            <a:cs typeface="Calibri"/>
            <a:sym typeface="Calibri"/>
          </a:endParaRPr>
        </a:p>
      </dsp:txBody>
      <dsp:txXfrm>
        <a:off x="1014447" y="1281739"/>
        <a:ext cx="6089911" cy="640869"/>
      </dsp:txXfrm>
    </dsp:sp>
    <dsp:sp modelId="{F4A399DF-769C-42EE-9E34-29305757C9CA}">
      <dsp:nvSpPr>
        <dsp:cNvPr id="0" name=""/>
        <dsp:cNvSpPr/>
      </dsp:nvSpPr>
      <dsp:spPr>
        <a:xfrm>
          <a:off x="613903" y="1201631"/>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2CED261-2C95-4FE2-AD92-4D94029A74CA}">
      <dsp:nvSpPr>
        <dsp:cNvPr id="0" name=""/>
        <dsp:cNvSpPr/>
      </dsp:nvSpPr>
      <dsp:spPr>
        <a:xfrm>
          <a:off x="1255503" y="2242923"/>
          <a:ext cx="5848854"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1" u="none" strike="noStrike" kern="1200" cap="none" baseline="0" dirty="0" err="1">
              <a:latin typeface="Calibri"/>
              <a:cs typeface="Calibri"/>
              <a:sym typeface="Calibri"/>
            </a:rPr>
            <a:t>Soyez</a:t>
          </a:r>
          <a:r>
            <a:rPr lang="en-US" sz="1800" b="1" i="1" u="none" strike="noStrike" kern="1200" cap="none" baseline="0" dirty="0">
              <a:latin typeface="Calibri"/>
              <a:cs typeface="Calibri"/>
              <a:sym typeface="Calibri"/>
            </a:rPr>
            <a:t> transparent et flexible pour </a:t>
          </a:r>
          <a:r>
            <a:rPr lang="en-US" sz="1800" b="1" i="1" u="none" strike="noStrike" kern="1200" cap="none" baseline="0" dirty="0" err="1">
              <a:latin typeface="Calibri"/>
              <a:cs typeface="Calibri"/>
              <a:sym typeface="Calibri"/>
            </a:rPr>
            <a:t>permettre</a:t>
          </a:r>
          <a:r>
            <a:rPr lang="en-US" sz="1800" b="1" i="1" u="none" strike="noStrike" kern="1200" cap="none" baseline="0" dirty="0">
              <a:latin typeface="Calibri"/>
              <a:cs typeface="Calibri"/>
              <a:sym typeface="Calibri"/>
            </a:rPr>
            <a:t> des </a:t>
          </a:r>
          <a:r>
            <a:rPr lang="en-US" sz="1800" b="1" i="1" u="none" strike="noStrike" kern="1200" cap="none" baseline="0" dirty="0" err="1">
              <a:latin typeface="Calibri"/>
              <a:cs typeface="Calibri"/>
              <a:sym typeface="Calibri"/>
            </a:rPr>
            <a:t>améliorations</a:t>
          </a:r>
          <a:r>
            <a:rPr lang="en-US" sz="1800" b="1" i="1" u="none" strike="noStrike" kern="1200" cap="none" baseline="0" dirty="0">
              <a:latin typeface="Calibri"/>
              <a:cs typeface="Calibri"/>
              <a:sym typeface="Calibri"/>
            </a:rPr>
            <a:t> au fil du temps</a:t>
          </a:r>
          <a:endParaRPr lang="en-US" sz="1800" b="1" i="1" u="none" strike="noStrike" kern="1200" cap="none" baseline="0" dirty="0">
            <a:latin typeface="Calibri"/>
            <a:ea typeface="Calibri"/>
            <a:cs typeface="Calibri"/>
            <a:sym typeface="Calibri"/>
          </a:endParaRPr>
        </a:p>
      </dsp:txBody>
      <dsp:txXfrm>
        <a:off x="1255503" y="2242923"/>
        <a:ext cx="5848854" cy="640869"/>
      </dsp:txXfrm>
    </dsp:sp>
    <dsp:sp modelId="{B5AE8B20-FC43-40B0-9F2A-4071500FCFFC}">
      <dsp:nvSpPr>
        <dsp:cNvPr id="0" name=""/>
        <dsp:cNvSpPr/>
      </dsp:nvSpPr>
      <dsp:spPr>
        <a:xfrm>
          <a:off x="854960" y="2162814"/>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5F32CB9-A52E-433C-A41F-7044C4AAB9AE}">
      <dsp:nvSpPr>
        <dsp:cNvPr id="0" name=""/>
        <dsp:cNvSpPr/>
      </dsp:nvSpPr>
      <dsp:spPr>
        <a:xfrm>
          <a:off x="1255503" y="3203497"/>
          <a:ext cx="5848854"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1" u="none" strike="noStrike" kern="1200" cap="none" baseline="0" dirty="0" err="1">
              <a:latin typeface="Calibri"/>
              <a:cs typeface="Calibri"/>
              <a:sym typeface="Calibri"/>
            </a:rPr>
            <a:t>Fournir</a:t>
          </a:r>
          <a:r>
            <a:rPr lang="en-US" sz="1800" b="1" i="1" u="none" strike="noStrike" kern="1200" cap="none" baseline="0" dirty="0">
              <a:latin typeface="Calibri"/>
              <a:cs typeface="Calibri"/>
              <a:sym typeface="Calibri"/>
            </a:rPr>
            <a:t> des </a:t>
          </a:r>
          <a:r>
            <a:rPr lang="en-US" sz="1800" b="1" i="1" u="none" strike="noStrike" kern="1200" cap="none" baseline="0" dirty="0" err="1">
              <a:latin typeface="Calibri"/>
              <a:cs typeface="Calibri"/>
              <a:sym typeface="Calibri"/>
            </a:rPr>
            <a:t>informations</a:t>
          </a:r>
          <a:r>
            <a:rPr lang="en-US" sz="1800" b="1" i="1" u="none" strike="noStrike" kern="1200" cap="none" baseline="0" dirty="0">
              <a:latin typeface="Calibri"/>
              <a:cs typeface="Calibri"/>
              <a:sym typeface="Calibri"/>
            </a:rPr>
            <a:t> sur la </a:t>
          </a:r>
          <a:r>
            <a:rPr lang="en-US" sz="1800" b="1" i="1" u="none" strike="noStrike" kern="1200" cap="none" baseline="0" dirty="0" err="1">
              <a:latin typeface="Calibri"/>
              <a:cs typeface="Calibri"/>
              <a:sym typeface="Calibri"/>
            </a:rPr>
            <a:t>façon</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dont</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toutes</a:t>
          </a:r>
          <a:r>
            <a:rPr lang="en-US" sz="1800" b="1" i="1" u="none" strike="noStrike" kern="1200" cap="none" baseline="0" dirty="0">
              <a:latin typeface="Calibri"/>
              <a:cs typeface="Calibri"/>
              <a:sym typeface="Calibri"/>
            </a:rPr>
            <a:t> les </a:t>
          </a:r>
          <a:r>
            <a:rPr lang="en-US" sz="1800" b="1" i="1" u="none" strike="noStrike" kern="1200" cap="none" baseline="0" dirty="0" err="1">
              <a:latin typeface="Calibri"/>
              <a:cs typeface="Calibri"/>
              <a:sym typeface="Calibri"/>
            </a:rPr>
            <a:t>garanties</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sont</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prises</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en</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compte</a:t>
          </a:r>
          <a:r>
            <a:rPr lang="en-US" sz="1800" b="1" i="1" u="none" strike="noStrike" kern="1200" cap="none" baseline="0" dirty="0">
              <a:latin typeface="Calibri"/>
              <a:cs typeface="Calibri"/>
              <a:sym typeface="Calibri"/>
            </a:rPr>
            <a:t> et </a:t>
          </a:r>
          <a:r>
            <a:rPr lang="en-US" sz="1800" b="1" i="1" u="none" strike="noStrike" kern="1200" cap="none" baseline="0" dirty="0" err="1">
              <a:latin typeface="Calibri"/>
              <a:cs typeface="Calibri"/>
              <a:sym typeface="Calibri"/>
            </a:rPr>
            <a:t>respectées</a:t>
          </a:r>
          <a:endParaRPr lang="en-US" sz="1800" b="1" i="1" u="none" strike="noStrike" kern="1200" cap="none" baseline="0" dirty="0">
            <a:latin typeface="Calibri"/>
            <a:ea typeface="Calibri"/>
            <a:cs typeface="Calibri"/>
            <a:sym typeface="Calibri"/>
          </a:endParaRPr>
        </a:p>
      </dsp:txBody>
      <dsp:txXfrm>
        <a:off x="1255503" y="3203497"/>
        <a:ext cx="5848854" cy="640869"/>
      </dsp:txXfrm>
    </dsp:sp>
    <dsp:sp modelId="{D2E35FE0-94D2-4AFE-8AB5-7B677E7F920C}">
      <dsp:nvSpPr>
        <dsp:cNvPr id="0" name=""/>
        <dsp:cNvSpPr/>
      </dsp:nvSpPr>
      <dsp:spPr>
        <a:xfrm>
          <a:off x="854960" y="3123389"/>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E6038F3-0F9A-4DE9-BD2D-2EA99FA67C02}">
      <dsp:nvSpPr>
        <dsp:cNvPr id="0" name=""/>
        <dsp:cNvSpPr/>
      </dsp:nvSpPr>
      <dsp:spPr>
        <a:xfrm>
          <a:off x="1014447" y="4164681"/>
          <a:ext cx="6089911"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fr-FR" sz="1800" b="1" i="1" u="none" strike="noStrike" kern="1200" cap="none" baseline="0" dirty="0">
              <a:latin typeface="Calibri"/>
              <a:cs typeface="Calibri"/>
              <a:sym typeface="Calibri"/>
            </a:rPr>
            <a:t>Être piloté par les pays et mis en œuvre au niveau national</a:t>
          </a:r>
          <a:endParaRPr lang="en-US" sz="1800" b="1" i="1" u="none" strike="noStrike" kern="1200" cap="none" baseline="0" dirty="0">
            <a:latin typeface="Calibri"/>
            <a:ea typeface="Calibri"/>
            <a:cs typeface="Calibri"/>
            <a:sym typeface="Calibri"/>
          </a:endParaRPr>
        </a:p>
      </dsp:txBody>
      <dsp:txXfrm>
        <a:off x="1014447" y="4164681"/>
        <a:ext cx="6089911" cy="640869"/>
      </dsp:txXfrm>
    </dsp:sp>
    <dsp:sp modelId="{E65FFDF4-6AE2-4923-9536-954EF58A76FF}">
      <dsp:nvSpPr>
        <dsp:cNvPr id="0" name=""/>
        <dsp:cNvSpPr/>
      </dsp:nvSpPr>
      <dsp:spPr>
        <a:xfrm>
          <a:off x="613903" y="4084572"/>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F68DA6D-DB1B-4140-8827-D7ACC010834B}">
      <dsp:nvSpPr>
        <dsp:cNvPr id="0" name=""/>
        <dsp:cNvSpPr/>
      </dsp:nvSpPr>
      <dsp:spPr>
        <a:xfrm>
          <a:off x="487287" y="5125864"/>
          <a:ext cx="6617070"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1" u="none" strike="noStrike" kern="1200" cap="none" baseline="0" dirty="0" err="1">
              <a:latin typeface="Calibri"/>
              <a:cs typeface="Calibri"/>
              <a:sym typeface="Calibri"/>
            </a:rPr>
            <a:t>S'appuyer</a:t>
          </a:r>
          <a:r>
            <a:rPr lang="en-US" sz="1800" b="1" i="1" u="none" strike="noStrike" kern="1200" cap="none" baseline="0" dirty="0">
              <a:latin typeface="Calibri"/>
              <a:cs typeface="Calibri"/>
              <a:sym typeface="Calibri"/>
            </a:rPr>
            <a:t> sur les systèmes </a:t>
          </a:r>
          <a:r>
            <a:rPr lang="en-US" sz="1800" b="1" i="1" u="none" strike="noStrike" kern="1200" cap="none" baseline="0" dirty="0" err="1">
              <a:latin typeface="Calibri"/>
              <a:cs typeface="Calibri"/>
              <a:sym typeface="Calibri"/>
            </a:rPr>
            <a:t>existants</a:t>
          </a:r>
          <a:r>
            <a:rPr lang="en-US" sz="1800" b="1" i="1" u="none" strike="noStrike" kern="1200" cap="none" baseline="0" dirty="0">
              <a:latin typeface="Calibri"/>
              <a:ea typeface="Calibri"/>
              <a:cs typeface="Calibri"/>
              <a:sym typeface="Calibri"/>
            </a:rPr>
            <a:t>, </a:t>
          </a:r>
          <a:r>
            <a:rPr lang="en-US" sz="1800" b="1" i="1" u="none" strike="noStrike" kern="1200" cap="none" baseline="0" dirty="0">
              <a:latin typeface="Calibri"/>
              <a:cs typeface="Calibri"/>
              <a:sym typeface="Calibri"/>
            </a:rPr>
            <a:t>le </a:t>
          </a:r>
          <a:r>
            <a:rPr lang="en-US" sz="1800" b="1" i="1" u="none" strike="noStrike" kern="1200" cap="none" baseline="0" dirty="0" err="1">
              <a:latin typeface="Calibri"/>
              <a:cs typeface="Calibri"/>
              <a:sym typeface="Calibri"/>
            </a:rPr>
            <a:t>cas</a:t>
          </a:r>
          <a:r>
            <a:rPr lang="en-US" sz="1800" b="1" i="1" u="none" strike="noStrike" kern="1200" cap="none" baseline="0" dirty="0">
              <a:latin typeface="Calibri"/>
              <a:cs typeface="Calibri"/>
              <a:sym typeface="Calibri"/>
            </a:rPr>
            <a:t> </a:t>
          </a:r>
          <a:r>
            <a:rPr lang="en-US" sz="1800" b="1" i="1" u="none" strike="noStrike" kern="1200" cap="none" baseline="0" dirty="0" err="1">
              <a:latin typeface="Calibri"/>
              <a:cs typeface="Calibri"/>
              <a:sym typeface="Calibri"/>
            </a:rPr>
            <a:t>échéant</a:t>
          </a:r>
          <a:endParaRPr lang="en-US" sz="1800" b="1" i="1" u="none" strike="noStrike" kern="1200" cap="none" baseline="0" dirty="0" err="1">
            <a:latin typeface="Calibri"/>
            <a:ea typeface="Calibri"/>
            <a:cs typeface="Calibri"/>
            <a:sym typeface="Calibri"/>
          </a:endParaRPr>
        </a:p>
      </dsp:txBody>
      <dsp:txXfrm>
        <a:off x="487287" y="5125864"/>
        <a:ext cx="6617070" cy="640869"/>
      </dsp:txXfrm>
    </dsp:sp>
    <dsp:sp modelId="{5877658E-ED6B-4949-ADF8-315E91F8CF3A}">
      <dsp:nvSpPr>
        <dsp:cNvPr id="0" name=""/>
        <dsp:cNvSpPr/>
      </dsp:nvSpPr>
      <dsp:spPr>
        <a:xfrm>
          <a:off x="86743" y="5045755"/>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7C86-E46B-4853-98D9-799E0DF40734}">
      <dsp:nvSpPr>
        <dsp:cNvPr id="0" name=""/>
        <dsp:cNvSpPr/>
      </dsp:nvSpPr>
      <dsp:spPr>
        <a:xfrm>
          <a:off x="-6877573" y="-1052414"/>
          <a:ext cx="8192119" cy="8192119"/>
        </a:xfrm>
        <a:prstGeom prst="blockArc">
          <a:avLst>
            <a:gd name="adj1" fmla="val 18900000"/>
            <a:gd name="adj2" fmla="val 2700000"/>
            <a:gd name="adj3" fmla="val 264"/>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BC4B66-62E6-4678-A145-F455653F4BC7}">
      <dsp:nvSpPr>
        <dsp:cNvPr id="0" name=""/>
        <dsp:cNvSpPr/>
      </dsp:nvSpPr>
      <dsp:spPr>
        <a:xfrm>
          <a:off x="409113" y="276728"/>
          <a:ext cx="6682813"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i="1" kern="1200" dirty="0">
              <a:solidFill>
                <a:srgbClr val="FF0000"/>
              </a:solidFill>
              <a:latin typeface="+mn-lt"/>
            </a:rPr>
            <a:t>Information sur le type d’activités REDD+ inclues dans le résumé des informations </a:t>
          </a:r>
          <a:endParaRPr lang="fr-CH" sz="1400" b="1" i="1" kern="1200" dirty="0">
            <a:solidFill>
              <a:srgbClr val="FF0000"/>
            </a:solidFill>
            <a:latin typeface="+mn-lt"/>
          </a:endParaRPr>
        </a:p>
      </dsp:txBody>
      <dsp:txXfrm>
        <a:off x="409113" y="276728"/>
        <a:ext cx="6682813" cy="553213"/>
      </dsp:txXfrm>
    </dsp:sp>
    <dsp:sp modelId="{76494143-9028-40A9-AC49-508DC975D176}">
      <dsp:nvSpPr>
        <dsp:cNvPr id="0" name=""/>
        <dsp:cNvSpPr/>
      </dsp:nvSpPr>
      <dsp:spPr>
        <a:xfrm>
          <a:off x="81265" y="207576"/>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90CF401-E9AD-2A40-99A5-70FE7815FF1E}">
      <dsp:nvSpPr>
        <dsp:cNvPr id="0" name=""/>
        <dsp:cNvSpPr/>
      </dsp:nvSpPr>
      <dsp:spPr>
        <a:xfrm>
          <a:off x="928007" y="1107034"/>
          <a:ext cx="6181829"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35560" rIns="35560" bIns="35560" numCol="1" spcCol="1270" anchor="ctr" anchorCtr="0">
          <a:noAutofit/>
        </a:bodyPr>
        <a:lstStyle/>
        <a:p>
          <a:pPr marL="0" lvl="0" indent="0" algn="l" defTabSz="622300" rtl="0">
            <a:lnSpc>
              <a:spcPct val="90000"/>
            </a:lnSpc>
            <a:spcBef>
              <a:spcPct val="0"/>
            </a:spcBef>
            <a:spcAft>
              <a:spcPct val="35000"/>
            </a:spcAft>
            <a:buNone/>
          </a:pPr>
          <a:r>
            <a:rPr lang="fr-FR" sz="1400" b="1" i="1" kern="1200" dirty="0">
              <a:solidFill>
                <a:schemeClr val="accent6">
                  <a:lumMod val="75000"/>
                </a:schemeClr>
              </a:solidFill>
            </a:rPr>
            <a:t>Informations sur la situation nationale qui se rapporte à la prise en compte et au respect des garanties </a:t>
          </a:r>
          <a:endParaRPr lang="en-US" sz="1400" b="1" i="1" u="none" strike="noStrike" kern="1200" cap="none" baseline="0" dirty="0">
            <a:solidFill>
              <a:schemeClr val="accent6">
                <a:lumMod val="75000"/>
              </a:schemeClr>
            </a:solidFill>
            <a:latin typeface="+mn-lt"/>
            <a:ea typeface="Calibri"/>
            <a:cs typeface="Calibri"/>
            <a:sym typeface="Calibri"/>
          </a:endParaRPr>
        </a:p>
      </dsp:txBody>
      <dsp:txXfrm>
        <a:off x="928007" y="1107034"/>
        <a:ext cx="6181829" cy="553213"/>
      </dsp:txXfrm>
    </dsp:sp>
    <dsp:sp modelId="{F4A399DF-769C-42EE-9E34-29305757C9CA}">
      <dsp:nvSpPr>
        <dsp:cNvPr id="0" name=""/>
        <dsp:cNvSpPr/>
      </dsp:nvSpPr>
      <dsp:spPr>
        <a:xfrm>
          <a:off x="582249" y="1037883"/>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3F646F4-4580-3841-92DF-9CA785E022EA}">
      <dsp:nvSpPr>
        <dsp:cNvPr id="0" name=""/>
        <dsp:cNvSpPr/>
      </dsp:nvSpPr>
      <dsp:spPr>
        <a:xfrm>
          <a:off x="1202544" y="1936732"/>
          <a:ext cx="5907292"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35560" rIns="35560" bIns="35560" numCol="1" spcCol="1270" anchor="ctr" anchorCtr="0">
          <a:noAutofit/>
        </a:bodyPr>
        <a:lstStyle/>
        <a:p>
          <a:pPr marL="0" lvl="0" indent="0" algn="l" defTabSz="622300" rtl="0">
            <a:lnSpc>
              <a:spcPct val="90000"/>
            </a:lnSpc>
            <a:spcBef>
              <a:spcPct val="0"/>
            </a:spcBef>
            <a:spcAft>
              <a:spcPct val="35000"/>
            </a:spcAft>
            <a:buNone/>
          </a:pPr>
          <a:r>
            <a:rPr lang="fr-FR" sz="1400" b="1" i="1" kern="1200" dirty="0">
              <a:solidFill>
                <a:schemeClr val="accent6">
                  <a:lumMod val="75000"/>
                </a:schemeClr>
              </a:solidFill>
            </a:rPr>
            <a:t>Description de chaque garantie eu égard à la situation nationale </a:t>
          </a:r>
          <a:endParaRPr lang="en-US" sz="1400" b="1" i="1" u="none" strike="noStrike" kern="1200" cap="none" baseline="0" dirty="0">
            <a:solidFill>
              <a:schemeClr val="accent6">
                <a:lumMod val="75000"/>
              </a:schemeClr>
            </a:solidFill>
            <a:latin typeface="+mn-lt"/>
            <a:ea typeface="Calibri"/>
            <a:cs typeface="Calibri"/>
            <a:sym typeface="Calibri"/>
          </a:endParaRPr>
        </a:p>
      </dsp:txBody>
      <dsp:txXfrm>
        <a:off x="1202544" y="1936732"/>
        <a:ext cx="5907292" cy="553213"/>
      </dsp:txXfrm>
    </dsp:sp>
    <dsp:sp modelId="{B5AE8B20-FC43-40B0-9F2A-4071500FCFFC}">
      <dsp:nvSpPr>
        <dsp:cNvPr id="0" name=""/>
        <dsp:cNvSpPr/>
      </dsp:nvSpPr>
      <dsp:spPr>
        <a:xfrm>
          <a:off x="856786" y="1867580"/>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DFCDD9B-D4CB-B046-B357-88CEFF424E00}">
      <dsp:nvSpPr>
        <dsp:cNvPr id="0" name=""/>
        <dsp:cNvSpPr/>
      </dsp:nvSpPr>
      <dsp:spPr>
        <a:xfrm>
          <a:off x="1290201" y="2767038"/>
          <a:ext cx="5819635"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35560" rIns="35560" bIns="35560" numCol="1" spcCol="1270" anchor="ctr" anchorCtr="0">
          <a:noAutofit/>
        </a:bodyPr>
        <a:lstStyle/>
        <a:p>
          <a:pPr marL="0" lvl="0" indent="0" algn="l" defTabSz="622300" rtl="0">
            <a:lnSpc>
              <a:spcPct val="90000"/>
            </a:lnSpc>
            <a:spcBef>
              <a:spcPct val="0"/>
            </a:spcBef>
            <a:spcAft>
              <a:spcPct val="35000"/>
            </a:spcAft>
            <a:buNone/>
          </a:pPr>
          <a:r>
            <a:rPr lang="fr-FR" sz="1400" b="1" i="1" kern="1200" dirty="0">
              <a:solidFill>
                <a:schemeClr val="accent6">
                  <a:lumMod val="75000"/>
                </a:schemeClr>
              </a:solidFill>
            </a:rPr>
            <a:t>Description des systèmes et processus existants qui se rapportent à la prise en compte et au respect des garanties, notamment les systèmes d’information </a:t>
          </a:r>
          <a:endParaRPr lang="en-US" sz="1400" b="1" i="1" u="none" strike="noStrike" kern="1200" cap="none" baseline="0" dirty="0">
            <a:solidFill>
              <a:schemeClr val="accent6">
                <a:lumMod val="75000"/>
              </a:schemeClr>
            </a:solidFill>
            <a:latin typeface="+mn-lt"/>
            <a:ea typeface="Calibri"/>
            <a:cs typeface="Calibri"/>
            <a:sym typeface="Calibri"/>
          </a:endParaRPr>
        </a:p>
      </dsp:txBody>
      <dsp:txXfrm>
        <a:off x="1290201" y="2767038"/>
        <a:ext cx="5819635" cy="553213"/>
      </dsp:txXfrm>
    </dsp:sp>
    <dsp:sp modelId="{E65FFDF4-6AE2-4923-9536-954EF58A76FF}">
      <dsp:nvSpPr>
        <dsp:cNvPr id="0" name=""/>
        <dsp:cNvSpPr/>
      </dsp:nvSpPr>
      <dsp:spPr>
        <a:xfrm>
          <a:off x="944443" y="2697887"/>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8DBA4C4-39FC-3346-84FB-DF91D6942DE0}">
      <dsp:nvSpPr>
        <dsp:cNvPr id="0" name=""/>
        <dsp:cNvSpPr/>
      </dsp:nvSpPr>
      <dsp:spPr>
        <a:xfrm>
          <a:off x="1202544" y="3597345"/>
          <a:ext cx="5907292"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35560" rIns="35560" bIns="35560" numCol="1" spcCol="1270" anchor="ctr" anchorCtr="0">
          <a:noAutofit/>
        </a:bodyPr>
        <a:lstStyle/>
        <a:p>
          <a:pPr marL="0" lvl="0" indent="0" algn="l" defTabSz="622300" rtl="0">
            <a:lnSpc>
              <a:spcPct val="90000"/>
            </a:lnSpc>
            <a:spcBef>
              <a:spcPct val="0"/>
            </a:spcBef>
            <a:spcAft>
              <a:spcPct val="35000"/>
            </a:spcAft>
            <a:buNone/>
          </a:pPr>
          <a:r>
            <a:rPr lang="fr-FR" sz="1400" b="1" i="1" kern="1200" dirty="0">
              <a:solidFill>
                <a:schemeClr val="accent6">
                  <a:lumMod val="75000"/>
                </a:schemeClr>
              </a:solidFill>
            </a:rPr>
            <a:t>Informations sur la manière dont chacune des garanties a été prise en compte et respectée</a:t>
          </a:r>
          <a:endParaRPr lang="en-US" sz="1400" b="1" i="1" u="none" strike="noStrike" kern="1200" cap="none" baseline="0" dirty="0">
            <a:solidFill>
              <a:schemeClr val="accent6">
                <a:lumMod val="75000"/>
              </a:schemeClr>
            </a:solidFill>
            <a:latin typeface="+mn-lt"/>
            <a:ea typeface="Calibri"/>
            <a:cs typeface="Calibri"/>
            <a:sym typeface="Calibri"/>
          </a:endParaRPr>
        </a:p>
      </dsp:txBody>
      <dsp:txXfrm>
        <a:off x="1202544" y="3597345"/>
        <a:ext cx="5907292" cy="553213"/>
      </dsp:txXfrm>
    </dsp:sp>
    <dsp:sp modelId="{7CAFA817-0410-4DFC-8D84-3618F33ACFAE}">
      <dsp:nvSpPr>
        <dsp:cNvPr id="0" name=""/>
        <dsp:cNvSpPr/>
      </dsp:nvSpPr>
      <dsp:spPr>
        <a:xfrm>
          <a:off x="856786" y="3528193"/>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F48A980-2F96-B145-9919-0777CD3056CE}">
      <dsp:nvSpPr>
        <dsp:cNvPr id="0" name=""/>
        <dsp:cNvSpPr/>
      </dsp:nvSpPr>
      <dsp:spPr>
        <a:xfrm>
          <a:off x="928007" y="4427043"/>
          <a:ext cx="6181829"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i="1" kern="1200" dirty="0">
              <a:solidFill>
                <a:srgbClr val="00B050"/>
              </a:solidFill>
            </a:rPr>
            <a:t>Tout autre renseignement utile concernant les garanties </a:t>
          </a:r>
        </a:p>
      </dsp:txBody>
      <dsp:txXfrm>
        <a:off x="928007" y="4427043"/>
        <a:ext cx="6181829" cy="553213"/>
      </dsp:txXfrm>
    </dsp:sp>
    <dsp:sp modelId="{17F04D48-06C5-AE42-ACEA-3E6B21E5973C}">
      <dsp:nvSpPr>
        <dsp:cNvPr id="0" name=""/>
        <dsp:cNvSpPr/>
      </dsp:nvSpPr>
      <dsp:spPr>
        <a:xfrm>
          <a:off x="582249" y="4357891"/>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08B02B9-DEDA-6F4F-B06E-500AF760DA68}">
      <dsp:nvSpPr>
        <dsp:cNvPr id="0" name=""/>
        <dsp:cNvSpPr/>
      </dsp:nvSpPr>
      <dsp:spPr>
        <a:xfrm>
          <a:off x="427023" y="5257349"/>
          <a:ext cx="6682813"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i="1" kern="1200" dirty="0">
              <a:solidFill>
                <a:srgbClr val="00B050"/>
              </a:solidFill>
            </a:rPr>
            <a:t>Améliorer les informations communiquées dans le résumé des informations mentionné au paragraphe 1 ci-dessus, compte tenu d’une démarche par étapes </a:t>
          </a:r>
        </a:p>
      </dsp:txBody>
      <dsp:txXfrm>
        <a:off x="427023" y="5257349"/>
        <a:ext cx="6682813" cy="553213"/>
      </dsp:txXfrm>
    </dsp:sp>
    <dsp:sp modelId="{C5E57EC1-D78E-0A4F-BC5B-34CAA7A38E95}">
      <dsp:nvSpPr>
        <dsp:cNvPr id="0" name=""/>
        <dsp:cNvSpPr/>
      </dsp:nvSpPr>
      <dsp:spPr>
        <a:xfrm>
          <a:off x="81265" y="5188198"/>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FDAE31-88F2-4937-BF0F-514D4E710D8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046CCD8-184D-4AED-A677-6FF730E77BE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F18ACC9-2DB7-4AB5-A991-19C644AA184E}" type="datetimeFigureOut">
              <a:rPr lang="en-US"/>
              <a:pPr>
                <a:defRPr/>
              </a:pPr>
              <a:t>6/11/18</a:t>
            </a:fld>
            <a:endParaRPr lang="en-US"/>
          </a:p>
        </p:txBody>
      </p:sp>
      <p:sp>
        <p:nvSpPr>
          <p:cNvPr id="4" name="Slide Image Placeholder 3">
            <a:extLst>
              <a:ext uri="{FF2B5EF4-FFF2-40B4-BE49-F238E27FC236}">
                <a16:creationId xmlns:a16="http://schemas.microsoft.com/office/drawing/2014/main" id="{F326DEA0-A5DC-464D-A6BA-EF3A1E6FC7C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25100C0-D49F-4770-B458-A4447398CA7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44006EA-F43F-4334-A87A-8E329117620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E7C801E-750C-49A5-8064-DBC8672F1EE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C9693CE-4D6F-455F-9377-B002947B14F7}" type="slidenum">
              <a:rPr lang="en-US" altLang="nl-NL"/>
              <a:pPr/>
              <a:t>‹#›</a:t>
            </a:fld>
            <a:endParaRPr lang="en-US" altLang="nl-NL"/>
          </a:p>
        </p:txBody>
      </p:sp>
    </p:spTree>
    <p:extLst>
      <p:ext uri="{BB962C8B-B14F-4D97-AF65-F5344CB8AC3E}">
        <p14:creationId xmlns:p14="http://schemas.microsoft.com/office/powerpoint/2010/main" val="37913387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nfccc.int/resource/docs/2010/cop16/eng/07a01.pdf#page=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unfccc.int/resource/docs/2010/cop16/eng/07a01.pdf#page=1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unfccc.int/resource/docs/2010/cop16/eng/07a01.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unfccc.int/resource/docs/2011/cop17/eng/09a02.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nfccc.int/resource/docs/2011/cop17/eng/09a02.pdf#page=16"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unfccc.int/resource/docs/2010/cop16/eng/07a01.pdf#page=26" TargetMode="External"/><Relationship Id="rId4" Type="http://schemas.openxmlformats.org/officeDocument/2006/relationships/hyperlink" Target="http://unfccc.int/resource/docs/2010/cop16/eng/07a01.pdf#page=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E2F9CBB-23E5-4E3C-83EC-D8BA4BF348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89ACB27-6420-4E92-9295-DA0AE024C1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6628" name="Slide Number Placeholder 3">
            <a:extLst>
              <a:ext uri="{FF2B5EF4-FFF2-40B4-BE49-F238E27FC236}">
                <a16:creationId xmlns:a16="http://schemas.microsoft.com/office/drawing/2014/main" id="{89ECA27E-64C3-496E-AA77-9A15F1CF153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C9DD20-B6C6-46B4-BB4E-A68D31E6733F}" type="slidenum">
              <a:rPr lang="en-US" altLang="nl-NL">
                <a:latin typeface="Calibri" panose="020F0502020204030204" pitchFamily="34" charset="0"/>
              </a:rPr>
              <a:pPr eaLnBrk="1" hangingPunct="1"/>
              <a:t>1</a:t>
            </a:fld>
            <a:endParaRPr lang="en-US" altLang="nl-N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80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SzPct val="25000"/>
            </a:pPr>
            <a:fld id="{0188951F-B876-498B-A976-CCB8495B0A44}" type="slidenum">
              <a:rPr lang="en-US" altLang="en-US" smtClean="0">
                <a:solidFill>
                  <a:srgbClr val="000000"/>
                </a:solidFill>
                <a:latin typeface="Arial" pitchFamily="34" charset="0"/>
                <a:sym typeface="Arial" pitchFamily="34" charset="0"/>
              </a:rPr>
              <a:pPr>
                <a:spcBef>
                  <a:spcPct val="0"/>
                </a:spcBef>
                <a:buSzPct val="25000"/>
              </a:pPr>
              <a:t>10</a:t>
            </a:fld>
            <a:endParaRPr lang="en-US" altLang="en-US">
              <a:solidFill>
                <a:srgbClr val="000000"/>
              </a:solidFill>
              <a:latin typeface="Arial" pitchFamily="34" charset="0"/>
              <a:sym typeface="Arial" pitchFamily="34" charset="0"/>
            </a:endParaRPr>
          </a:p>
        </p:txBody>
      </p:sp>
      <p:sp>
        <p:nvSpPr>
          <p:cNvPr id="36867" name="Shape 804"/>
          <p:cNvSpPr>
            <a:spLocks noGrp="1" noRot="1" noChangeAspect="1" noTextEdit="1"/>
          </p:cNvSpPr>
          <p:nvPr>
            <p:ph type="sldImg" idx="2"/>
          </p:nvPr>
        </p:nvSpPr>
        <p:spPr bwMode="auto">
          <a:xfrm>
            <a:off x="1147763" y="687388"/>
            <a:ext cx="4568825" cy="342741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805" name="Shape 805"/>
          <p:cNvSpPr txBox="1">
            <a:spLocks noGrp="1"/>
          </p:cNvSpPr>
          <p:nvPr>
            <p:ph type="body" idx="1"/>
          </p:nvPr>
        </p:nvSpPr>
        <p:spPr>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GB" sz="900" dirty="0">
                <a:solidFill>
                  <a:schemeClr val="dk1"/>
                </a:solidFill>
                <a:ea typeface="Calibri"/>
                <a:cs typeface="Calibri"/>
                <a:sym typeface="Calibri"/>
              </a:rPr>
              <a:t>Rouge -	Les pays ‘</a:t>
            </a:r>
            <a:r>
              <a:rPr lang="en-GB" sz="900" i="1" dirty="0">
                <a:solidFill>
                  <a:schemeClr val="dk1"/>
                </a:solidFill>
                <a:ea typeface="Calibri"/>
                <a:cs typeface="Calibri"/>
                <a:sym typeface="Calibri"/>
              </a:rPr>
              <a:t>’</a:t>
            </a:r>
            <a:r>
              <a:rPr lang="en-GB" sz="900" i="1" dirty="0" err="1">
                <a:solidFill>
                  <a:schemeClr val="dk1"/>
                </a:solidFill>
                <a:ea typeface="Calibri"/>
                <a:cs typeface="Calibri"/>
                <a:sym typeface="Calibri"/>
              </a:rPr>
              <a:t>devraient</a:t>
            </a:r>
            <a:r>
              <a:rPr lang="en-GB" sz="900" i="1" dirty="0">
                <a:solidFill>
                  <a:schemeClr val="dk1"/>
                </a:solidFill>
                <a:ea typeface="Calibri"/>
                <a:cs typeface="Calibri"/>
                <a:sym typeface="Calibri"/>
              </a:rPr>
              <a:t>’’ </a:t>
            </a:r>
            <a:r>
              <a:rPr lang="en-GB" sz="900" dirty="0" err="1">
                <a:solidFill>
                  <a:schemeClr val="dk1"/>
                </a:solidFill>
                <a:ea typeface="Calibri"/>
                <a:cs typeface="Calibri"/>
                <a:sym typeface="Calibri"/>
              </a:rPr>
              <a:t>forunir</a:t>
            </a:r>
            <a:r>
              <a:rPr lang="en-GB" sz="900" dirty="0">
                <a:solidFill>
                  <a:schemeClr val="dk1"/>
                </a:solidFill>
                <a:ea typeface="Calibri"/>
                <a:cs typeface="Calibri"/>
                <a:sym typeface="Calibri"/>
              </a:rPr>
              <a:t> </a:t>
            </a:r>
            <a:r>
              <a:rPr lang="en-GB" sz="900" dirty="0" err="1">
                <a:solidFill>
                  <a:schemeClr val="dk1"/>
                </a:solidFill>
                <a:ea typeface="Calibri"/>
                <a:cs typeface="Calibri"/>
                <a:sym typeface="Calibri"/>
              </a:rPr>
              <a:t>cette</a:t>
            </a:r>
            <a:r>
              <a:rPr lang="en-GB" sz="900" dirty="0">
                <a:solidFill>
                  <a:schemeClr val="dk1"/>
                </a:solidFill>
                <a:ea typeface="Calibri"/>
                <a:cs typeface="Calibri"/>
                <a:sym typeface="Calibri"/>
              </a:rPr>
              <a:t> information </a:t>
            </a:r>
          </a:p>
          <a:p>
            <a:pPr marL="171450" indent="-171450" eaLnBrk="1" fontAlgn="auto" hangingPunct="1">
              <a:spcBef>
                <a:spcPts val="0"/>
              </a:spcBef>
              <a:spcAft>
                <a:spcPts val="0"/>
              </a:spcAft>
              <a:buClr>
                <a:schemeClr val="dk1"/>
              </a:buClr>
              <a:buSzPct val="100000"/>
              <a:buFont typeface="Arial"/>
              <a:buChar char="•"/>
              <a:defRPr/>
            </a:pPr>
            <a:r>
              <a:rPr lang="en-GB" sz="900" dirty="0">
                <a:solidFill>
                  <a:schemeClr val="dk1"/>
                </a:solidFill>
                <a:ea typeface="Calibri"/>
                <a:cs typeface="Calibri"/>
                <a:sym typeface="Calibri"/>
              </a:rPr>
              <a:t>Orange -	</a:t>
            </a:r>
            <a:r>
              <a:rPr lang="fr-FR" sz="900" dirty="0">
                <a:solidFill>
                  <a:schemeClr val="dk1"/>
                </a:solidFill>
                <a:ea typeface="Calibri"/>
                <a:cs typeface="Calibri"/>
                <a:sym typeface="Calibri"/>
              </a:rPr>
              <a:t>Les pays sont ‘’vivement encouragés’’ à fournir cette information </a:t>
            </a:r>
            <a:endParaRPr lang="en-GB" sz="900" dirty="0">
              <a:solidFill>
                <a:schemeClr val="dk1"/>
              </a:solidFill>
              <a:ea typeface="Calibri"/>
              <a:cs typeface="Calibri"/>
              <a:sym typeface="Calibri"/>
            </a:endParaRPr>
          </a:p>
          <a:p>
            <a:pPr marL="171450" indent="-171450" eaLnBrk="1" fontAlgn="auto" hangingPunct="1">
              <a:spcBef>
                <a:spcPts val="0"/>
              </a:spcBef>
              <a:spcAft>
                <a:spcPts val="0"/>
              </a:spcAft>
              <a:buClr>
                <a:schemeClr val="dk1"/>
              </a:buClr>
              <a:buSzPct val="100000"/>
              <a:buFont typeface="Arial"/>
              <a:buChar char="•"/>
              <a:defRPr/>
            </a:pPr>
            <a:r>
              <a:rPr lang="en-GB" sz="900" dirty="0" err="1">
                <a:solidFill>
                  <a:srgbClr val="00B050"/>
                </a:solidFill>
                <a:ea typeface="Calibri"/>
                <a:cs typeface="Calibri"/>
                <a:sym typeface="Calibri"/>
              </a:rPr>
              <a:t>Vert</a:t>
            </a:r>
            <a:r>
              <a:rPr lang="en-GB" sz="900" dirty="0">
                <a:solidFill>
                  <a:srgbClr val="00B050"/>
                </a:solidFill>
                <a:ea typeface="Calibri"/>
                <a:cs typeface="Calibri"/>
                <a:sym typeface="Calibri"/>
              </a:rPr>
              <a:t> -	</a:t>
            </a:r>
            <a:r>
              <a:rPr lang="fr-FR" sz="900" dirty="0">
                <a:solidFill>
                  <a:srgbClr val="00B050"/>
                </a:solidFill>
                <a:ea typeface="Calibri"/>
                <a:cs typeface="Calibri"/>
                <a:sym typeface="Calibri"/>
              </a:rPr>
              <a:t>Les pays sont ‘’ encouragés’’ à fournir cette information </a:t>
            </a:r>
            <a:endParaRPr lang="en-GB" sz="900" dirty="0">
              <a:solidFill>
                <a:srgbClr val="00B050"/>
              </a:solidFill>
              <a:ea typeface="Calibri"/>
              <a:cs typeface="Calibri"/>
              <a:sym typeface="Calibri"/>
            </a:endParaRPr>
          </a:p>
          <a:p>
            <a:pPr marL="0" indent="0" eaLnBrk="1" fontAlgn="auto" hangingPunct="1">
              <a:spcBef>
                <a:spcPts val="0"/>
              </a:spcBef>
              <a:spcAft>
                <a:spcPts val="0"/>
              </a:spcAft>
              <a:buClr>
                <a:schemeClr val="dk1"/>
              </a:buClr>
              <a:buSzPct val="100000"/>
              <a:buFont typeface="Arial"/>
              <a:buNone/>
              <a:defRPr/>
            </a:pPr>
            <a:endParaRPr lang="en-GB" sz="900" dirty="0">
              <a:solidFill>
                <a:srgbClr val="00B050"/>
              </a:solidFill>
              <a:ea typeface="Calibri"/>
              <a:cs typeface="Calibri"/>
              <a:sym typeface="Calibri"/>
            </a:endParaRPr>
          </a:p>
          <a:p>
            <a:pPr eaLnBrk="1" fontAlgn="auto" hangingPunct="1">
              <a:spcBef>
                <a:spcPts val="0"/>
              </a:spcBef>
              <a:spcAft>
                <a:spcPts val="0"/>
              </a:spcAft>
              <a:buClr>
                <a:schemeClr val="dk1"/>
              </a:buClr>
              <a:buSzPct val="100000"/>
              <a:buFont typeface="Arial"/>
              <a:buNone/>
              <a:defRPr/>
            </a:pPr>
            <a:r>
              <a:rPr lang="fr-FR" sz="900" baseline="0" dirty="0">
                <a:solidFill>
                  <a:srgbClr val="00B050"/>
                </a:solidFill>
                <a:ea typeface="Calibri"/>
                <a:cs typeface="Calibri"/>
                <a:sym typeface="Calibri"/>
              </a:rPr>
              <a:t>Légende des couleurs utilisées  pour description des titres des diapositives</a:t>
            </a:r>
            <a:endParaRPr lang="en-GB" sz="900" dirty="0">
              <a:solidFill>
                <a:srgbClr val="00B050"/>
              </a:solidFill>
              <a:ea typeface="Calibri"/>
              <a:cs typeface="Calibri"/>
              <a:sym typeface="Calibri"/>
            </a:endParaRPr>
          </a:p>
        </p:txBody>
      </p:sp>
    </p:spTree>
    <p:extLst>
      <p:ext uri="{BB962C8B-B14F-4D97-AF65-F5344CB8AC3E}">
        <p14:creationId xmlns:p14="http://schemas.microsoft.com/office/powerpoint/2010/main" val="367466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4C43C39-5CCF-4D35-A8EF-DEEE3AE1B2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78E509A-6BC4-43D6-9ECA-AD2B9251D3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NL"/>
          </a:p>
        </p:txBody>
      </p:sp>
      <p:sp>
        <p:nvSpPr>
          <p:cNvPr id="31748" name="Slide Number Placeholder 3">
            <a:extLst>
              <a:ext uri="{FF2B5EF4-FFF2-40B4-BE49-F238E27FC236}">
                <a16:creationId xmlns:a16="http://schemas.microsoft.com/office/drawing/2014/main" id="{F8DB25C2-25FE-4115-9A28-9BC6FD6BEE1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BD29FE-A0AD-4215-A7BA-82C3802C2CF3}" type="slidenum">
              <a:rPr lang="en-US" altLang="nl-NL">
                <a:latin typeface="Calibri" panose="020F0502020204030204" pitchFamily="34" charset="0"/>
              </a:rPr>
              <a:pPr eaLnBrk="1" hangingPunct="1"/>
              <a:t>12</a:t>
            </a:fld>
            <a:endParaRPr lang="en-US" altLang="nl-N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128F5F4-F15A-4D67-ACFF-83D4EBD78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E31BE83-B01A-4FEE-AEF7-E8CE47E7C3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NL"/>
          </a:p>
        </p:txBody>
      </p:sp>
      <p:sp>
        <p:nvSpPr>
          <p:cNvPr id="27652" name="Slide Number Placeholder 3">
            <a:extLst>
              <a:ext uri="{FF2B5EF4-FFF2-40B4-BE49-F238E27FC236}">
                <a16:creationId xmlns:a16="http://schemas.microsoft.com/office/drawing/2014/main" id="{5B148257-36A7-4CD1-9F4D-7C18A80DE55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8E78B8-60F7-4609-A53C-CD61202A1FE4}" type="slidenum">
              <a:rPr lang="en-US" altLang="nl-NL">
                <a:latin typeface="Calibri" panose="020F0502020204030204" pitchFamily="34" charset="0"/>
              </a:rPr>
              <a:pPr eaLnBrk="1" hangingPunct="1"/>
              <a:t>2</a:t>
            </a:fld>
            <a:endParaRPr lang="en-US" altLang="nl-N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141"/>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42" name="Shape 142"/>
          <p:cNvSpPr txBox="1">
            <a:spLocks noGrp="1"/>
          </p:cNvSpPr>
          <p:nvPr>
            <p:ph type="body" idx="1"/>
          </p:nvPr>
        </p:nvSpPr>
        <p:spPr>
          <a:xfrm>
            <a:off x="685800" y="4343400"/>
            <a:ext cx="5486400" cy="411480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These are the three key messages to remind us that there is more to UNFCCC safeguard requirements than the SIS </a:t>
            </a:r>
          </a:p>
          <a:p>
            <a:pPr marL="171450" indent="-95250" eaLnBrk="1" fontAlgn="auto" hangingPunct="1">
              <a:spcBef>
                <a:spcPts val="0"/>
              </a:spcBef>
              <a:spcAft>
                <a:spcPts val="0"/>
              </a:spcAft>
              <a:buClr>
                <a:schemeClr val="dk1"/>
              </a:buClr>
              <a:buFont typeface="Arial"/>
              <a:buNone/>
              <a:defRPr/>
            </a:pPr>
            <a:endParaRPr dirty="0">
              <a:solidFill>
                <a:schemeClr val="dk1"/>
              </a:solidFill>
              <a:ea typeface="Calibri"/>
              <a:cs typeface="Calibri"/>
              <a:sym typeface="Calibri"/>
            </a:endParaRPr>
          </a:p>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Requirement no. 1 – safeguards need to be </a:t>
            </a:r>
            <a:r>
              <a:rPr lang="en-US" dirty="0" err="1">
                <a:solidFill>
                  <a:schemeClr val="dk1"/>
                </a:solidFill>
                <a:ea typeface="Calibri"/>
                <a:cs typeface="Calibri"/>
                <a:sym typeface="Calibri"/>
              </a:rPr>
              <a:t>operationalised</a:t>
            </a:r>
            <a:r>
              <a:rPr lang="en-US" dirty="0">
                <a:solidFill>
                  <a:schemeClr val="dk1"/>
                </a:solidFill>
                <a:ea typeface="Calibri"/>
                <a:cs typeface="Calibri"/>
                <a:sym typeface="Calibri"/>
              </a:rPr>
              <a:t> throughout the implementation of REDD+ activities – is often overlooked and eclipsed by the tangible outputs of the other two key requirements: SIS and summary of information</a:t>
            </a:r>
          </a:p>
        </p:txBody>
      </p:sp>
    </p:spTree>
    <p:extLst>
      <p:ext uri="{BB962C8B-B14F-4D97-AF65-F5344CB8AC3E}">
        <p14:creationId xmlns:p14="http://schemas.microsoft.com/office/powerpoint/2010/main" val="25670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119"/>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20" name="Shape 120"/>
          <p:cNvSpPr txBox="1">
            <a:spLocks noGrp="1"/>
          </p:cNvSpPr>
          <p:nvPr>
            <p:ph type="body" idx="1"/>
          </p:nvPr>
        </p:nvSpPr>
        <p:spPr>
          <a:xfrm>
            <a:off x="414338" y="4359275"/>
            <a:ext cx="5840412" cy="447675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COP16 (Cancun) in 2010 agreed that a set of seven safeguards, commonly referred to as the Cancun Safeguards, should be promoted and supported when undertaking REDD+ activities. The safeguards in Appendix 1 of decision </a:t>
            </a:r>
            <a:r>
              <a:rPr lang="en-US" u="sng" dirty="0">
                <a:solidFill>
                  <a:schemeClr val="hlink"/>
                </a:solidFill>
                <a:ea typeface="Calibri"/>
                <a:cs typeface="Calibri"/>
                <a:sym typeface="Calibri"/>
                <a:hlinkClick r:id="rId3"/>
              </a:rPr>
              <a:t>1/CP.16</a:t>
            </a:r>
            <a:r>
              <a:rPr lang="en-US" dirty="0">
                <a:solidFill>
                  <a:schemeClr val="dk1"/>
                </a:solidFill>
                <a:ea typeface="Calibri"/>
                <a:cs typeface="Calibri"/>
                <a:sym typeface="Calibri"/>
              </a:rPr>
              <a:t> indicate that when undertaking activities referred to in </a:t>
            </a:r>
            <a:r>
              <a:rPr lang="en-US" u="sng" dirty="0">
                <a:solidFill>
                  <a:schemeClr val="hlink"/>
                </a:solidFill>
                <a:ea typeface="Calibri"/>
                <a:cs typeface="Calibri"/>
                <a:sym typeface="Calibri"/>
                <a:hlinkClick r:id="rId4"/>
              </a:rPr>
              <a:t>paragraph 70</a:t>
            </a:r>
            <a:r>
              <a:rPr lang="en-US" dirty="0">
                <a:solidFill>
                  <a:schemeClr val="dk1"/>
                </a:solidFill>
                <a:ea typeface="Calibri"/>
                <a:cs typeface="Calibri"/>
                <a:sym typeface="Calibri"/>
              </a:rPr>
              <a:t> of decision </a:t>
            </a:r>
            <a:r>
              <a:rPr lang="en-US" u="sng" dirty="0">
                <a:solidFill>
                  <a:schemeClr val="hlink"/>
                </a:solidFill>
                <a:ea typeface="Calibri"/>
                <a:cs typeface="Calibri"/>
                <a:sym typeface="Calibri"/>
                <a:hlinkClick r:id="rId3"/>
              </a:rPr>
              <a:t>1/CP.16</a:t>
            </a:r>
            <a:r>
              <a:rPr lang="en-US" dirty="0">
                <a:solidFill>
                  <a:schemeClr val="dk1"/>
                </a:solidFill>
                <a:ea typeface="Calibri"/>
                <a:cs typeface="Calibri"/>
                <a:sym typeface="Calibri"/>
              </a:rPr>
              <a:t>, the following safeguards should be promoted and supported (</a:t>
            </a:r>
            <a:r>
              <a:rPr lang="en-US" dirty="0" err="1">
                <a:solidFill>
                  <a:schemeClr val="dk1"/>
                </a:solidFill>
                <a:ea typeface="Calibri"/>
                <a:cs typeface="Calibri"/>
                <a:sym typeface="Calibri"/>
              </a:rPr>
              <a:t>promouvoir</a:t>
            </a:r>
            <a:r>
              <a:rPr lang="en-US" dirty="0">
                <a:solidFill>
                  <a:schemeClr val="dk1"/>
                </a:solidFill>
                <a:ea typeface="Calibri"/>
                <a:cs typeface="Calibri"/>
                <a:sym typeface="Calibri"/>
              </a:rPr>
              <a:t> et adherer):</a:t>
            </a:r>
          </a:p>
          <a:p>
            <a:pPr eaLnBrk="1" hangingPunct="1">
              <a:defRPr/>
            </a:pPr>
            <a:endParaRPr lang="fr-FR" dirty="0"/>
          </a:p>
          <a:p>
            <a:pPr eaLnBrk="1" hangingPunct="1">
              <a:defRPr/>
            </a:pPr>
            <a:r>
              <a:rPr lang="fr-FR" dirty="0"/>
              <a:t>a) Nécessité de veiller à ce que les activités viennent en complément des objectifs des programmes forestiers nationaux et des conventions et accords internationaux pertinents ou soient compatibles avec ces objectifs; </a:t>
            </a:r>
          </a:p>
          <a:p>
            <a:pPr eaLnBrk="1" hangingPunct="1">
              <a:defRPr/>
            </a:pPr>
            <a:r>
              <a:rPr lang="fr-FR" dirty="0"/>
              <a:t>b) Structures nationales transparentes et efficaces de gouvernance forestière tenant compte de la législation et de la souveraineté nationales; </a:t>
            </a:r>
          </a:p>
          <a:p>
            <a:pPr eaLnBrk="1" hangingPunct="1">
              <a:defRPr/>
            </a:pPr>
            <a:r>
              <a:rPr lang="fr-FR" dirty="0"/>
              <a:t>c) Respect des connaissances et des droits des peuples autochtones et des membres des communautés locales, en tenant compte des obligations internationales pertinentes et des situations et législations nationales, et en notant que l’Assemblée générale des Nations Unies a adopté la Déclaration des Nations Unies sur les droits des peuples autochtones; </a:t>
            </a:r>
          </a:p>
          <a:p>
            <a:pPr eaLnBrk="1" hangingPunct="1">
              <a:defRPr/>
            </a:pPr>
            <a:r>
              <a:rPr lang="fr-FR" dirty="0"/>
              <a:t>d) Participation intégrale et effective des parties prenantes concernées, en particulier des peuples autochtones et des communautés locales, aux activités visées aux paragraphes 70 et 72 de la présente décision; </a:t>
            </a:r>
          </a:p>
          <a:p>
            <a:pPr eaLnBrk="1" hangingPunct="1">
              <a:defRPr/>
            </a:pPr>
            <a:r>
              <a:rPr lang="fr-FR" dirty="0"/>
              <a:t>e) Mesures qui soient compatibles avec la préservation des forêts naturelles et de la diversité biologique, en veillant à ce que les activités visées au paragraphe 70 de la présente décision ne se prêtent pas à une conversion des forêts naturelles mais incitent plutôt à protéger et à conserver ces forêts et les services rendus par leurs écosystèmes, ainsi qu’à renforcer d’autres avantages sociaux et environnementaux10; </a:t>
            </a:r>
          </a:p>
          <a:p>
            <a:pPr eaLnBrk="1" hangingPunct="1">
              <a:defRPr/>
            </a:pPr>
            <a:r>
              <a:rPr lang="fr-FR" dirty="0"/>
              <a:t>f) Mesures visant à prendre en compte les risques d’inversion; </a:t>
            </a:r>
          </a:p>
          <a:p>
            <a:pPr eaLnBrk="1" hangingPunct="1">
              <a:defRPr/>
            </a:pPr>
            <a:r>
              <a:rPr lang="fr-FR" dirty="0"/>
              <a:t>g) Mesures visant à réduire les déplacements d’émission </a:t>
            </a:r>
            <a:endParaRPr dirty="0">
              <a:solidFill>
                <a:schemeClr val="dk1"/>
              </a:solidFill>
              <a:ea typeface="Calibri"/>
              <a:cs typeface="Calibri"/>
              <a:sym typeface="Calibri"/>
            </a:endParaRPr>
          </a:p>
        </p:txBody>
      </p:sp>
      <p:sp>
        <p:nvSpPr>
          <p:cNvPr id="26628" name="Shape 121"/>
          <p:cNvSpPr>
            <a:spLocks noGrp="1"/>
          </p:cNvSpPr>
          <p:nvPr>
            <p:ph type="sldNum" sz="quarter" idx="5"/>
          </p:nvPr>
        </p:nvSpPr>
        <p:spPr bwMode="auto">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25000"/>
              <a:defRPr/>
            </a:pPr>
            <a:fld id="{921845CD-E028-409D-A098-0EED1FCFAA11}" type="slidenum">
              <a:rPr lang="en-US" altLang="fr-FR" smtClean="0">
                <a:solidFill>
                  <a:srgbClr val="000000"/>
                </a:solidFill>
                <a:latin typeface="Calibri" pitchFamily="34" charset="0"/>
              </a:rPr>
              <a:pPr fontAlgn="base">
                <a:spcBef>
                  <a:spcPct val="0"/>
                </a:spcBef>
                <a:spcAft>
                  <a:spcPct val="0"/>
                </a:spcAft>
                <a:buSzPct val="25000"/>
                <a:defRPr/>
              </a:pPr>
              <a:t>4</a:t>
            </a:fld>
            <a:endParaRPr lang="en-US" altLang="fr-FR">
              <a:solidFill>
                <a:srgbClr val="000000"/>
              </a:solidFill>
              <a:latin typeface="Calibri" pitchFamily="34" charset="0"/>
            </a:endParaRPr>
          </a:p>
        </p:txBody>
      </p:sp>
    </p:spTree>
    <p:extLst>
      <p:ext uri="{BB962C8B-B14F-4D97-AF65-F5344CB8AC3E}">
        <p14:creationId xmlns:p14="http://schemas.microsoft.com/office/powerpoint/2010/main" val="95196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67"/>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8" name="Shape 168"/>
          <p:cNvSpPr txBox="1">
            <a:spLocks noGrp="1"/>
          </p:cNvSpPr>
          <p:nvPr>
            <p:ph type="body" idx="1"/>
          </p:nvPr>
        </p:nvSpPr>
        <p:spPr>
          <a:xfrm>
            <a:off x="685800" y="4343400"/>
            <a:ext cx="5486400" cy="411480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REDD+ actions = policies and measures (</a:t>
            </a:r>
            <a:r>
              <a:rPr lang="en-US" dirty="0" err="1">
                <a:solidFill>
                  <a:schemeClr val="dk1"/>
                </a:solidFill>
                <a:ea typeface="Calibri"/>
                <a:cs typeface="Calibri"/>
                <a:sym typeface="Calibri"/>
              </a:rPr>
              <a:t>PaMs</a:t>
            </a:r>
            <a:r>
              <a:rPr lang="en-US" dirty="0">
                <a:solidFill>
                  <a:schemeClr val="dk1"/>
                </a:solidFill>
                <a:ea typeface="Calibri"/>
                <a:cs typeface="Calibri"/>
                <a:sym typeface="Calibri"/>
              </a:rPr>
              <a:t>), comprising the national strategy/action plan (NS/AP), identified and implemented to tackle the drivers of deforestation and forest degradation, as well as barriers to more effective and/or extensive ‘plus’ activities of REDD+</a:t>
            </a:r>
          </a:p>
          <a:p>
            <a:pPr eaLnBrk="1" fontAlgn="auto" hangingPunct="1">
              <a:spcBef>
                <a:spcPts val="0"/>
              </a:spcBef>
              <a:spcAft>
                <a:spcPts val="0"/>
              </a:spcAft>
              <a:defRPr/>
            </a:pPr>
            <a:endParaRPr dirty="0">
              <a:solidFill>
                <a:schemeClr val="dk1"/>
              </a:solidFill>
              <a:ea typeface="Calibri"/>
              <a:cs typeface="Calibri"/>
              <a:sym typeface="Calibri"/>
            </a:endParaRPr>
          </a:p>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Important to note the link between </a:t>
            </a:r>
            <a:r>
              <a:rPr lang="en-US" dirty="0" err="1">
                <a:solidFill>
                  <a:schemeClr val="dk1"/>
                </a:solidFill>
                <a:ea typeface="Calibri"/>
                <a:cs typeface="Calibri"/>
                <a:sym typeface="Calibri"/>
              </a:rPr>
              <a:t>PaMs</a:t>
            </a:r>
            <a:r>
              <a:rPr lang="en-US" dirty="0">
                <a:solidFill>
                  <a:schemeClr val="dk1"/>
                </a:solidFill>
                <a:ea typeface="Calibri"/>
                <a:cs typeface="Calibri"/>
                <a:sym typeface="Calibri"/>
              </a:rPr>
              <a:t> in the NS/AP and the country approach to safeguards, which is explored in more detail in Module 2 </a:t>
            </a:r>
          </a:p>
        </p:txBody>
      </p:sp>
      <p:sp>
        <p:nvSpPr>
          <p:cNvPr id="29700" name="Shape 169"/>
          <p:cNvSpPr>
            <a:spLocks noGrp="1"/>
          </p:cNvSpPr>
          <p:nvPr>
            <p:ph type="sldNum" sz="quarter" idx="5"/>
          </p:nvPr>
        </p:nvSpPr>
        <p:spPr bwMode="auto">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25000"/>
              <a:defRPr/>
            </a:pPr>
            <a:fld id="{2A1682AF-C8F1-4529-B93B-901ADE022FC4}" type="slidenum">
              <a:rPr lang="en-US" altLang="fr-FR" smtClean="0">
                <a:solidFill>
                  <a:srgbClr val="000000"/>
                </a:solidFill>
                <a:latin typeface="Calibri" pitchFamily="34" charset="0"/>
              </a:rPr>
              <a:pPr fontAlgn="base">
                <a:spcBef>
                  <a:spcPct val="0"/>
                </a:spcBef>
                <a:spcAft>
                  <a:spcPct val="0"/>
                </a:spcAft>
                <a:buSzPct val="25000"/>
                <a:defRPr/>
              </a:pPr>
              <a:t>5</a:t>
            </a:fld>
            <a:endParaRPr lang="en-US" altLang="fr-FR">
              <a:solidFill>
                <a:srgbClr val="000000"/>
              </a:solidFill>
              <a:latin typeface="Calibri" pitchFamily="34" charset="0"/>
            </a:endParaRPr>
          </a:p>
        </p:txBody>
      </p:sp>
    </p:spTree>
    <p:extLst>
      <p:ext uri="{BB962C8B-B14F-4D97-AF65-F5344CB8AC3E}">
        <p14:creationId xmlns:p14="http://schemas.microsoft.com/office/powerpoint/2010/main" val="168883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1B1786E-98F7-4743-B588-11236C88F7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A7EBB8E-26FA-4738-A34E-7FD6F4C955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cs typeface="Calibri" panose="020F0502020204030204" pitchFamily="34" charset="0"/>
                <a:sym typeface="Calibri" panose="020F0502020204030204" pitchFamily="34" charset="0"/>
              </a:rPr>
              <a:t>The </a:t>
            </a:r>
            <a:r>
              <a:rPr lang="en-US" altLang="en-US" b="1" u="sng">
                <a:solidFill>
                  <a:schemeClr val="hlink"/>
                </a:solidFill>
                <a:cs typeface="Calibri" panose="020F0502020204030204" pitchFamily="34" charset="0"/>
                <a:sym typeface="Calibri" panose="020F0502020204030204" pitchFamily="34" charset="0"/>
                <a:hlinkClick r:id="rId3"/>
              </a:rPr>
              <a:t>Cancun Agreements</a:t>
            </a:r>
            <a:r>
              <a:rPr lang="en-US" altLang="en-US">
                <a:solidFill>
                  <a:srgbClr val="000000"/>
                </a:solidFill>
                <a:cs typeface="Calibri" panose="020F0502020204030204" pitchFamily="34" charset="0"/>
                <a:sym typeface="Calibri" panose="020F0502020204030204" pitchFamily="34" charset="0"/>
              </a:rPr>
              <a:t> (COP 16, 2010) and subsequent decisions adopted in </a:t>
            </a:r>
            <a:r>
              <a:rPr lang="en-US" altLang="en-US" u="sng">
                <a:solidFill>
                  <a:schemeClr val="hlink"/>
                </a:solidFill>
                <a:cs typeface="Calibri" panose="020F0502020204030204" pitchFamily="34" charset="0"/>
                <a:sym typeface="Calibri" panose="020F0502020204030204" pitchFamily="34" charset="0"/>
                <a:hlinkClick r:id="rId4"/>
              </a:rPr>
              <a:t>Durban</a:t>
            </a:r>
            <a:r>
              <a:rPr lang="en-US" altLang="en-US">
                <a:solidFill>
                  <a:srgbClr val="000000"/>
                </a:solidFill>
                <a:cs typeface="Calibri" panose="020F0502020204030204" pitchFamily="34" charset="0"/>
                <a:sym typeface="Calibri" panose="020F0502020204030204" pitchFamily="34" charset="0"/>
              </a:rPr>
              <a:t> (COP 17, 2011) request Parties implementing REDD+ to ‘</a:t>
            </a:r>
            <a:r>
              <a:rPr lang="en-US" altLang="en-US" i="1">
                <a:solidFill>
                  <a:srgbClr val="000000"/>
                </a:solidFill>
                <a:cs typeface="Calibri" panose="020F0502020204030204" pitchFamily="34" charset="0"/>
                <a:sym typeface="Calibri" panose="020F0502020204030204" pitchFamily="34" charset="0"/>
              </a:rPr>
              <a:t>develop a system for providing information on how the Cancun safeguards are being addressed and respected throughout the implementation of the REDD+ activities’</a:t>
            </a:r>
            <a:r>
              <a:rPr lang="en-US" altLang="en-US">
                <a:solidFill>
                  <a:srgbClr val="000000"/>
                </a:solidFill>
                <a:cs typeface="Calibri" panose="020F0502020204030204" pitchFamily="34" charset="0"/>
                <a:sym typeface="Calibri" panose="020F0502020204030204" pitchFamily="34" charset="0"/>
              </a:rPr>
              <a:t>, or a Safeguard Information System (SIS) </a:t>
            </a:r>
          </a:p>
          <a:p>
            <a:pPr eaLnBrk="1" hangingPunct="1">
              <a:spcBef>
                <a:spcPct val="0"/>
              </a:spcBef>
            </a:pPr>
            <a:endParaRPr lang="en-US" altLang="en-US">
              <a:solidFill>
                <a:srgbClr val="000000"/>
              </a:solidFill>
              <a:cs typeface="Calibri" panose="020F0502020204030204" pitchFamily="34" charset="0"/>
              <a:sym typeface="Calibri" panose="020F0502020204030204" pitchFamily="34" charset="0"/>
            </a:endParaRPr>
          </a:p>
          <a:p>
            <a:pPr eaLnBrk="1" hangingPunct="1">
              <a:spcBef>
                <a:spcPct val="0"/>
              </a:spcBef>
            </a:pPr>
            <a:r>
              <a:rPr lang="fr-FR" altLang="en-US">
                <a:solidFill>
                  <a:srgbClr val="000000"/>
                </a:solidFill>
                <a:cs typeface="Calibri" panose="020F0502020204030204" pitchFamily="34" charset="0"/>
                <a:sym typeface="Calibri" panose="020F0502020204030204" pitchFamily="34" charset="0"/>
              </a:rPr>
              <a:t>Les </a:t>
            </a:r>
            <a:r>
              <a:rPr lang="fr-FR" altLang="en-US" b="1" u="sng">
                <a:solidFill>
                  <a:srgbClr val="00B0F0"/>
                </a:solidFill>
                <a:cs typeface="Calibri" panose="020F0502020204030204" pitchFamily="34" charset="0"/>
                <a:sym typeface="Calibri" panose="020F0502020204030204" pitchFamily="34" charset="0"/>
              </a:rPr>
              <a:t>Accords de Cancun </a:t>
            </a:r>
            <a:r>
              <a:rPr lang="fr-FR" altLang="en-US">
                <a:solidFill>
                  <a:srgbClr val="000000"/>
                </a:solidFill>
                <a:cs typeface="Calibri" panose="020F0502020204030204" pitchFamily="34" charset="0"/>
                <a:sym typeface="Calibri" panose="020F0502020204030204" pitchFamily="34" charset="0"/>
              </a:rPr>
              <a:t>(COP 16, 2010) et les décisions ultérieures adoptées à Durban (COP 17, 2011) demandent aux Parties mettant en œuvre le REDD + de développer un système d'information sur la façon dont les garanties de Cancun sont traitées et respectées tout au long de la mise en œuvre des activités du REDD +. ', ou un système  de protection des informations (SIS)</a:t>
            </a:r>
            <a:endParaRPr lang="en-US" altLang="en-US">
              <a:solidFill>
                <a:srgbClr val="000000"/>
              </a:solidFill>
              <a:cs typeface="Calibri" panose="020F0502020204030204" pitchFamily="34" charset="0"/>
              <a:sym typeface="Calibri" panose="020F0502020204030204" pitchFamily="34" charset="0"/>
            </a:endParaRPr>
          </a:p>
          <a:p>
            <a:pPr eaLnBrk="1" hangingPunct="1">
              <a:spcBef>
                <a:spcPct val="0"/>
              </a:spcBef>
            </a:pPr>
            <a:endParaRPr lang="en-US" altLang="en-US">
              <a:solidFill>
                <a:srgbClr val="000000"/>
              </a:solidFill>
              <a:cs typeface="Calibri" panose="020F0502020204030204" pitchFamily="34" charset="0"/>
              <a:sym typeface="Calibri" panose="020F0502020204030204" pitchFamily="34" charset="0"/>
            </a:endParaRPr>
          </a:p>
          <a:p>
            <a:pPr eaLnBrk="1" hangingPunct="1">
              <a:spcBef>
                <a:spcPct val="0"/>
              </a:spcBef>
            </a:pPr>
            <a:endParaRPr lang="fr-FR" altLang="en-US"/>
          </a:p>
        </p:txBody>
      </p:sp>
      <p:sp>
        <p:nvSpPr>
          <p:cNvPr id="28676" name="Slide Number Placeholder 3">
            <a:extLst>
              <a:ext uri="{FF2B5EF4-FFF2-40B4-BE49-F238E27FC236}">
                <a16:creationId xmlns:a16="http://schemas.microsoft.com/office/drawing/2014/main" id="{EFE9C65F-947E-44F3-9BCD-A105DE260BC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249584-E1D4-4544-AD58-99CA35C28ECC}" type="slidenum">
              <a:rPr lang="fr-CH" altLang="nl-NL">
                <a:latin typeface="Calibri" panose="020F0502020204030204" pitchFamily="34" charset="0"/>
              </a:rPr>
              <a:pPr eaLnBrk="1" hangingPunct="1"/>
              <a:t>6</a:t>
            </a:fld>
            <a:endParaRPr lang="fr-CH" altLang="nl-N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Shape 803"/>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buSzPct val="25000"/>
            </a:pPr>
            <a:fld id="{62F5BD6A-F939-431B-917B-679665D3FFEF}" type="slidenum">
              <a:rPr lang="en-US" altLang="fr-FR" smtClean="0">
                <a:solidFill>
                  <a:srgbClr val="000000"/>
                </a:solidFill>
                <a:latin typeface="Arial" pitchFamily="34" charset="0"/>
                <a:cs typeface="Arial" pitchFamily="34" charset="0"/>
                <a:sym typeface="Arial" pitchFamily="34" charset="0"/>
              </a:rPr>
              <a:pPr eaLnBrk="1" fontAlgn="base" hangingPunct="1">
                <a:spcBef>
                  <a:spcPct val="0"/>
                </a:spcBef>
                <a:spcAft>
                  <a:spcPct val="0"/>
                </a:spcAft>
                <a:buSzPct val="25000"/>
              </a:pPr>
              <a:t>7</a:t>
            </a:fld>
            <a:endParaRPr lang="en-US" altLang="fr-FR">
              <a:solidFill>
                <a:srgbClr val="000000"/>
              </a:solidFill>
              <a:latin typeface="Arial" pitchFamily="34" charset="0"/>
              <a:cs typeface="Arial" pitchFamily="34" charset="0"/>
              <a:sym typeface="Arial" pitchFamily="34" charset="0"/>
            </a:endParaRPr>
          </a:p>
        </p:txBody>
      </p:sp>
      <p:sp>
        <p:nvSpPr>
          <p:cNvPr id="29699" name="Shape 804"/>
          <p:cNvSpPr>
            <a:spLocks noGrp="1" noRot="1" noChangeAspect="1" noTextEdit="1"/>
          </p:cNvSpPr>
          <p:nvPr>
            <p:ph type="sldImg" idx="2"/>
          </p:nvPr>
        </p:nvSpPr>
        <p:spPr bwMode="auto">
          <a:xfrm>
            <a:off x="1147763" y="687388"/>
            <a:ext cx="4568825" cy="342741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9700" name="Shape 805"/>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en-US" altLang="en-US" sz="900">
                <a:solidFill>
                  <a:srgbClr val="000000"/>
                </a:solidFill>
                <a:ea typeface="Calibri" pitchFamily="34" charset="0"/>
                <a:cs typeface="Calibri" pitchFamily="34" charset="0"/>
                <a:sym typeface="Calibri" pitchFamily="34" charset="0"/>
              </a:rPr>
              <a:t>Decision </a:t>
            </a:r>
            <a:r>
              <a:rPr lang="en-US" altLang="en-US" sz="900" u="sng">
                <a:solidFill>
                  <a:schemeClr val="hlink"/>
                </a:solidFill>
                <a:ea typeface="Calibri" pitchFamily="34" charset="0"/>
                <a:cs typeface="Calibri" pitchFamily="34" charset="0"/>
                <a:sym typeface="Calibri" pitchFamily="34" charset="0"/>
                <a:hlinkClick r:id="rId3"/>
              </a:rPr>
              <a:t>12/CP.17</a:t>
            </a:r>
            <a:r>
              <a:rPr lang="en-US" altLang="en-US" sz="900">
                <a:solidFill>
                  <a:srgbClr val="000000"/>
                </a:solidFill>
                <a:ea typeface="Calibri" pitchFamily="34" charset="0"/>
                <a:cs typeface="Calibri" pitchFamily="34" charset="0"/>
                <a:sym typeface="Calibri" pitchFamily="34" charset="0"/>
              </a:rPr>
              <a:t> (Durban) on providing information on how safeguards are addressed and respected states that Parties undertaking REDD+ activities “…</a:t>
            </a:r>
            <a:r>
              <a:rPr lang="en-US" altLang="en-US" sz="900" i="1">
                <a:solidFill>
                  <a:srgbClr val="000000"/>
                </a:solidFill>
                <a:ea typeface="Calibri" pitchFamily="34" charset="0"/>
                <a:cs typeface="Calibri" pitchFamily="34" charset="0"/>
                <a:sym typeface="Calibri" pitchFamily="34" charset="0"/>
              </a:rPr>
              <a:t>should provide a summary of information on how the safeguards in </a:t>
            </a:r>
            <a:r>
              <a:rPr lang="en-US" altLang="en-US" sz="900" i="1" u="sng">
                <a:solidFill>
                  <a:schemeClr val="hlink"/>
                </a:solidFill>
                <a:ea typeface="Calibri" pitchFamily="34" charset="0"/>
                <a:cs typeface="Calibri" pitchFamily="34" charset="0"/>
                <a:sym typeface="Calibri" pitchFamily="34" charset="0"/>
                <a:hlinkClick r:id="rId4"/>
              </a:rPr>
              <a:t>1/CP.16</a:t>
            </a:r>
            <a:r>
              <a:rPr lang="en-US" altLang="en-US" sz="900" i="1">
                <a:solidFill>
                  <a:srgbClr val="000000"/>
                </a:solidFill>
                <a:ea typeface="Calibri" pitchFamily="34" charset="0"/>
                <a:cs typeface="Calibri" pitchFamily="34" charset="0"/>
                <a:sym typeface="Calibri" pitchFamily="34" charset="0"/>
              </a:rPr>
              <a:t> </a:t>
            </a:r>
            <a:r>
              <a:rPr lang="en-US" altLang="en-US" sz="900" i="1" u="sng">
                <a:solidFill>
                  <a:schemeClr val="hlink"/>
                </a:solidFill>
                <a:ea typeface="Calibri" pitchFamily="34" charset="0"/>
                <a:cs typeface="Calibri" pitchFamily="34" charset="0"/>
                <a:sym typeface="Calibri" pitchFamily="34" charset="0"/>
                <a:hlinkClick r:id="rId5"/>
              </a:rPr>
              <a:t>appendix I</a:t>
            </a:r>
            <a:r>
              <a:rPr lang="en-US" altLang="en-US" sz="900" i="1">
                <a:solidFill>
                  <a:srgbClr val="000000"/>
                </a:solidFill>
                <a:ea typeface="Calibri" pitchFamily="34" charset="0"/>
                <a:cs typeface="Calibri" pitchFamily="34" charset="0"/>
                <a:sym typeface="Calibri" pitchFamily="34" charset="0"/>
              </a:rPr>
              <a:t>, are being addressed and respected throughout the implementation of the activities</a:t>
            </a:r>
            <a:r>
              <a:rPr lang="en-US" altLang="en-US" sz="900">
                <a:solidFill>
                  <a:srgbClr val="000000"/>
                </a:solidFill>
                <a:ea typeface="Calibri" pitchFamily="34" charset="0"/>
                <a:cs typeface="Calibri" pitchFamily="34" charset="0"/>
                <a:sym typeface="Calibri" pitchFamily="34" charset="0"/>
              </a:rPr>
              <a:t>.” The decision states that this summary of information should be provided periodically and be included in national communications.</a:t>
            </a:r>
          </a:p>
          <a:p>
            <a:pPr eaLnBrk="1" hangingPunct="1">
              <a:spcBef>
                <a:spcPct val="0"/>
              </a:spcBef>
              <a:buClr>
                <a:srgbClr val="000000"/>
              </a:buClr>
              <a:buFontTx/>
              <a:buChar char="•"/>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fr-FR" altLang="en-US" sz="900"/>
              <a:t>Convient que les systèmes de communication d’informations sur la manière dont les garanties visées à l’appendice I de la décision 1/CP.16 sont prises en compte et respectées doivent, compte tenu de la situation des pays et de leurs capacités respectives, et dans le respect de leur souveraineté et leur législation, des obligations et accords internationaux pertinents et du souci de l’égalité entre les sexes: </a:t>
            </a:r>
          </a:p>
          <a:p>
            <a:pPr eaLnBrk="1" hangingPunct="1">
              <a:spcBef>
                <a:spcPct val="0"/>
              </a:spcBef>
              <a:buClr>
                <a:srgbClr val="000000"/>
              </a:buClr>
              <a:buFontTx/>
              <a:buAutoNum type="alphaLcParenR"/>
            </a:pPr>
            <a:r>
              <a:rPr lang="fr-FR" altLang="en-US" sz="900"/>
              <a:t>Respecter les principes énoncés au paragraphe 1 de l’appendice I de la décision 1/CP.16; </a:t>
            </a:r>
          </a:p>
          <a:p>
            <a:pPr eaLnBrk="1" hangingPunct="1">
              <a:spcBef>
                <a:spcPct val="0"/>
              </a:spcBef>
              <a:buClr>
                <a:srgbClr val="000000"/>
              </a:buClr>
              <a:buFontTx/>
              <a:buAutoNum type="alphaLcParenR"/>
            </a:pPr>
            <a:r>
              <a:rPr lang="fr-FR" altLang="en-US" sz="900"/>
              <a:t>Fournir des informations transparentes et cohérentes, accessibles à toutes les parties prenantes concernées et régulièrement mises à jour; </a:t>
            </a:r>
          </a:p>
          <a:p>
            <a:pPr eaLnBrk="1" hangingPunct="1">
              <a:spcBef>
                <a:spcPct val="0"/>
              </a:spcBef>
              <a:buClr>
                <a:srgbClr val="000000"/>
              </a:buClr>
              <a:buFontTx/>
              <a:buAutoNum type="alphaLcParenR"/>
            </a:pPr>
            <a:r>
              <a:rPr lang="fr-FR" altLang="en-US" sz="900"/>
              <a:t>Être transparents et suffisamment flexibles pour être progressivement améliorés</a:t>
            </a:r>
          </a:p>
          <a:p>
            <a:pPr eaLnBrk="1" hangingPunct="1">
              <a:spcBef>
                <a:spcPct val="0"/>
              </a:spcBef>
              <a:buClr>
                <a:srgbClr val="000000"/>
              </a:buClr>
              <a:buFontTx/>
              <a:buAutoNum type="alphaLcParenR"/>
            </a:pPr>
            <a:r>
              <a:rPr lang="fr-FR" altLang="en-US" sz="900"/>
              <a:t>Apporter des informations sur la manière dont toutes les garanties visées à l’appendice I de la décision 1/CP.16 sont prises en compte et respectées; </a:t>
            </a:r>
          </a:p>
          <a:p>
            <a:pPr eaLnBrk="1" hangingPunct="1">
              <a:spcBef>
                <a:spcPct val="0"/>
              </a:spcBef>
              <a:buClr>
                <a:srgbClr val="000000"/>
              </a:buClr>
              <a:buFontTx/>
              <a:buAutoNum type="alphaLcParenR"/>
            </a:pPr>
            <a:r>
              <a:rPr lang="fr-FR" altLang="en-US" sz="900"/>
              <a:t>Suivre une démarche impulsée par les pays et être mis en œuvre au niveau national; </a:t>
            </a:r>
          </a:p>
          <a:p>
            <a:pPr eaLnBrk="1" hangingPunct="1">
              <a:spcBef>
                <a:spcPct val="0"/>
              </a:spcBef>
              <a:buClr>
                <a:srgbClr val="000000"/>
              </a:buClr>
              <a:buFontTx/>
              <a:buAutoNum type="alphaLcParenR"/>
            </a:pPr>
            <a:r>
              <a:rPr lang="fr-FR" altLang="en-US" sz="900"/>
              <a:t>S’appuyer sur les systèmes existants, le cas échéant; </a:t>
            </a: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en-US" altLang="en-US" sz="900">
                <a:solidFill>
                  <a:srgbClr val="000000"/>
                </a:solidFill>
                <a:ea typeface="Calibri" pitchFamily="34" charset="0"/>
                <a:cs typeface="Calibri" pitchFamily="34" charset="0"/>
                <a:sym typeface="Calibri" pitchFamily="34" charset="0"/>
              </a:rPr>
              <a:t>Both the Cancun and Durban decisions on SIS are broad and leave considerable flexibility for Parties on how to implement them in practice</a:t>
            </a:r>
          </a:p>
          <a:p>
            <a:pPr eaLnBrk="1" hangingPunct="1">
              <a:spcBef>
                <a:spcPct val="0"/>
              </a:spcBef>
              <a:buClr>
                <a:srgbClr val="000000"/>
              </a:buClr>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en-US" altLang="en-US" sz="900">
                <a:solidFill>
                  <a:srgbClr val="000000"/>
                </a:solidFill>
                <a:ea typeface="Calibri" pitchFamily="34" charset="0"/>
                <a:cs typeface="Calibri" pitchFamily="34" charset="0"/>
                <a:sym typeface="Calibri" pitchFamily="34" charset="0"/>
              </a:rPr>
              <a:t>There is potential for future UNFCCC decisions to provide more detailed guidance related to SIS transparency, consistency, comprehensiveness and effectiveness, as well as the content and structure of safeguards information summaries.</a:t>
            </a:r>
          </a:p>
          <a:p>
            <a:pPr eaLnBrk="1" hangingPunct="1">
              <a:spcBef>
                <a:spcPct val="0"/>
              </a:spcBef>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SzPct val="25000"/>
            </a:pPr>
            <a:r>
              <a:rPr lang="en-US" altLang="en-US" sz="900">
                <a:solidFill>
                  <a:srgbClr val="000000"/>
                </a:solidFill>
                <a:ea typeface="Calibri" pitchFamily="34" charset="0"/>
                <a:cs typeface="Calibri" pitchFamily="34" charset="0"/>
                <a:sym typeface="Calibri" pitchFamily="34" charset="0"/>
              </a:rPr>
              <a:t> </a:t>
            </a:r>
          </a:p>
        </p:txBody>
      </p:sp>
    </p:spTree>
    <p:extLst>
      <p:ext uri="{BB962C8B-B14F-4D97-AF65-F5344CB8AC3E}">
        <p14:creationId xmlns:p14="http://schemas.microsoft.com/office/powerpoint/2010/main" val="271752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5CE4C2F-EBB5-45A3-B6ED-3F992BCBBC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EBD9669-7F8F-42D2-B42A-273514B4DE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NL"/>
          </a:p>
        </p:txBody>
      </p:sp>
      <p:sp>
        <p:nvSpPr>
          <p:cNvPr id="29700" name="Slide Number Placeholder 3">
            <a:extLst>
              <a:ext uri="{FF2B5EF4-FFF2-40B4-BE49-F238E27FC236}">
                <a16:creationId xmlns:a16="http://schemas.microsoft.com/office/drawing/2014/main" id="{1350EC86-F679-49DA-9AB9-722EAE7C717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5080EA-2FEF-4D40-ABD7-C8A9BB9FA6D7}" type="slidenum">
              <a:rPr lang="en-US" altLang="nl-NL">
                <a:latin typeface="Calibri" panose="020F0502020204030204" pitchFamily="34" charset="0"/>
              </a:rPr>
              <a:pPr eaLnBrk="1" hangingPunct="1"/>
              <a:t>8</a:t>
            </a:fld>
            <a:endParaRPr lang="en-US" altLang="nl-N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43FEC3D-0B10-4F3F-B60E-BE2EE3CA56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373B81D-FC6E-4410-A47D-5E34403B39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a:t>Calendrier et fréquence de présentation des résumés des informations relatives à la manière dont les garanties visées à l’appendice I de la décision 1/CP.16 sont prises en compte et respectées</a:t>
            </a:r>
          </a:p>
          <a:p>
            <a:pPr eaLnBrk="1" hangingPunct="1">
              <a:spcBef>
                <a:spcPct val="0"/>
              </a:spcBef>
            </a:pPr>
            <a:endParaRPr lang="en-US" altLang="en-US"/>
          </a:p>
          <a:p>
            <a:pPr eaLnBrk="1" hangingPunct="1">
              <a:spcBef>
                <a:spcPct val="0"/>
              </a:spcBef>
            </a:pPr>
            <a:r>
              <a:rPr lang="en-US" altLang="en-US"/>
              <a:t>… </a:t>
            </a:r>
            <a:r>
              <a:rPr lang="fr-FR" altLang="en-US"/>
              <a:t>fourni de façon périodique et figure dans les communications nationales, ou être transmis par les voies de communication approuvées par la Conférence des Parties</a:t>
            </a:r>
          </a:p>
          <a:p>
            <a:pPr eaLnBrk="1" hangingPunct="1">
              <a:spcBef>
                <a:spcPct val="0"/>
              </a:spcBef>
            </a:pPr>
            <a:endParaRPr lang="en-US" altLang="en-US"/>
          </a:p>
          <a:p>
            <a:pPr eaLnBrk="1" hangingPunct="1">
              <a:spcBef>
                <a:spcPct val="0"/>
              </a:spcBef>
            </a:pPr>
            <a:r>
              <a:rPr lang="en-US" altLang="en-US"/>
              <a:t>… </a:t>
            </a:r>
            <a:r>
              <a:rPr lang="fr-FR" altLang="en-US"/>
              <a:t>la fréquence de présentation des résumés ultérieurs devra être conforme aux dispositions relatives à la présentation des communications nationales</a:t>
            </a:r>
          </a:p>
        </p:txBody>
      </p:sp>
      <p:sp>
        <p:nvSpPr>
          <p:cNvPr id="30724" name="Slide Number Placeholder 3">
            <a:extLst>
              <a:ext uri="{FF2B5EF4-FFF2-40B4-BE49-F238E27FC236}">
                <a16:creationId xmlns:a16="http://schemas.microsoft.com/office/drawing/2014/main" id="{E8D21936-68AE-4D6F-864E-20C17B72272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BBDD8E-3F9D-4BF7-85CA-046E411513C2}" type="slidenum">
              <a:rPr lang="fr-CH" altLang="nl-NL">
                <a:latin typeface="Calibri" panose="020F0502020204030204" pitchFamily="34" charset="0"/>
              </a:rPr>
              <a:pPr eaLnBrk="1" hangingPunct="1"/>
              <a:t>9</a:t>
            </a:fld>
            <a:endParaRPr lang="fr-CH" altLang="nl-N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28E63A0-C856-4CA0-B140-4CB3226D0DDE}"/>
              </a:ext>
            </a:extLst>
          </p:cNvPr>
          <p:cNvSpPr>
            <a:spLocks noGrp="1"/>
          </p:cNvSpPr>
          <p:nvPr>
            <p:ph type="dt" sz="half" idx="10"/>
          </p:nvPr>
        </p:nvSpPr>
        <p:spPr>
          <a:xfrm>
            <a:off x="533400" y="6548438"/>
            <a:ext cx="2133600" cy="288925"/>
          </a:xfrm>
          <a:prstGeom prst="rect">
            <a:avLst/>
          </a:prstGeom>
        </p:spPr>
        <p:txBody>
          <a:bodyPr/>
          <a:lstStyle>
            <a:lvl1pPr fontAlgn="auto">
              <a:spcBef>
                <a:spcPts val="0"/>
              </a:spcBef>
              <a:spcAft>
                <a:spcPts val="0"/>
              </a:spcAft>
              <a:defRPr sz="1050">
                <a:latin typeface="+mn-lt"/>
              </a:defRPr>
            </a:lvl1pPr>
          </a:lstStyle>
          <a:p>
            <a:pPr>
              <a:defRPr/>
            </a:pPr>
            <a:fld id="{BDDF0D3B-E574-4241-804E-B65A21C404AD}" type="datetimeFigureOut">
              <a:rPr lang="en-US"/>
              <a:pPr>
                <a:defRPr/>
              </a:pPr>
              <a:t>6/11/18</a:t>
            </a:fld>
            <a:endParaRPr lang="en-US" dirty="0"/>
          </a:p>
        </p:txBody>
      </p:sp>
      <p:sp>
        <p:nvSpPr>
          <p:cNvPr id="5" name="Footer Placeholder 4">
            <a:extLst>
              <a:ext uri="{FF2B5EF4-FFF2-40B4-BE49-F238E27FC236}">
                <a16:creationId xmlns:a16="http://schemas.microsoft.com/office/drawing/2014/main" id="{D844981E-8ACD-4868-BFCF-DDF92735183B}"/>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5BE9EEE-89AD-414F-B0A8-423E689CDB23}"/>
              </a:ext>
            </a:extLst>
          </p:cNvPr>
          <p:cNvSpPr>
            <a:spLocks noGrp="1"/>
          </p:cNvSpPr>
          <p:nvPr>
            <p:ph type="sldNum" sz="quarter" idx="12"/>
          </p:nvPr>
        </p:nvSpPr>
        <p:spPr>
          <a:xfrm>
            <a:off x="6553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100">
                <a:latin typeface="Calibri" panose="020F0502020204030204" pitchFamily="34" charset="0"/>
              </a:defRPr>
            </a:lvl1pPr>
          </a:lstStyle>
          <a:p>
            <a:fld id="{45C11459-C5C6-49D5-A633-09547AC22B4F}" type="slidenum">
              <a:rPr lang="en-US" altLang="nl-NL"/>
              <a:pPr/>
              <a:t>‹#›</a:t>
            </a:fld>
            <a:endParaRPr lang="en-US" altLang="nl-NL"/>
          </a:p>
        </p:txBody>
      </p:sp>
    </p:spTree>
    <p:extLst>
      <p:ext uri="{BB962C8B-B14F-4D97-AF65-F5344CB8AC3E}">
        <p14:creationId xmlns:p14="http://schemas.microsoft.com/office/powerpoint/2010/main" val="255819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8066BE1-BEB7-4EE5-A9E9-D1C116F8E2C1}"/>
              </a:ext>
            </a:extLst>
          </p:cNvPr>
          <p:cNvSpPr>
            <a:spLocks noGrp="1"/>
          </p:cNvSpPr>
          <p:nvPr>
            <p:ph type="dt" sz="half" idx="10"/>
          </p:nvPr>
        </p:nvSpPr>
        <p:spPr>
          <a:xfrm>
            <a:off x="533400" y="6548438"/>
            <a:ext cx="2133600" cy="288925"/>
          </a:xfrm>
          <a:prstGeom prst="rect">
            <a:avLst/>
          </a:prstGeom>
        </p:spPr>
        <p:txBody>
          <a:bodyPr/>
          <a:lstStyle>
            <a:lvl1pPr fontAlgn="auto">
              <a:spcBef>
                <a:spcPts val="0"/>
              </a:spcBef>
              <a:spcAft>
                <a:spcPts val="0"/>
              </a:spcAft>
              <a:defRPr sz="1050">
                <a:latin typeface="+mn-lt"/>
              </a:defRPr>
            </a:lvl1pPr>
          </a:lstStyle>
          <a:p>
            <a:pPr>
              <a:defRPr/>
            </a:pPr>
            <a:fld id="{97956D8D-A880-499F-B41B-300AF09CE847}" type="datetimeFigureOut">
              <a:rPr lang="en-US"/>
              <a:pPr>
                <a:defRPr/>
              </a:pPr>
              <a:t>6/11/18</a:t>
            </a:fld>
            <a:endParaRPr lang="en-US" dirty="0"/>
          </a:p>
        </p:txBody>
      </p:sp>
      <p:sp>
        <p:nvSpPr>
          <p:cNvPr id="5" name="Footer Placeholder 4">
            <a:extLst>
              <a:ext uri="{FF2B5EF4-FFF2-40B4-BE49-F238E27FC236}">
                <a16:creationId xmlns:a16="http://schemas.microsoft.com/office/drawing/2014/main" id="{860BC1F3-4058-4B8F-B6BB-BD2E9BF32B33}"/>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AED0CEA-4840-490B-AFB5-0F1B283CD514}"/>
              </a:ext>
            </a:extLst>
          </p:cNvPr>
          <p:cNvSpPr>
            <a:spLocks noGrp="1"/>
          </p:cNvSpPr>
          <p:nvPr>
            <p:ph type="sldNum" sz="quarter" idx="12"/>
          </p:nvPr>
        </p:nvSpPr>
        <p:spPr>
          <a:xfrm>
            <a:off x="6553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100">
                <a:latin typeface="Calibri" panose="020F0502020204030204" pitchFamily="34" charset="0"/>
              </a:defRPr>
            </a:lvl1pPr>
          </a:lstStyle>
          <a:p>
            <a:fld id="{4B499DAA-28A5-4FB4-A9B6-728A8FFE3D5A}" type="slidenum">
              <a:rPr lang="en-US" altLang="nl-NL"/>
              <a:pPr/>
              <a:t>‹#›</a:t>
            </a:fld>
            <a:endParaRPr lang="en-US" altLang="nl-NL"/>
          </a:p>
        </p:txBody>
      </p:sp>
    </p:spTree>
    <p:extLst>
      <p:ext uri="{BB962C8B-B14F-4D97-AF65-F5344CB8AC3E}">
        <p14:creationId xmlns:p14="http://schemas.microsoft.com/office/powerpoint/2010/main" val="76181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AEE3E5B-693F-41A9-A2EE-4AAE6FC236C4}"/>
              </a:ext>
            </a:extLst>
          </p:cNvPr>
          <p:cNvSpPr>
            <a:spLocks noGrp="1"/>
          </p:cNvSpPr>
          <p:nvPr>
            <p:ph type="dt" sz="half" idx="10"/>
          </p:nvPr>
        </p:nvSpPr>
        <p:spPr>
          <a:xfrm>
            <a:off x="533400" y="6548438"/>
            <a:ext cx="2133600" cy="288925"/>
          </a:xfrm>
          <a:prstGeom prst="rect">
            <a:avLst/>
          </a:prstGeom>
        </p:spPr>
        <p:txBody>
          <a:bodyPr/>
          <a:lstStyle>
            <a:lvl1pPr fontAlgn="auto">
              <a:spcBef>
                <a:spcPts val="0"/>
              </a:spcBef>
              <a:spcAft>
                <a:spcPts val="0"/>
              </a:spcAft>
              <a:defRPr sz="1050">
                <a:latin typeface="+mn-lt"/>
              </a:defRPr>
            </a:lvl1pPr>
          </a:lstStyle>
          <a:p>
            <a:pPr>
              <a:defRPr/>
            </a:pPr>
            <a:fld id="{947083BA-FF90-4F84-868F-DF30880E3D03}" type="datetimeFigureOut">
              <a:rPr lang="en-US"/>
              <a:pPr>
                <a:defRPr/>
              </a:pPr>
              <a:t>6/11/18</a:t>
            </a:fld>
            <a:endParaRPr lang="en-US" dirty="0"/>
          </a:p>
        </p:txBody>
      </p:sp>
      <p:sp>
        <p:nvSpPr>
          <p:cNvPr id="6" name="Footer Placeholder 4">
            <a:extLst>
              <a:ext uri="{FF2B5EF4-FFF2-40B4-BE49-F238E27FC236}">
                <a16:creationId xmlns:a16="http://schemas.microsoft.com/office/drawing/2014/main" id="{CD77191C-C55B-4989-A576-A7316DDA116F}"/>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a16="http://schemas.microsoft.com/office/drawing/2014/main" id="{5162989C-5080-41FD-9980-22DBEAC2BD1F}"/>
              </a:ext>
            </a:extLst>
          </p:cNvPr>
          <p:cNvSpPr>
            <a:spLocks noGrp="1"/>
          </p:cNvSpPr>
          <p:nvPr>
            <p:ph type="sldNum" sz="quarter" idx="12"/>
          </p:nvPr>
        </p:nvSpPr>
        <p:spPr>
          <a:xfrm>
            <a:off x="6553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100">
                <a:latin typeface="Calibri" panose="020F0502020204030204" pitchFamily="34" charset="0"/>
              </a:defRPr>
            </a:lvl1pPr>
          </a:lstStyle>
          <a:p>
            <a:fld id="{5CD5C70F-B1BA-4260-B3D3-C25D593B7F72}" type="slidenum">
              <a:rPr lang="en-US" altLang="nl-NL"/>
              <a:pPr/>
              <a:t>‹#›</a:t>
            </a:fld>
            <a:endParaRPr lang="en-US" altLang="nl-NL"/>
          </a:p>
        </p:txBody>
      </p:sp>
    </p:spTree>
    <p:extLst>
      <p:ext uri="{BB962C8B-B14F-4D97-AF65-F5344CB8AC3E}">
        <p14:creationId xmlns:p14="http://schemas.microsoft.com/office/powerpoint/2010/main" val="179919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8B0365-4EB8-4E88-801C-BA8A0CA70E36}"/>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931E17B-A57F-43ED-9394-21FC78CDDE18}" type="datetimeFigureOut">
              <a:rPr lang="en-US"/>
              <a:pPr>
                <a:defRPr/>
              </a:pPr>
              <a:t>6/11/18</a:t>
            </a:fld>
            <a:endParaRPr lang="en-US"/>
          </a:p>
        </p:txBody>
      </p:sp>
      <p:sp>
        <p:nvSpPr>
          <p:cNvPr id="3" name="Footer Placeholder 2">
            <a:extLst>
              <a:ext uri="{FF2B5EF4-FFF2-40B4-BE49-F238E27FC236}">
                <a16:creationId xmlns:a16="http://schemas.microsoft.com/office/drawing/2014/main" id="{99707337-4193-4153-B06A-0B0BFC4DAE94}"/>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B809D039-85D6-40BF-A71B-4DC4C3173D4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0D935FD-6FF5-4497-AD13-9F2958A94B69}" type="slidenum">
              <a:rPr lang="en-US" altLang="nl-NL"/>
              <a:pPr/>
              <a:t>‹#›</a:t>
            </a:fld>
            <a:endParaRPr lang="en-US" altLang="nl-NL"/>
          </a:p>
        </p:txBody>
      </p:sp>
    </p:spTree>
    <p:extLst>
      <p:ext uri="{BB962C8B-B14F-4D97-AF65-F5344CB8AC3E}">
        <p14:creationId xmlns:p14="http://schemas.microsoft.com/office/powerpoint/2010/main" val="214565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C65C1-94B0-49EA-93DC-7AB0280C77D0}"/>
              </a:ext>
            </a:extLst>
          </p:cNvPr>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E462E82-F976-4E11-A2C7-8CA56961137B}" type="datetimeFigureOut">
              <a:rPr lang="en-US"/>
              <a:pPr>
                <a:defRPr/>
              </a:pPr>
              <a:t>6/11/18</a:t>
            </a:fld>
            <a:endParaRPr lang="en-US"/>
          </a:p>
        </p:txBody>
      </p:sp>
      <p:sp>
        <p:nvSpPr>
          <p:cNvPr id="5" name="Footer Placeholder 4">
            <a:extLst>
              <a:ext uri="{FF2B5EF4-FFF2-40B4-BE49-F238E27FC236}">
                <a16:creationId xmlns:a16="http://schemas.microsoft.com/office/drawing/2014/main" id="{ADE9A839-11C2-444B-8FD1-574095425421}"/>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DF58077E-28E6-459F-A1FB-055239C0845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1F8D6A1-7F01-4700-ADE9-020CFB1E3F42}" type="slidenum">
              <a:rPr lang="en-US" altLang="nl-NL"/>
              <a:pPr/>
              <a:t>‹#›</a:t>
            </a:fld>
            <a:endParaRPr lang="en-US" altLang="nl-NL"/>
          </a:p>
        </p:txBody>
      </p:sp>
    </p:spTree>
    <p:extLst>
      <p:ext uri="{BB962C8B-B14F-4D97-AF65-F5344CB8AC3E}">
        <p14:creationId xmlns:p14="http://schemas.microsoft.com/office/powerpoint/2010/main" val="394074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6C026-6D60-4329-AE59-CF6918FBA08F}"/>
              </a:ext>
            </a:extLst>
          </p:cNvPr>
          <p:cNvSpPr>
            <a:spLocks noGrp="1"/>
          </p:cNvSpPr>
          <p:nvPr>
            <p:ph type="dt" sz="half" idx="10"/>
          </p:nvPr>
        </p:nvSpPr>
        <p:spPr>
          <a:xfrm>
            <a:off x="533400" y="6548438"/>
            <a:ext cx="2133600" cy="288925"/>
          </a:xfrm>
          <a:prstGeom prst="rect">
            <a:avLst/>
          </a:prstGeom>
        </p:spPr>
        <p:txBody>
          <a:bodyPr/>
          <a:lstStyle>
            <a:lvl1pPr fontAlgn="auto">
              <a:spcBef>
                <a:spcPts val="0"/>
              </a:spcBef>
              <a:spcAft>
                <a:spcPts val="0"/>
              </a:spcAft>
              <a:defRPr sz="1050">
                <a:latin typeface="+mn-lt"/>
              </a:defRPr>
            </a:lvl1pPr>
          </a:lstStyle>
          <a:p>
            <a:pPr>
              <a:defRPr/>
            </a:pPr>
            <a:fld id="{91938135-E1C6-46DB-89E7-CE2D84E19C42}" type="datetimeFigureOut">
              <a:rPr lang="en-US"/>
              <a:pPr>
                <a:defRPr/>
              </a:pPr>
              <a:t>6/11/18</a:t>
            </a:fld>
            <a:endParaRPr lang="en-US" dirty="0"/>
          </a:p>
        </p:txBody>
      </p:sp>
      <p:sp>
        <p:nvSpPr>
          <p:cNvPr id="5" name="Footer Placeholder 4">
            <a:extLst>
              <a:ext uri="{FF2B5EF4-FFF2-40B4-BE49-F238E27FC236}">
                <a16:creationId xmlns:a16="http://schemas.microsoft.com/office/drawing/2014/main" id="{BC4C2830-F2B2-46D1-A90B-49F5B190A1D5}"/>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F5DC27A-4B88-47AA-8A2C-7BD3C7B75B38}"/>
              </a:ext>
            </a:extLst>
          </p:cNvPr>
          <p:cNvSpPr>
            <a:spLocks noGrp="1"/>
          </p:cNvSpPr>
          <p:nvPr>
            <p:ph type="sldNum" sz="quarter" idx="12"/>
          </p:nvPr>
        </p:nvSpPr>
        <p:spPr>
          <a:xfrm>
            <a:off x="6553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100">
                <a:latin typeface="Calibri" panose="020F0502020204030204" pitchFamily="34" charset="0"/>
              </a:defRPr>
            </a:lvl1pPr>
          </a:lstStyle>
          <a:p>
            <a:fld id="{8CC33401-1F8E-40E1-93E6-C8AA7947A62A}" type="slidenum">
              <a:rPr lang="en-US" altLang="nl-NL"/>
              <a:pPr/>
              <a:t>‹#›</a:t>
            </a:fld>
            <a:endParaRPr lang="en-US" altLang="nl-NL"/>
          </a:p>
        </p:txBody>
      </p:sp>
    </p:spTree>
    <p:extLst>
      <p:ext uri="{BB962C8B-B14F-4D97-AF65-F5344CB8AC3E}">
        <p14:creationId xmlns:p14="http://schemas.microsoft.com/office/powerpoint/2010/main" val="380138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3287D56-128D-43C3-82B1-56FF6A1F4FA0}"/>
              </a:ext>
            </a:extLst>
          </p:cNvPr>
          <p:cNvSpPr>
            <a:spLocks noGrp="1"/>
          </p:cNvSpPr>
          <p:nvPr>
            <p:ph type="dt" sz="half" idx="10"/>
          </p:nvPr>
        </p:nvSpPr>
        <p:spPr>
          <a:xfrm>
            <a:off x="533400" y="6548438"/>
            <a:ext cx="2133600" cy="288925"/>
          </a:xfrm>
          <a:prstGeom prst="rect">
            <a:avLst/>
          </a:prstGeom>
        </p:spPr>
        <p:txBody>
          <a:bodyPr/>
          <a:lstStyle>
            <a:lvl1pPr fontAlgn="auto">
              <a:spcBef>
                <a:spcPts val="0"/>
              </a:spcBef>
              <a:spcAft>
                <a:spcPts val="0"/>
              </a:spcAft>
              <a:defRPr sz="1050">
                <a:latin typeface="+mn-lt"/>
              </a:defRPr>
            </a:lvl1pPr>
          </a:lstStyle>
          <a:p>
            <a:pPr>
              <a:defRPr/>
            </a:pPr>
            <a:fld id="{8658C7BA-18AD-4902-A3E8-8C9C5C6C3384}" type="datetimeFigureOut">
              <a:rPr lang="en-US"/>
              <a:pPr>
                <a:defRPr/>
              </a:pPr>
              <a:t>6/11/18</a:t>
            </a:fld>
            <a:endParaRPr lang="en-US" dirty="0"/>
          </a:p>
        </p:txBody>
      </p:sp>
      <p:sp>
        <p:nvSpPr>
          <p:cNvPr id="6" name="Footer Placeholder 4">
            <a:extLst>
              <a:ext uri="{FF2B5EF4-FFF2-40B4-BE49-F238E27FC236}">
                <a16:creationId xmlns:a16="http://schemas.microsoft.com/office/drawing/2014/main" id="{ABD37D2B-D0AE-4D6F-9DCE-2639E26A385E}"/>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a16="http://schemas.microsoft.com/office/drawing/2014/main" id="{B8ACB43D-0BD2-4E14-BE5C-7498889947AB}"/>
              </a:ext>
            </a:extLst>
          </p:cNvPr>
          <p:cNvSpPr>
            <a:spLocks noGrp="1"/>
          </p:cNvSpPr>
          <p:nvPr>
            <p:ph type="sldNum" sz="quarter" idx="12"/>
          </p:nvPr>
        </p:nvSpPr>
        <p:spPr>
          <a:xfrm>
            <a:off x="6553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100">
                <a:latin typeface="Calibri" panose="020F0502020204030204" pitchFamily="34" charset="0"/>
              </a:defRPr>
            </a:lvl1pPr>
          </a:lstStyle>
          <a:p>
            <a:fld id="{7DED51BB-F953-413C-877D-DC3DD17490EF}" type="slidenum">
              <a:rPr lang="en-US" altLang="nl-NL"/>
              <a:pPr/>
              <a:t>‹#›</a:t>
            </a:fld>
            <a:endParaRPr lang="en-US" altLang="nl-NL"/>
          </a:p>
        </p:txBody>
      </p:sp>
    </p:spTree>
    <p:extLst>
      <p:ext uri="{BB962C8B-B14F-4D97-AF65-F5344CB8AC3E}">
        <p14:creationId xmlns:p14="http://schemas.microsoft.com/office/powerpoint/2010/main" val="424050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B98541-4EF3-437D-AE38-924D47BFD29B}"/>
              </a:ext>
            </a:extLst>
          </p:cNvPr>
          <p:cNvSpPr>
            <a:spLocks noGrp="1"/>
          </p:cNvSpPr>
          <p:nvPr>
            <p:ph type="dt" sz="half" idx="10"/>
          </p:nvPr>
        </p:nvSpPr>
        <p:spPr>
          <a:xfrm>
            <a:off x="533400" y="6548438"/>
            <a:ext cx="2133600" cy="288925"/>
          </a:xfrm>
          <a:prstGeom prst="rect">
            <a:avLst/>
          </a:prstGeom>
        </p:spPr>
        <p:txBody>
          <a:bodyPr/>
          <a:lstStyle>
            <a:lvl1pPr fontAlgn="auto">
              <a:spcBef>
                <a:spcPts val="0"/>
              </a:spcBef>
              <a:spcAft>
                <a:spcPts val="0"/>
              </a:spcAft>
              <a:defRPr sz="1050">
                <a:latin typeface="+mn-lt"/>
              </a:defRPr>
            </a:lvl1pPr>
          </a:lstStyle>
          <a:p>
            <a:pPr>
              <a:defRPr/>
            </a:pPr>
            <a:fld id="{F53C4B60-0AA5-4822-89F1-A8EE8D136656}" type="datetimeFigureOut">
              <a:rPr lang="en-US"/>
              <a:pPr>
                <a:defRPr/>
              </a:pPr>
              <a:t>6/11/18</a:t>
            </a:fld>
            <a:endParaRPr lang="en-US" dirty="0"/>
          </a:p>
        </p:txBody>
      </p:sp>
      <p:sp>
        <p:nvSpPr>
          <p:cNvPr id="6" name="Footer Placeholder 4">
            <a:extLst>
              <a:ext uri="{FF2B5EF4-FFF2-40B4-BE49-F238E27FC236}">
                <a16:creationId xmlns:a16="http://schemas.microsoft.com/office/drawing/2014/main" id="{77A71D38-0CB3-411C-A0D7-BECBAF6A8148}"/>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a16="http://schemas.microsoft.com/office/drawing/2014/main" id="{CDC35082-3B37-4226-A035-8FC141DA2097}"/>
              </a:ext>
            </a:extLst>
          </p:cNvPr>
          <p:cNvSpPr>
            <a:spLocks noGrp="1"/>
          </p:cNvSpPr>
          <p:nvPr>
            <p:ph type="sldNum" sz="quarter" idx="12"/>
          </p:nvPr>
        </p:nvSpPr>
        <p:spPr>
          <a:xfrm>
            <a:off x="6553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100">
                <a:latin typeface="Calibri" panose="020F0502020204030204" pitchFamily="34" charset="0"/>
              </a:defRPr>
            </a:lvl1pPr>
          </a:lstStyle>
          <a:p>
            <a:fld id="{140F99E0-310A-46A2-B0AB-2A2B25F5CF06}" type="slidenum">
              <a:rPr lang="en-US" altLang="nl-NL"/>
              <a:pPr/>
              <a:t>‹#›</a:t>
            </a:fld>
            <a:endParaRPr lang="en-US" altLang="nl-NL"/>
          </a:p>
        </p:txBody>
      </p:sp>
    </p:spTree>
    <p:extLst>
      <p:ext uri="{BB962C8B-B14F-4D97-AF65-F5344CB8AC3E}">
        <p14:creationId xmlns:p14="http://schemas.microsoft.com/office/powerpoint/2010/main" val="22631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0ABCA7-FCE4-45B5-9D18-E822D7C45050}"/>
              </a:ext>
            </a:extLst>
          </p:cNvPr>
          <p:cNvSpPr>
            <a:spLocks noGrp="1"/>
          </p:cNvSpPr>
          <p:nvPr>
            <p:ph type="dt" sz="half" idx="10"/>
          </p:nvPr>
        </p:nvSpPr>
        <p:spPr>
          <a:xfrm>
            <a:off x="533400" y="6548438"/>
            <a:ext cx="2133600" cy="288925"/>
          </a:xfrm>
          <a:prstGeom prst="rect">
            <a:avLst/>
          </a:prstGeom>
        </p:spPr>
        <p:txBody>
          <a:bodyPr/>
          <a:lstStyle>
            <a:lvl1pPr fontAlgn="auto">
              <a:spcBef>
                <a:spcPts val="0"/>
              </a:spcBef>
              <a:spcAft>
                <a:spcPts val="0"/>
              </a:spcAft>
              <a:defRPr sz="1050">
                <a:latin typeface="+mn-lt"/>
              </a:defRPr>
            </a:lvl1pPr>
          </a:lstStyle>
          <a:p>
            <a:pPr>
              <a:defRPr/>
            </a:pPr>
            <a:fld id="{171A5752-6C28-42DC-928D-5250E76D2D15}" type="datetimeFigureOut">
              <a:rPr lang="en-US"/>
              <a:pPr>
                <a:defRPr/>
              </a:pPr>
              <a:t>6/11/18</a:t>
            </a:fld>
            <a:endParaRPr lang="en-US" dirty="0"/>
          </a:p>
        </p:txBody>
      </p:sp>
      <p:sp>
        <p:nvSpPr>
          <p:cNvPr id="3" name="Footer Placeholder 4">
            <a:extLst>
              <a:ext uri="{FF2B5EF4-FFF2-40B4-BE49-F238E27FC236}">
                <a16:creationId xmlns:a16="http://schemas.microsoft.com/office/drawing/2014/main" id="{8CA2A694-9321-4ED2-B8E2-B353BEB3FF10}"/>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5">
            <a:extLst>
              <a:ext uri="{FF2B5EF4-FFF2-40B4-BE49-F238E27FC236}">
                <a16:creationId xmlns:a16="http://schemas.microsoft.com/office/drawing/2014/main" id="{1F98E6A8-2034-4994-86EA-0F8FDADF7E52}"/>
              </a:ext>
            </a:extLst>
          </p:cNvPr>
          <p:cNvSpPr>
            <a:spLocks noGrp="1"/>
          </p:cNvSpPr>
          <p:nvPr>
            <p:ph type="sldNum" sz="quarter" idx="12"/>
          </p:nvPr>
        </p:nvSpPr>
        <p:spPr>
          <a:xfrm>
            <a:off x="6553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100">
                <a:latin typeface="Calibri" panose="020F0502020204030204" pitchFamily="34" charset="0"/>
              </a:defRPr>
            </a:lvl1pPr>
          </a:lstStyle>
          <a:p>
            <a:fld id="{858FC16B-233C-460E-BBA1-21AD8E85DE2D}" type="slidenum">
              <a:rPr lang="en-US" altLang="nl-NL"/>
              <a:pPr/>
              <a:t>‹#›</a:t>
            </a:fld>
            <a:endParaRPr lang="en-US" altLang="nl-NL"/>
          </a:p>
        </p:txBody>
      </p:sp>
    </p:spTree>
    <p:extLst>
      <p:ext uri="{BB962C8B-B14F-4D97-AF65-F5344CB8AC3E}">
        <p14:creationId xmlns:p14="http://schemas.microsoft.com/office/powerpoint/2010/main" val="408313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069EA6FB-DFA0-486A-9113-780B6FE2A360}"/>
              </a:ext>
            </a:extLst>
          </p:cNvPr>
          <p:cNvSpPr>
            <a:spLocks noGrp="1"/>
          </p:cNvSpPr>
          <p:nvPr>
            <p:ph type="dt" sz="half" idx="10"/>
          </p:nvPr>
        </p:nvSpPr>
        <p:spPr>
          <a:xfrm>
            <a:off x="533400" y="6548438"/>
            <a:ext cx="2133600" cy="288925"/>
          </a:xfrm>
          <a:prstGeom prst="rect">
            <a:avLst/>
          </a:prstGeom>
        </p:spPr>
        <p:txBody>
          <a:bodyPr/>
          <a:lstStyle>
            <a:lvl1pPr fontAlgn="auto">
              <a:spcBef>
                <a:spcPts val="0"/>
              </a:spcBef>
              <a:spcAft>
                <a:spcPts val="0"/>
              </a:spcAft>
              <a:defRPr sz="1050">
                <a:latin typeface="+mn-lt"/>
              </a:defRPr>
            </a:lvl1pPr>
          </a:lstStyle>
          <a:p>
            <a:pPr>
              <a:defRPr/>
            </a:pPr>
            <a:fld id="{4634B765-8F9C-4A36-AD88-5E15C26CE1AD}" type="datetimeFigureOut">
              <a:rPr lang="en-US"/>
              <a:pPr>
                <a:defRPr/>
              </a:pPr>
              <a:t>6/11/18</a:t>
            </a:fld>
            <a:endParaRPr lang="en-US" dirty="0"/>
          </a:p>
        </p:txBody>
      </p:sp>
      <p:sp>
        <p:nvSpPr>
          <p:cNvPr id="4" name="Footer Placeholder 4">
            <a:extLst>
              <a:ext uri="{FF2B5EF4-FFF2-40B4-BE49-F238E27FC236}">
                <a16:creationId xmlns:a16="http://schemas.microsoft.com/office/drawing/2014/main" id="{4C4A4F38-98BA-442E-B073-0A4D875859F0}"/>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5">
            <a:extLst>
              <a:ext uri="{FF2B5EF4-FFF2-40B4-BE49-F238E27FC236}">
                <a16:creationId xmlns:a16="http://schemas.microsoft.com/office/drawing/2014/main" id="{7032143B-7223-4FFE-9194-A53A53CD1A70}"/>
              </a:ext>
            </a:extLst>
          </p:cNvPr>
          <p:cNvSpPr>
            <a:spLocks noGrp="1"/>
          </p:cNvSpPr>
          <p:nvPr>
            <p:ph type="sldNum" sz="quarter" idx="12"/>
          </p:nvPr>
        </p:nvSpPr>
        <p:spPr>
          <a:xfrm>
            <a:off x="6553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100">
                <a:latin typeface="Calibri" panose="020F0502020204030204" pitchFamily="34" charset="0"/>
              </a:defRPr>
            </a:lvl1pPr>
          </a:lstStyle>
          <a:p>
            <a:fld id="{F958110E-4495-4424-8E29-B2A9B3948CF0}" type="slidenum">
              <a:rPr lang="en-US" altLang="nl-NL"/>
              <a:pPr/>
              <a:t>‹#›</a:t>
            </a:fld>
            <a:endParaRPr lang="en-US" altLang="nl-NL"/>
          </a:p>
        </p:txBody>
      </p:sp>
    </p:spTree>
    <p:extLst>
      <p:ext uri="{BB962C8B-B14F-4D97-AF65-F5344CB8AC3E}">
        <p14:creationId xmlns:p14="http://schemas.microsoft.com/office/powerpoint/2010/main" val="412257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8">
            <a:extLst>
              <a:ext uri="{FF2B5EF4-FFF2-40B4-BE49-F238E27FC236}">
                <a16:creationId xmlns:a16="http://schemas.microsoft.com/office/drawing/2014/main" id="{6A450483-08EB-40D0-AC4C-75586D8F3554}"/>
              </a:ext>
            </a:extLst>
          </p:cNvPr>
          <p:cNvGraphicFramePr>
            <a:graphicFrameLocks noChangeAspect="1"/>
          </p:cNvGraphicFramePr>
          <p:nvPr/>
        </p:nvGraphicFramePr>
        <p:xfrm>
          <a:off x="5638800" y="5799138"/>
          <a:ext cx="3060700" cy="1058862"/>
        </p:xfrm>
        <a:graphic>
          <a:graphicData uri="http://schemas.openxmlformats.org/presentationml/2006/ole">
            <mc:AlternateContent xmlns:mc="http://schemas.openxmlformats.org/markup-compatibility/2006">
              <mc:Choice xmlns:v="urn:schemas-microsoft-com:vml" Requires="v">
                <p:oleObj spid="_x0000_s1038" name="CorelDRAW" r:id="rId7" imgW="2598480" imgH="898920" progId="">
                  <p:embed/>
                </p:oleObj>
              </mc:Choice>
              <mc:Fallback>
                <p:oleObj name="CorelDRAW" r:id="rId7" imgW="2598480" imgH="898920" progId="">
                  <p:embed/>
                  <p:pic>
                    <p:nvPicPr>
                      <p:cNvPr id="1026" name="Object 18">
                        <a:extLst>
                          <a:ext uri="{FF2B5EF4-FFF2-40B4-BE49-F238E27FC236}">
                            <a16:creationId xmlns:a16="http://schemas.microsoft.com/office/drawing/2014/main" id="{6A450483-08EB-40D0-AC4C-75586D8F35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799138"/>
                        <a:ext cx="30607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B953298D-68DF-4D99-89B0-33EE2B1A906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096000" y="5867400"/>
            <a:ext cx="26003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steven.swan@un-redd.org"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5">
            <a:extLst>
              <a:ext uri="{FF2B5EF4-FFF2-40B4-BE49-F238E27FC236}">
                <a16:creationId xmlns:a16="http://schemas.microsoft.com/office/drawing/2014/main" id="{74FE482B-3EEE-4225-BBD6-5CADF86A30FC}"/>
              </a:ext>
            </a:extLst>
          </p:cNvPr>
          <p:cNvSpPr>
            <a:spLocks noGrp="1"/>
          </p:cNvSpPr>
          <p:nvPr>
            <p:ph type="ctrTitle"/>
          </p:nvPr>
        </p:nvSpPr>
        <p:spPr bwMode="auto">
          <a:xfrm>
            <a:off x="3981450" y="838200"/>
            <a:ext cx="4629150" cy="213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r>
              <a:rPr lang="fr-FR" altLang="nl-NL" sz="2800" b="1" dirty="0">
                <a:latin typeface="Myriad Pro" pitchFamily="34" charset="0"/>
              </a:rPr>
            </a:br>
            <a:r>
              <a:rPr lang="fr-FR" altLang="nl-NL" sz="2800" b="1" dirty="0">
                <a:latin typeface="Myriad Pro" pitchFamily="34" charset="0"/>
              </a:rPr>
              <a:t>LES EXIGENCES DE SAUVEGARDES REDD+ DE LA CCNUCC</a:t>
            </a:r>
            <a:r>
              <a:rPr lang="en-GB" altLang="nl-NL" sz="2800" b="1" dirty="0">
                <a:latin typeface="Myriad Pro" pitchFamily="34" charset="0"/>
              </a:rPr>
              <a:t>:</a:t>
            </a:r>
            <a:br>
              <a:rPr lang="en-GB" altLang="nl-NL" sz="2800" b="1" dirty="0">
                <a:latin typeface="Myriad Pro" pitchFamily="34" charset="0"/>
              </a:rPr>
            </a:br>
            <a:br>
              <a:rPr lang="en-GB" altLang="nl-NL" sz="2800" b="1" dirty="0">
                <a:latin typeface="Myriad Pro" pitchFamily="34" charset="0"/>
              </a:rPr>
            </a:br>
            <a:r>
              <a:rPr lang="en-GB" altLang="nl-NL" sz="3200" dirty="0">
                <a:latin typeface="Myriad Pro" pitchFamily="34" charset="0"/>
              </a:rPr>
              <a:t> </a:t>
            </a:r>
            <a:r>
              <a:rPr lang="en-GB" altLang="nl-NL" sz="3200" b="1" dirty="0" err="1">
                <a:latin typeface="Myriad Pro" pitchFamily="34" charset="0"/>
              </a:rPr>
              <a:t>Aperçu</a:t>
            </a:r>
            <a:r>
              <a:rPr lang="en-GB" altLang="nl-NL" sz="3200" b="1" dirty="0">
                <a:latin typeface="Myriad Pro" pitchFamily="34" charset="0"/>
              </a:rPr>
              <a:t> Global</a:t>
            </a:r>
            <a:r>
              <a:rPr lang="en-GB" altLang="nl-NL" sz="3200" dirty="0">
                <a:latin typeface="Myriad Pro" pitchFamily="34" charset="0"/>
              </a:rPr>
              <a:t> </a:t>
            </a:r>
            <a:br>
              <a:rPr lang="en-GB" altLang="nl-NL" sz="3200" dirty="0">
                <a:latin typeface="Myriad Pro" pitchFamily="34" charset="0"/>
              </a:rPr>
            </a:br>
            <a:endParaRPr lang="en-GB" altLang="nl-NL" sz="4000" dirty="0"/>
          </a:p>
        </p:txBody>
      </p:sp>
      <p:sp>
        <p:nvSpPr>
          <p:cNvPr id="3" name="Content Placeholder 2">
            <a:extLst>
              <a:ext uri="{FF2B5EF4-FFF2-40B4-BE49-F238E27FC236}">
                <a16:creationId xmlns:a16="http://schemas.microsoft.com/office/drawing/2014/main" id="{07200926-2B23-477C-9077-1B2182A76BC3}"/>
              </a:ext>
            </a:extLst>
          </p:cNvPr>
          <p:cNvSpPr>
            <a:spLocks noGrp="1"/>
          </p:cNvSpPr>
          <p:nvPr>
            <p:ph type="subTitle" idx="1"/>
          </p:nvPr>
        </p:nvSpPr>
        <p:spPr>
          <a:xfrm>
            <a:off x="1371600" y="4876800"/>
            <a:ext cx="6400800" cy="762000"/>
          </a:xfrm>
        </p:spPr>
        <p:txBody>
          <a:bodyPr>
            <a:noAutofit/>
          </a:bodyPr>
          <a:lstStyle/>
          <a:p>
            <a:pPr eaLnBrk="1" fontAlgn="auto" hangingPunct="1">
              <a:spcBef>
                <a:spcPts val="400"/>
              </a:spcBef>
              <a:spcAft>
                <a:spcPts val="0"/>
              </a:spcAft>
              <a:defRPr/>
            </a:pPr>
            <a:endParaRPr lang="en-US" sz="1800" dirty="0"/>
          </a:p>
        </p:txBody>
      </p:sp>
      <p:sp>
        <p:nvSpPr>
          <p:cNvPr id="13316" name="TextBox 6">
            <a:extLst>
              <a:ext uri="{FF2B5EF4-FFF2-40B4-BE49-F238E27FC236}">
                <a16:creationId xmlns:a16="http://schemas.microsoft.com/office/drawing/2014/main" id="{A6FBB5DF-D2A0-48BF-AAD0-5C8A7B913EE9}"/>
              </a:ext>
            </a:extLst>
          </p:cNvPr>
          <p:cNvSpPr txBox="1">
            <a:spLocks noChangeArrowheads="1"/>
          </p:cNvSpPr>
          <p:nvPr/>
        </p:nvSpPr>
        <p:spPr bwMode="auto">
          <a:xfrm>
            <a:off x="3962400" y="441325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nl-NL" b="1">
                <a:latin typeface="Myriad Pro" pitchFamily="34" charset="0"/>
              </a:rPr>
              <a:t>Steve Swan</a:t>
            </a:r>
            <a:endParaRPr lang="en-US" altLang="nl-NL" b="1">
              <a:latin typeface="Myriad Pro" pitchFamily="34" charset="0"/>
            </a:endParaRPr>
          </a:p>
        </p:txBody>
      </p:sp>
      <p:sp>
        <p:nvSpPr>
          <p:cNvPr id="13317" name="TextBox 7">
            <a:extLst>
              <a:ext uri="{FF2B5EF4-FFF2-40B4-BE49-F238E27FC236}">
                <a16:creationId xmlns:a16="http://schemas.microsoft.com/office/drawing/2014/main" id="{EBAE49D8-42DA-40C4-B0BD-11FEF6319CB6}"/>
              </a:ext>
            </a:extLst>
          </p:cNvPr>
          <p:cNvSpPr txBox="1">
            <a:spLocks noChangeArrowheads="1"/>
          </p:cNvSpPr>
          <p:nvPr/>
        </p:nvSpPr>
        <p:spPr bwMode="auto">
          <a:xfrm>
            <a:off x="3981450" y="483235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nl-NL" sz="1600" dirty="0">
              <a:latin typeface="Myriad Pro" pitchFamily="34" charset="0"/>
            </a:endParaRPr>
          </a:p>
          <a:p>
            <a:pPr eaLnBrk="1" hangingPunct="1"/>
            <a:r>
              <a:rPr lang="en-GB" altLang="nl-NL" sz="1600" dirty="0">
                <a:latin typeface="Myriad Pro" pitchFamily="34" charset="0"/>
              </a:rPr>
              <a:t>12 </a:t>
            </a:r>
            <a:r>
              <a:rPr lang="en-GB" altLang="nl-NL" sz="1600" dirty="0" err="1">
                <a:latin typeface="Myriad Pro" pitchFamily="34" charset="0"/>
              </a:rPr>
              <a:t>Juin</a:t>
            </a:r>
            <a:r>
              <a:rPr lang="en-GB" altLang="nl-NL" sz="1600" dirty="0">
                <a:latin typeface="Myriad Pro" pitchFamily="34" charset="0"/>
              </a:rPr>
              <a:t> 2018 | Accra </a:t>
            </a:r>
            <a:endParaRPr lang="en-US" altLang="nl-NL" sz="1600" dirty="0">
              <a:latin typeface="Myriad Pro" pitchFamily="34" charset="0"/>
            </a:endParaRPr>
          </a:p>
        </p:txBody>
      </p:sp>
      <p:pic>
        <p:nvPicPr>
          <p:cNvPr id="13318" name="Picture 16">
            <a:extLst>
              <a:ext uri="{FF2B5EF4-FFF2-40B4-BE49-F238E27FC236}">
                <a16:creationId xmlns:a16="http://schemas.microsoft.com/office/drawing/2014/main" id="{9E5EF5A3-5570-485B-AF9E-E04E6B97F2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381000"/>
            <a:ext cx="3144837"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6913" y="3313113"/>
            <a:ext cx="214312" cy="254000"/>
          </a:xfrm>
          <a:prstGeom prst="rect">
            <a:avLst/>
          </a:prstGeom>
        </p:spPr>
        <p:txBody>
          <a:bodyPr wrap="none">
            <a:spAutoFit/>
          </a:bodyPr>
          <a:lstStyle/>
          <a:p>
            <a:pPr eaLnBrk="1" fontAlgn="auto" hangingPunct="1">
              <a:spcBef>
                <a:spcPts val="0"/>
              </a:spcBef>
              <a:spcAft>
                <a:spcPts val="0"/>
              </a:spcAft>
              <a:defRPr/>
            </a:pPr>
            <a:r>
              <a:rPr lang="fr-CH" sz="1050" kern="0" dirty="0">
                <a:solidFill>
                  <a:srgbClr val="000000"/>
                </a:solidFill>
                <a:latin typeface="+mn-lt"/>
                <a:cs typeface="Arial"/>
                <a:sym typeface="Arial"/>
                <a:rtl val="0"/>
              </a:rPr>
              <a:t> </a:t>
            </a:r>
          </a:p>
        </p:txBody>
      </p:sp>
      <p:sp>
        <p:nvSpPr>
          <p:cNvPr id="5" name="Text Placeholder 4"/>
          <p:cNvSpPr>
            <a:spLocks noGrp="1"/>
          </p:cNvSpPr>
          <p:nvPr>
            <p:ph type="body" idx="2"/>
          </p:nvPr>
        </p:nvSpPr>
        <p:spPr>
          <a:xfrm>
            <a:off x="152400" y="1295400"/>
            <a:ext cx="1747838" cy="4972050"/>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640"/>
              </a:spcBef>
              <a:spcAft>
                <a:spcPts val="0"/>
              </a:spcAft>
              <a:buClr>
                <a:schemeClr val="dk1"/>
              </a:buClr>
              <a:buFont typeface="Arial"/>
              <a:buNone/>
              <a:defRPr/>
            </a:pPr>
            <a:endParaRPr lang="en-GB" sz="3000" dirty="0">
              <a:solidFill>
                <a:srgbClr val="3399FF"/>
              </a:solidFill>
              <a:sym typeface="Arial"/>
            </a:endParaRPr>
          </a:p>
          <a:p>
            <a:pPr algn="ctr" eaLnBrk="1" fontAlgn="auto" hangingPunct="1">
              <a:spcBef>
                <a:spcPts val="640"/>
              </a:spcBef>
              <a:spcAft>
                <a:spcPts val="0"/>
              </a:spcAft>
              <a:buClr>
                <a:schemeClr val="dk1"/>
              </a:buClr>
              <a:buFont typeface="Arial"/>
              <a:buNone/>
              <a:defRPr/>
            </a:pPr>
            <a:endParaRPr lang="en-GB" sz="3000" dirty="0">
              <a:solidFill>
                <a:srgbClr val="3399FF"/>
              </a:solidFill>
              <a:sym typeface="Arial"/>
            </a:endParaRPr>
          </a:p>
          <a:p>
            <a:pPr algn="ctr" eaLnBrk="1" fontAlgn="auto" hangingPunct="1">
              <a:spcBef>
                <a:spcPts val="640"/>
              </a:spcBef>
              <a:spcAft>
                <a:spcPts val="0"/>
              </a:spcAft>
              <a:buClr>
                <a:schemeClr val="dk1"/>
              </a:buClr>
              <a:buFont typeface="Arial"/>
              <a:buNone/>
              <a:defRPr/>
            </a:pPr>
            <a:endParaRPr lang="fr-CH" sz="3000" dirty="0">
              <a:solidFill>
                <a:srgbClr val="3399FF"/>
              </a:solidFill>
              <a:sym typeface="Arial"/>
            </a:endParaRPr>
          </a:p>
          <a:p>
            <a:pPr algn="ctr">
              <a:spcBef>
                <a:spcPct val="0"/>
              </a:spcBef>
              <a:buClr>
                <a:srgbClr val="000000"/>
              </a:buClr>
              <a:buSzPct val="25000"/>
              <a:defRPr/>
            </a:pPr>
            <a:r>
              <a:rPr lang="fr-CH" sz="2400" dirty="0">
                <a:solidFill>
                  <a:srgbClr val="0066FF"/>
                </a:solidFill>
                <a:latin typeface="Myriad Pro" pitchFamily="34" charset="0"/>
                <a:sym typeface="Arial"/>
              </a:rPr>
              <a:t>Directives CCNUCC </a:t>
            </a:r>
          </a:p>
          <a:p>
            <a:pPr algn="ctr" eaLnBrk="1" fontAlgn="auto" hangingPunct="1">
              <a:spcBef>
                <a:spcPct val="0"/>
              </a:spcBef>
              <a:spcAft>
                <a:spcPts val="0"/>
              </a:spcAft>
              <a:buClr>
                <a:srgbClr val="000000"/>
              </a:buClr>
              <a:buSzPct val="25000"/>
              <a:defRPr/>
            </a:pPr>
            <a:r>
              <a:rPr lang="fr-CH" sz="2400" dirty="0">
                <a:solidFill>
                  <a:srgbClr val="0066FF"/>
                </a:solidFill>
                <a:latin typeface="Myriad Pro" pitchFamily="34" charset="0"/>
                <a:sym typeface="Arial"/>
              </a:rPr>
              <a:t>relatives aux résumés  </a:t>
            </a:r>
          </a:p>
          <a:p>
            <a:pPr algn="ctr" eaLnBrk="1" fontAlgn="auto" hangingPunct="1">
              <a:spcBef>
                <a:spcPts val="640"/>
              </a:spcBef>
              <a:spcAft>
                <a:spcPts val="0"/>
              </a:spcAft>
              <a:buClr>
                <a:schemeClr val="dk1"/>
              </a:buClr>
              <a:buFont typeface="Arial"/>
              <a:buNone/>
              <a:defRPr/>
            </a:pPr>
            <a:endParaRPr lang="fr-CH" sz="2100" dirty="0">
              <a:solidFill>
                <a:srgbClr val="0066FF"/>
              </a:solidFill>
              <a:sym typeface="Arial"/>
            </a:endParaRPr>
          </a:p>
          <a:p>
            <a:pPr algn="ctr" eaLnBrk="1" fontAlgn="auto" hangingPunct="1">
              <a:spcBef>
                <a:spcPts val="640"/>
              </a:spcBef>
              <a:spcAft>
                <a:spcPts val="0"/>
              </a:spcAft>
              <a:buClr>
                <a:schemeClr val="dk1"/>
              </a:buClr>
              <a:buFont typeface="Arial"/>
              <a:buNone/>
              <a:defRPr/>
            </a:pPr>
            <a:r>
              <a:rPr lang="fr-CH" sz="2000" dirty="0">
                <a:solidFill>
                  <a:srgbClr val="0066FF"/>
                </a:solidFill>
                <a:sym typeface="Arial"/>
              </a:rPr>
              <a:t>Décision </a:t>
            </a:r>
          </a:p>
          <a:p>
            <a:pPr algn="ctr" eaLnBrk="1" fontAlgn="auto" hangingPunct="1">
              <a:spcBef>
                <a:spcPts val="640"/>
              </a:spcBef>
              <a:spcAft>
                <a:spcPts val="0"/>
              </a:spcAft>
              <a:buClr>
                <a:schemeClr val="dk1"/>
              </a:buClr>
              <a:buFont typeface="Arial"/>
              <a:buNone/>
              <a:defRPr/>
            </a:pPr>
            <a:r>
              <a:rPr lang="fr-CH" sz="2000" dirty="0">
                <a:solidFill>
                  <a:srgbClr val="0066FF"/>
                </a:solidFill>
                <a:sym typeface="Arial"/>
              </a:rPr>
              <a:t>17/CP.21 (Paris)</a:t>
            </a:r>
          </a:p>
          <a:p>
            <a:pPr eaLnBrk="1" fontAlgn="auto" hangingPunct="1">
              <a:spcBef>
                <a:spcPts val="640"/>
              </a:spcBef>
              <a:spcAft>
                <a:spcPts val="0"/>
              </a:spcAft>
              <a:buClr>
                <a:schemeClr val="dk1"/>
              </a:buClr>
              <a:buFont typeface="Arial"/>
              <a:buNone/>
              <a:defRPr/>
            </a:pPr>
            <a:endParaRPr lang="fr-CH" dirty="0">
              <a:solidFill>
                <a:srgbClr val="3399FF"/>
              </a:solidFill>
              <a:sym typeface="Arial"/>
            </a:endParaRPr>
          </a:p>
        </p:txBody>
      </p:sp>
      <p:graphicFrame>
        <p:nvGraphicFramePr>
          <p:cNvPr id="6" name="Diagram 5"/>
          <p:cNvGraphicFramePr/>
          <p:nvPr>
            <p:extLst/>
          </p:nvPr>
        </p:nvGraphicFramePr>
        <p:xfrm>
          <a:off x="1600200" y="523383"/>
          <a:ext cx="7191102" cy="6087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7" name="TextBox 2"/>
          <p:cNvSpPr txBox="1">
            <a:spLocks noChangeArrowheads="1"/>
          </p:cNvSpPr>
          <p:nvPr/>
        </p:nvSpPr>
        <p:spPr bwMode="auto">
          <a:xfrm>
            <a:off x="1905000" y="914400"/>
            <a:ext cx="54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4.</a:t>
            </a:r>
            <a:endParaRPr lang="fr-CH" altLang="en-US" sz="2000" b="1">
              <a:latin typeface="Arial" pitchFamily="34" charset="0"/>
              <a:sym typeface="Arial" pitchFamily="34" charset="0"/>
            </a:endParaRPr>
          </a:p>
        </p:txBody>
      </p:sp>
      <p:sp>
        <p:nvSpPr>
          <p:cNvPr id="13318" name="TextBox 7"/>
          <p:cNvSpPr txBox="1">
            <a:spLocks noChangeArrowheads="1"/>
          </p:cNvSpPr>
          <p:nvPr/>
        </p:nvSpPr>
        <p:spPr bwMode="auto">
          <a:xfrm>
            <a:off x="2319338" y="1743075"/>
            <a:ext cx="538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5.a</a:t>
            </a:r>
            <a:endParaRPr lang="fr-CH" altLang="en-US" sz="2000" b="1">
              <a:latin typeface="Arial" pitchFamily="34" charset="0"/>
              <a:sym typeface="Arial" pitchFamily="34" charset="0"/>
            </a:endParaRPr>
          </a:p>
        </p:txBody>
      </p:sp>
      <p:sp>
        <p:nvSpPr>
          <p:cNvPr id="13319" name="TextBox 8"/>
          <p:cNvSpPr txBox="1">
            <a:spLocks noChangeArrowheads="1"/>
          </p:cNvSpPr>
          <p:nvPr/>
        </p:nvSpPr>
        <p:spPr bwMode="auto">
          <a:xfrm>
            <a:off x="2533650" y="2543175"/>
            <a:ext cx="598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5.b</a:t>
            </a:r>
            <a:endParaRPr lang="fr-CH" altLang="en-US" sz="2000" b="1">
              <a:latin typeface="Arial" pitchFamily="34" charset="0"/>
              <a:sym typeface="Arial" pitchFamily="34" charset="0"/>
            </a:endParaRPr>
          </a:p>
        </p:txBody>
      </p:sp>
      <p:sp>
        <p:nvSpPr>
          <p:cNvPr id="13320" name="TextBox 9"/>
          <p:cNvSpPr txBox="1">
            <a:spLocks noChangeArrowheads="1"/>
          </p:cNvSpPr>
          <p:nvPr/>
        </p:nvSpPr>
        <p:spPr bwMode="auto">
          <a:xfrm>
            <a:off x="2624138" y="3367088"/>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5.c</a:t>
            </a:r>
            <a:endParaRPr lang="fr-CH" altLang="en-US" sz="2000" b="1">
              <a:latin typeface="Arial" pitchFamily="34" charset="0"/>
              <a:sym typeface="Arial" pitchFamily="34" charset="0"/>
            </a:endParaRPr>
          </a:p>
        </p:txBody>
      </p:sp>
      <p:sp>
        <p:nvSpPr>
          <p:cNvPr id="13321" name="TextBox 10"/>
          <p:cNvSpPr txBox="1">
            <a:spLocks noChangeArrowheads="1"/>
          </p:cNvSpPr>
          <p:nvPr/>
        </p:nvSpPr>
        <p:spPr bwMode="auto">
          <a:xfrm>
            <a:off x="2549525" y="4191000"/>
            <a:ext cx="56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5.d</a:t>
            </a:r>
            <a:endParaRPr lang="fr-CH" altLang="en-US" sz="2000" b="1">
              <a:latin typeface="Arial" pitchFamily="34" charset="0"/>
              <a:sym typeface="Arial" pitchFamily="34" charset="0"/>
            </a:endParaRPr>
          </a:p>
        </p:txBody>
      </p:sp>
      <p:sp>
        <p:nvSpPr>
          <p:cNvPr id="13322" name="TextBox 11"/>
          <p:cNvSpPr txBox="1">
            <a:spLocks noChangeArrowheads="1"/>
          </p:cNvSpPr>
          <p:nvPr/>
        </p:nvSpPr>
        <p:spPr bwMode="auto">
          <a:xfrm>
            <a:off x="1828800" y="58674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7.</a:t>
            </a:r>
            <a:endParaRPr lang="fr-CH" altLang="en-US" sz="2000" b="1">
              <a:latin typeface="Arial" pitchFamily="34" charset="0"/>
              <a:sym typeface="Arial" pitchFamily="34" charset="0"/>
            </a:endParaRPr>
          </a:p>
        </p:txBody>
      </p:sp>
      <p:pic>
        <p:nvPicPr>
          <p:cNvPr id="13323" name="Picture 2"/>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81000" y="1524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Box 10"/>
          <p:cNvSpPr txBox="1">
            <a:spLocks noChangeArrowheads="1"/>
          </p:cNvSpPr>
          <p:nvPr/>
        </p:nvSpPr>
        <p:spPr bwMode="auto">
          <a:xfrm>
            <a:off x="2330450" y="5029200"/>
            <a:ext cx="56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6.</a:t>
            </a:r>
            <a:endParaRPr lang="fr-CH" altLang="en-US" sz="2000" b="1">
              <a:latin typeface="Arial" pitchFamily="34" charset="0"/>
              <a:sym typeface="Arial" pitchFamily="34" charset="0"/>
            </a:endParaRPr>
          </a:p>
        </p:txBody>
      </p:sp>
    </p:spTree>
    <p:extLst>
      <p:ext uri="{BB962C8B-B14F-4D97-AF65-F5344CB8AC3E}">
        <p14:creationId xmlns:p14="http://schemas.microsoft.com/office/powerpoint/2010/main" val="185458630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054025"/>
            <a:ext cx="8077199" cy="584775"/>
          </a:xfrm>
          <a:prstGeom prst="rect">
            <a:avLst/>
          </a:prstGeom>
          <a:noFill/>
        </p:spPr>
        <p:txBody>
          <a:bodyPr wrap="square" rtlCol="0">
            <a:spAutoFit/>
          </a:bodyPr>
          <a:lstStyle/>
          <a:p>
            <a:pPr algn="ctr"/>
            <a:r>
              <a:rPr lang="en-GB" sz="3200" b="1" dirty="0">
                <a:latin typeface="Myriad Pro" pitchFamily="34" charset="0"/>
              </a:rPr>
              <a:t>Progress on summaries of information</a:t>
            </a:r>
          </a:p>
        </p:txBody>
      </p:sp>
      <p:pic>
        <p:nvPicPr>
          <p:cNvPr id="2" name="Picture 2" descr="\\UNREDDCH001\Users\swan\Documents\UN-REDD\Hanoi\Safeguards\2017 regional event\Progress on summaries of informatio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83200" y="-6969125"/>
            <a:ext cx="41021000" cy="21939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8413413" y="-7880350"/>
            <a:ext cx="41021000" cy="21939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NREDDCH001\Users\swan\Documents\UN-REDD\Geneva\Admin\Comms\Progress on summaries of information May 201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43" y="209550"/>
            <a:ext cx="9176657" cy="494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22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4BD88213-BED1-4B6C-B139-5759866C60F1}"/>
              </a:ext>
            </a:extLst>
          </p:cNvPr>
          <p:cNvSpPr txBox="1">
            <a:spLocks noChangeArrowheads="1"/>
          </p:cNvSpPr>
          <p:nvPr/>
        </p:nvSpPr>
        <p:spPr bwMode="auto">
          <a:xfrm>
            <a:off x="533400" y="3930650"/>
            <a:ext cx="449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nl-NL" sz="1600" b="1">
                <a:latin typeface="Myriad Pro" pitchFamily="34" charset="0"/>
              </a:rPr>
              <a:t>Merci !</a:t>
            </a:r>
          </a:p>
        </p:txBody>
      </p:sp>
      <p:sp>
        <p:nvSpPr>
          <p:cNvPr id="24579" name="TextBox 2">
            <a:extLst>
              <a:ext uri="{FF2B5EF4-FFF2-40B4-BE49-F238E27FC236}">
                <a16:creationId xmlns:a16="http://schemas.microsoft.com/office/drawing/2014/main" id="{EDA4AE27-866A-4698-9FAB-EF4ECF4565A8}"/>
              </a:ext>
            </a:extLst>
          </p:cNvPr>
          <p:cNvSpPr txBox="1">
            <a:spLocks noChangeArrowheads="1"/>
          </p:cNvSpPr>
          <p:nvPr/>
        </p:nvSpPr>
        <p:spPr bwMode="auto">
          <a:xfrm>
            <a:off x="533400" y="4600575"/>
            <a:ext cx="655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nl-NL" sz="1400" b="1">
                <a:latin typeface="Myriad Pro" pitchFamily="34" charset="0"/>
              </a:rPr>
              <a:t>Steve Swan | </a:t>
            </a:r>
            <a:r>
              <a:rPr lang="en-GB" altLang="nl-NL" sz="1400" b="1" i="1">
                <a:latin typeface="Myriad Pro" pitchFamily="34" charset="0"/>
                <a:hlinkClick r:id="rId3"/>
              </a:rPr>
              <a:t>steven.swan@un-redd.org</a:t>
            </a:r>
            <a:r>
              <a:rPr lang="en-GB" altLang="nl-NL" sz="1400" b="1" i="1">
                <a:latin typeface="Myriad Pro" pitchFamily="34" charset="0"/>
              </a:rPr>
              <a:t> </a:t>
            </a:r>
            <a:endParaRPr lang="en-US" altLang="nl-NL" sz="1400" b="1" i="1">
              <a:latin typeface="Myriad Pro" pitchFamily="34" charset="0"/>
            </a:endParaRPr>
          </a:p>
        </p:txBody>
      </p:sp>
      <p:sp>
        <p:nvSpPr>
          <p:cNvPr id="24580" name="TextBox 3">
            <a:extLst>
              <a:ext uri="{FF2B5EF4-FFF2-40B4-BE49-F238E27FC236}">
                <a16:creationId xmlns:a16="http://schemas.microsoft.com/office/drawing/2014/main" id="{3D07131C-ED7B-4642-8EF4-4670BECD1910}"/>
              </a:ext>
            </a:extLst>
          </p:cNvPr>
          <p:cNvSpPr txBox="1">
            <a:spLocks noChangeArrowheads="1"/>
          </p:cNvSpPr>
          <p:nvPr/>
        </p:nvSpPr>
        <p:spPr bwMode="auto">
          <a:xfrm>
            <a:off x="533400" y="5038725"/>
            <a:ext cx="5486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nl-NL" sz="1100" b="1">
                <a:latin typeface="Myriad Pro" pitchFamily="34" charset="0"/>
              </a:rPr>
              <a:t>Connect with us online</a:t>
            </a:r>
            <a:r>
              <a:rPr lang="en-GB" altLang="nl-NL" sz="1100">
                <a:latin typeface="Myriad Pro" pitchFamily="34" charset="0"/>
              </a:rPr>
              <a:t>:</a:t>
            </a:r>
          </a:p>
          <a:p>
            <a:pPr eaLnBrk="1" hangingPunct="1"/>
            <a:r>
              <a:rPr lang="en-GB" altLang="nl-NL" sz="1100">
                <a:latin typeface="Myriad Pro" pitchFamily="34" charset="0"/>
              </a:rPr>
              <a:t>www.un-redd.org</a:t>
            </a:r>
          </a:p>
          <a:p>
            <a:pPr eaLnBrk="1" hangingPunct="1"/>
            <a:r>
              <a:rPr lang="en-GB" altLang="nl-NL" sz="1100">
                <a:latin typeface="Myriad Pro" pitchFamily="34" charset="0"/>
              </a:rPr>
              <a:t>www.unredd.net </a:t>
            </a:r>
            <a:endParaRPr lang="en-US" altLang="nl-NL" sz="1100">
              <a:latin typeface="Myriad Pro" pitchFamily="34" charset="0"/>
            </a:endParaRPr>
          </a:p>
        </p:txBody>
      </p:sp>
      <p:pic>
        <p:nvPicPr>
          <p:cNvPr id="24581" name="Picture 10">
            <a:extLst>
              <a:ext uri="{FF2B5EF4-FFF2-40B4-BE49-F238E27FC236}">
                <a16:creationId xmlns:a16="http://schemas.microsoft.com/office/drawing/2014/main" id="{D7C70F9E-1ABC-48C6-BEC5-DD29AFC94F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9F2C3C22-63F6-49E3-8ADC-A56EE111638B}"/>
              </a:ext>
            </a:extLst>
          </p:cNvPr>
          <p:cNvSpPr txBox="1">
            <a:spLocks noChangeArrowheads="1"/>
          </p:cNvSpPr>
          <p:nvPr/>
        </p:nvSpPr>
        <p:spPr bwMode="auto">
          <a:xfrm>
            <a:off x="609600" y="5334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nl-NL" sz="3200" b="1">
                <a:latin typeface="Myriad Pro" pitchFamily="34" charset="0"/>
              </a:rPr>
              <a:t>Contenu</a:t>
            </a:r>
          </a:p>
        </p:txBody>
      </p:sp>
      <p:sp>
        <p:nvSpPr>
          <p:cNvPr id="14339" name="TextBox 2">
            <a:extLst>
              <a:ext uri="{FF2B5EF4-FFF2-40B4-BE49-F238E27FC236}">
                <a16:creationId xmlns:a16="http://schemas.microsoft.com/office/drawing/2014/main" id="{8D04AB05-03D7-4157-855C-F0D706C16F38}"/>
              </a:ext>
            </a:extLst>
          </p:cNvPr>
          <p:cNvSpPr txBox="1">
            <a:spLocks noChangeArrowheads="1"/>
          </p:cNvSpPr>
          <p:nvPr/>
        </p:nvSpPr>
        <p:spPr bwMode="auto">
          <a:xfrm>
            <a:off x="609600" y="1295400"/>
            <a:ext cx="4495800" cy="336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Calibri" panose="020F0502020204030204" pitchFamily="34" charset="0"/>
              <a:buAutoNum type="arabicPeriod"/>
            </a:pPr>
            <a:r>
              <a:rPr lang="fr-FR" altLang="fr-FR" sz="2000" dirty="0">
                <a:latin typeface="Calibri" panose="020F0502020204030204" pitchFamily="34" charset="0"/>
                <a:cs typeface="Arial" panose="020B0604020202020204" pitchFamily="34" charset="0"/>
                <a:sym typeface="Calibri" panose="020F0502020204030204" pitchFamily="34" charset="0"/>
              </a:rPr>
              <a:t>Les Exigences de Sauvegarde de la CCNUCC</a:t>
            </a:r>
          </a:p>
          <a:p>
            <a:pPr eaLnBrk="1" hangingPunct="1">
              <a:buClr>
                <a:srgbClr val="000000"/>
              </a:buClr>
              <a:buFont typeface="Calibri" panose="020F0502020204030204" pitchFamily="34" charset="0"/>
              <a:buAutoNum type="arabicPeriod"/>
            </a:pPr>
            <a:endParaRPr lang="fr-FR" altLang="fr-FR" sz="2000" dirty="0">
              <a:latin typeface="Calibri" panose="020F0502020204030204" pitchFamily="34" charset="0"/>
              <a:cs typeface="Arial" panose="020B0604020202020204" pitchFamily="34" charset="0"/>
              <a:sym typeface="Calibri" panose="020F0502020204030204" pitchFamily="34" charset="0"/>
            </a:endParaRPr>
          </a:p>
          <a:p>
            <a:pPr eaLnBrk="1" hangingPunct="1">
              <a:buClr>
                <a:srgbClr val="000000"/>
              </a:buClr>
              <a:buFont typeface="Calibri" panose="020F0502020204030204" pitchFamily="34" charset="0"/>
              <a:buAutoNum type="arabicPeriod"/>
            </a:pPr>
            <a:r>
              <a:rPr lang="fr-FR" altLang="fr-FR" sz="2000" dirty="0">
                <a:latin typeface="Calibri" panose="020F0502020204030204" pitchFamily="34" charset="0"/>
                <a:cs typeface="Arial" panose="020B0604020202020204" pitchFamily="34" charset="0"/>
                <a:sym typeface="Calibri" panose="020F0502020204030204" pitchFamily="34" charset="0"/>
              </a:rPr>
              <a:t>Les Garanties de Cancun </a:t>
            </a:r>
            <a:br>
              <a:rPr lang="fr-FR" altLang="fr-FR" sz="2000" dirty="0">
                <a:latin typeface="Calibri" panose="020F0502020204030204" pitchFamily="34" charset="0"/>
                <a:cs typeface="Calibri"/>
              </a:rPr>
            </a:br>
            <a:endParaRPr lang="fr-FR" altLang="fr-FR" sz="2000" dirty="0">
              <a:latin typeface="Calibri" panose="020F0502020204030204" pitchFamily="34" charset="0"/>
              <a:cs typeface="Arial" panose="020B0604020202020204" pitchFamily="34" charset="0"/>
              <a:sym typeface="Calibri" panose="020F0502020204030204" pitchFamily="34" charset="0"/>
            </a:endParaRPr>
          </a:p>
          <a:p>
            <a:pPr eaLnBrk="1" hangingPunct="1">
              <a:spcBef>
                <a:spcPts val="475"/>
              </a:spcBef>
              <a:buClr>
                <a:srgbClr val="000000"/>
              </a:buClr>
              <a:buFont typeface="Calibri" panose="020F0502020204030204" pitchFamily="34" charset="0"/>
              <a:buAutoNum type="arabicPeriod"/>
            </a:pPr>
            <a:r>
              <a:rPr lang="fr-FR" altLang="fr-FR" sz="2000" dirty="0">
                <a:latin typeface="Calibri" panose="020F0502020204030204" pitchFamily="34" charset="0"/>
                <a:cs typeface="Arial" panose="020B0604020202020204" pitchFamily="34" charset="0"/>
                <a:sym typeface="Calibri" panose="020F0502020204030204" pitchFamily="34" charset="0"/>
              </a:rPr>
              <a:t>Systèmes d’informations sur les sauvegardes</a:t>
            </a:r>
            <a:endParaRPr lang="en-US" altLang="fr-FR" sz="2000" dirty="0">
              <a:latin typeface="Calibri" panose="020F0502020204030204" pitchFamily="34" charset="0"/>
              <a:cs typeface="Arial" panose="020B0604020202020204" pitchFamily="34" charset="0"/>
              <a:sym typeface="Calibri" panose="020F0502020204030204" pitchFamily="34" charset="0"/>
            </a:endParaRPr>
          </a:p>
          <a:p>
            <a:pPr eaLnBrk="1" hangingPunct="1">
              <a:spcBef>
                <a:spcPts val="475"/>
              </a:spcBef>
              <a:buClr>
                <a:srgbClr val="000000"/>
              </a:buClr>
              <a:buFont typeface="Calibri" panose="020F0502020204030204" pitchFamily="34" charset="0"/>
              <a:buAutoNum type="arabicPeriod"/>
            </a:pPr>
            <a:endParaRPr lang="en-US" altLang="fr-FR" sz="2000" dirty="0">
              <a:latin typeface="Calibri" panose="020F0502020204030204" pitchFamily="34" charset="0"/>
              <a:cs typeface="Arial" panose="020B0604020202020204" pitchFamily="34" charset="0"/>
              <a:sym typeface="Calibri" panose="020F0502020204030204" pitchFamily="34" charset="0"/>
            </a:endParaRPr>
          </a:p>
          <a:p>
            <a:pPr eaLnBrk="1" hangingPunct="1">
              <a:spcBef>
                <a:spcPts val="475"/>
              </a:spcBef>
              <a:buClr>
                <a:srgbClr val="000000"/>
              </a:buClr>
              <a:buFont typeface="Calibri" panose="020F0502020204030204" pitchFamily="34" charset="0"/>
              <a:buAutoNum type="arabicPeriod"/>
            </a:pPr>
            <a:r>
              <a:rPr lang="en-US" altLang="fr-FR" sz="2000" dirty="0">
                <a:latin typeface="Calibri" panose="020F0502020204030204" pitchFamily="34" charset="0"/>
                <a:cs typeface="Arial" panose="020B0604020202020204" pitchFamily="34" charset="0"/>
                <a:sym typeface="Calibri" panose="020F0502020204030204" pitchFamily="34" charset="0"/>
              </a:rPr>
              <a:t>Résumés des informations sur les </a:t>
            </a:r>
            <a:r>
              <a:rPr lang="en-US" altLang="fr-FR" sz="2000" dirty="0" err="1">
                <a:latin typeface="Calibri" panose="020F0502020204030204" pitchFamily="34" charset="0"/>
                <a:cs typeface="Arial" panose="020B0604020202020204" pitchFamily="34" charset="0"/>
                <a:sym typeface="Calibri" panose="020F0502020204030204" pitchFamily="34" charset="0"/>
              </a:rPr>
              <a:t>sauvegardes</a:t>
            </a:r>
            <a:r>
              <a:rPr lang="en-US" altLang="fr-FR" sz="2000" dirty="0">
                <a:latin typeface="Calibri" panose="020F0502020204030204" pitchFamily="34" charset="0"/>
                <a:cs typeface="Arial" panose="020B0604020202020204" pitchFamily="34" charset="0"/>
                <a:sym typeface="Calibri" panose="020F0502020204030204" pitchFamily="34" charset="0"/>
              </a:rPr>
              <a:t> </a:t>
            </a:r>
            <a:endParaRPr lang="en-US" altLang="nl-NL" sz="2000" dirty="0">
              <a:latin typeface="Myriad Pro" pitchFamily="34" charset="0"/>
            </a:endParaRPr>
          </a:p>
        </p:txBody>
      </p:sp>
      <p:pic>
        <p:nvPicPr>
          <p:cNvPr id="14340" name="Picture 5">
            <a:extLst>
              <a:ext uri="{FF2B5EF4-FFF2-40B4-BE49-F238E27FC236}">
                <a16:creationId xmlns:a16="http://schemas.microsoft.com/office/drawing/2014/main" id="{D45F9392-4E18-49AE-8E9C-1C2744E42C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
            <a:ext cx="321468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hape 123"/>
          <p:cNvSpPr txBox="1">
            <a:spLocks noGrp="1"/>
          </p:cNvSpPr>
          <p:nvPr>
            <p:ph type="title"/>
          </p:nvPr>
        </p:nvSpPr>
        <p:spPr bwMode="auto">
          <a:xfrm>
            <a:off x="1428750" y="152400"/>
            <a:ext cx="6858000" cy="62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bodyPr>
          <a:lstStyle/>
          <a:p>
            <a:pPr eaLnBrk="1" hangingPunct="1"/>
            <a:r>
              <a:rPr lang="en-US" sz="2400" dirty="0">
                <a:latin typeface="Arial"/>
                <a:cs typeface="Arial"/>
                <a:sym typeface="Calibri" pitchFamily="34" charset="0"/>
              </a:rPr>
              <a:t>Les exigences de </a:t>
            </a:r>
            <a:r>
              <a:rPr lang="en-US" sz="2400" dirty="0" err="1">
                <a:latin typeface="Arial"/>
                <a:cs typeface="Arial"/>
                <a:sym typeface="Calibri" pitchFamily="34" charset="0"/>
              </a:rPr>
              <a:t>Sauvegarde</a:t>
            </a:r>
            <a:r>
              <a:rPr lang="en-US" sz="2400" dirty="0">
                <a:latin typeface="Arial"/>
                <a:cs typeface="Arial"/>
                <a:sym typeface="Calibri" pitchFamily="34" charset="0"/>
              </a:rPr>
              <a:t> de la CCNUCC</a:t>
            </a:r>
            <a:endParaRPr lang="fr-FR" sz="2400" dirty="0">
              <a:latin typeface="Arial"/>
              <a:cs typeface="Arial"/>
            </a:endParaRPr>
          </a:p>
        </p:txBody>
      </p:sp>
      <p:pic>
        <p:nvPicPr>
          <p:cNvPr id="11267" name="Shape 124"/>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4127501"/>
            <a:ext cx="815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Shape 125"/>
          <p:cNvGrpSpPr>
            <a:grpSpLocks/>
          </p:cNvGrpSpPr>
          <p:nvPr/>
        </p:nvGrpSpPr>
        <p:grpSpPr bwMode="auto">
          <a:xfrm>
            <a:off x="1110404" y="736460"/>
            <a:ext cx="6756797" cy="4262577"/>
            <a:chOff x="29195" y="-532553"/>
            <a:chExt cx="9009217" cy="4262376"/>
          </a:xfrm>
        </p:grpSpPr>
        <p:sp>
          <p:nvSpPr>
            <p:cNvPr id="126" name="Shape 126"/>
            <p:cNvSpPr/>
            <p:nvPr/>
          </p:nvSpPr>
          <p:spPr>
            <a:xfrm>
              <a:off x="29195" y="173993"/>
              <a:ext cx="2689271" cy="2214458"/>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27" name="Shape 127"/>
            <p:cNvSpPr txBox="1"/>
            <p:nvPr/>
          </p:nvSpPr>
          <p:spPr>
            <a:xfrm>
              <a:off x="68882" y="213678"/>
              <a:ext cx="2609895" cy="1655683"/>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000000"/>
                </a:buClr>
                <a:buSzPct val="100000"/>
                <a:buFont typeface="Calibri"/>
                <a:buChar char="•"/>
                <a:defRPr/>
              </a:pPr>
              <a:r>
                <a:rPr lang="fr-FR" sz="1600" kern="0" dirty="0">
                  <a:solidFill>
                    <a:srgbClr val="000000"/>
                  </a:solidFill>
                  <a:latin typeface="Calibri"/>
                  <a:ea typeface="Calibri"/>
                  <a:cs typeface="Calibri"/>
                  <a:sym typeface="Calibri"/>
                  <a:rtl val="0"/>
                </a:rPr>
                <a:t>Les pays doivent promouvoir et soutenir les garanties de </a:t>
              </a:r>
              <a:r>
                <a:rPr lang="fr-FR" sz="1600" b="1" kern="0" dirty="0">
                  <a:solidFill>
                    <a:srgbClr val="FF0000"/>
                  </a:solidFill>
                  <a:latin typeface="Calibri"/>
                  <a:ea typeface="Calibri"/>
                  <a:cs typeface="Calibri"/>
                  <a:sym typeface="Calibri"/>
                  <a:rtl val="0"/>
                </a:rPr>
                <a:t>Cancun </a:t>
              </a:r>
              <a:r>
                <a:rPr lang="fr-FR" sz="1600" b="1" kern="0" dirty="0">
                  <a:solidFill>
                    <a:srgbClr val="000000"/>
                  </a:solidFill>
                  <a:latin typeface="Calibri"/>
                  <a:ea typeface="Calibri"/>
                  <a:cs typeface="Calibri"/>
                  <a:sym typeface="Calibri"/>
                  <a:rtl val="0"/>
                </a:rPr>
                <a:t>d</a:t>
              </a:r>
              <a:r>
                <a:rPr lang="fr-FR" sz="1600" kern="0" dirty="0">
                  <a:solidFill>
                    <a:srgbClr val="000000"/>
                  </a:solidFill>
                  <a:latin typeface="Calibri"/>
                  <a:ea typeface="Calibri"/>
                  <a:cs typeface="Calibri"/>
                  <a:sym typeface="Calibri"/>
                  <a:rtl val="0"/>
                </a:rPr>
                <a:t>urant la mise en œuvre de REDD+</a:t>
              </a:r>
            </a:p>
          </p:txBody>
        </p:sp>
        <p:sp>
          <p:nvSpPr>
            <p:cNvPr id="128" name="Shape 128"/>
            <p:cNvSpPr/>
            <p:nvPr/>
          </p:nvSpPr>
          <p:spPr>
            <a:xfrm rot="20142189">
              <a:off x="1148402" y="254950"/>
              <a:ext cx="3603686" cy="3474873"/>
            </a:xfrm>
            <a:custGeom>
              <a:avLst/>
              <a:gdLst/>
              <a:ahLst/>
              <a:cxnLst/>
              <a:rect l="0" t="0" r="0" b="0"/>
              <a:pathLst>
                <a:path w="120000" h="120000" extrusionOk="0">
                  <a:moveTo>
                    <a:pt x="5512" y="78555"/>
                  </a:moveTo>
                  <a:lnTo>
                    <a:pt x="8977" y="77375"/>
                  </a:lnTo>
                  <a:lnTo>
                    <a:pt x="8977" y="77375"/>
                  </a:lnTo>
                  <a:cubicBezTo>
                    <a:pt x="14880" y="94710"/>
                    <a:pt x="29181" y="107862"/>
                    <a:pt x="46948" y="112296"/>
                  </a:cubicBezTo>
                  <a:cubicBezTo>
                    <a:pt x="64716" y="116730"/>
                    <a:pt x="83520" y="111840"/>
                    <a:pt x="96876" y="99311"/>
                  </a:cubicBezTo>
                  <a:lnTo>
                    <a:pt x="95026" y="97738"/>
                  </a:lnTo>
                  <a:lnTo>
                    <a:pt x="102454" y="96103"/>
                  </a:lnTo>
                  <a:lnTo>
                    <a:pt x="101531" y="103270"/>
                  </a:lnTo>
                  <a:lnTo>
                    <a:pt x="99680" y="101696"/>
                  </a:lnTo>
                  <a:cubicBezTo>
                    <a:pt x="85461" y="115229"/>
                    <a:pt x="65325" y="120581"/>
                    <a:pt x="46263" y="115897"/>
                  </a:cubicBezTo>
                  <a:cubicBezTo>
                    <a:pt x="27201" y="111212"/>
                    <a:pt x="11840" y="97136"/>
                    <a:pt x="5512" y="78555"/>
                  </a:cubicBezTo>
                  <a:close/>
                </a:path>
              </a:pathLst>
            </a:custGeom>
            <a:gradFill>
              <a:gsLst>
                <a:gs pos="0">
                  <a:srgbClr val="8B9CAF"/>
                </a:gs>
                <a:gs pos="80000">
                  <a:srgbClr val="B7CDE5"/>
                </a:gs>
                <a:gs pos="100000">
                  <a:srgbClr val="B7CEE8"/>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29" name="Shape 129"/>
            <p:cNvSpPr/>
            <p:nvPr/>
          </p:nvSpPr>
          <p:spPr>
            <a:xfrm>
              <a:off x="983298" y="2159860"/>
              <a:ext cx="641362" cy="376220"/>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0" name="Shape 130"/>
            <p:cNvSpPr txBox="1"/>
            <p:nvPr/>
          </p:nvSpPr>
          <p:spPr>
            <a:xfrm>
              <a:off x="1005524" y="2186847"/>
              <a:ext cx="619136" cy="353995"/>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1</a:t>
              </a:r>
            </a:p>
          </p:txBody>
        </p:sp>
        <p:sp>
          <p:nvSpPr>
            <p:cNvPr id="131" name="Shape 131"/>
            <p:cNvSpPr/>
            <p:nvPr/>
          </p:nvSpPr>
          <p:spPr>
            <a:xfrm>
              <a:off x="3135985" y="-624"/>
              <a:ext cx="2840087" cy="2365263"/>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2" name="Shape 132"/>
            <p:cNvSpPr txBox="1"/>
            <p:nvPr/>
          </p:nvSpPr>
          <p:spPr>
            <a:xfrm>
              <a:off x="3151236" y="60670"/>
              <a:ext cx="2730547" cy="2247434"/>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FF0000"/>
                </a:buClr>
                <a:buSzPct val="100000"/>
                <a:buFont typeface="Calibri"/>
                <a:buChar char="•"/>
                <a:defRPr/>
              </a:pPr>
              <a:r>
                <a:rPr lang="fr-FR" sz="1600" b="1" kern="0" dirty="0">
                  <a:solidFill>
                    <a:srgbClr val="FF0000"/>
                  </a:solidFill>
                  <a:latin typeface="Calibri"/>
                  <a:ea typeface="Calibri"/>
                  <a:cs typeface="Calibri"/>
                  <a:sym typeface="Calibri"/>
                  <a:rtl val="0"/>
                </a:rPr>
                <a:t>System d’information sur les sauvegardes (SIS) </a:t>
              </a:r>
              <a:r>
                <a:rPr lang="fr-FR" sz="1600" kern="0" dirty="0">
                  <a:latin typeface="Calibri"/>
                  <a:ea typeface="Calibri"/>
                  <a:cs typeface="Calibri"/>
                  <a:sym typeface="Calibri"/>
                  <a:rtl val="0"/>
                </a:rPr>
                <a:t>pour fournir les informations sur la prise en compte et le respect des garanties de Cancun</a:t>
              </a:r>
            </a:p>
          </p:txBody>
        </p:sp>
        <p:sp>
          <p:nvSpPr>
            <p:cNvPr id="133" name="Shape 133"/>
            <p:cNvSpPr/>
            <p:nvPr/>
          </p:nvSpPr>
          <p:spPr>
            <a:xfrm rot="300662">
              <a:off x="4235963" y="-532553"/>
              <a:ext cx="4517076" cy="1386616"/>
            </a:xfrm>
            <a:custGeom>
              <a:avLst/>
              <a:gdLst/>
              <a:ahLst/>
              <a:cxnLst/>
              <a:rect l="0" t="0" r="0" b="0"/>
              <a:pathLst>
                <a:path w="120000" h="120000" extrusionOk="0">
                  <a:moveTo>
                    <a:pt x="10798" y="28962"/>
                  </a:moveTo>
                  <a:lnTo>
                    <a:pt x="10798" y="28962"/>
                  </a:lnTo>
                  <a:cubicBezTo>
                    <a:pt x="20612" y="13581"/>
                    <a:pt x="37130" y="3685"/>
                    <a:pt x="55392" y="2245"/>
                  </a:cubicBezTo>
                  <a:cubicBezTo>
                    <a:pt x="73655" y="805"/>
                    <a:pt x="91535" y="7988"/>
                    <a:pt x="103665" y="21638"/>
                  </a:cubicBezTo>
                  <a:lnTo>
                    <a:pt x="105107" y="20593"/>
                  </a:lnTo>
                  <a:lnTo>
                    <a:pt x="105966" y="26688"/>
                  </a:lnTo>
                  <a:lnTo>
                    <a:pt x="99929" y="24346"/>
                  </a:lnTo>
                  <a:lnTo>
                    <a:pt x="101369" y="23302"/>
                  </a:lnTo>
                  <a:lnTo>
                    <a:pt x="101369" y="23302"/>
                  </a:lnTo>
                  <a:cubicBezTo>
                    <a:pt x="89746" y="10587"/>
                    <a:pt x="72764" y="3945"/>
                    <a:pt x="55453" y="5343"/>
                  </a:cubicBezTo>
                  <a:cubicBezTo>
                    <a:pt x="38142" y="6740"/>
                    <a:pt x="22484" y="16017"/>
                    <a:pt x="13117" y="30425"/>
                  </a:cubicBezTo>
                  <a:close/>
                </a:path>
              </a:pathLst>
            </a:custGeom>
            <a:gradFill>
              <a:gsLst>
                <a:gs pos="0">
                  <a:srgbClr val="8B9CAF"/>
                </a:gs>
                <a:gs pos="80000">
                  <a:srgbClr val="B7CDE5"/>
                </a:gs>
                <a:gs pos="100000">
                  <a:srgbClr val="B7CEE8"/>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4" name="Shape 134"/>
            <p:cNvSpPr/>
            <p:nvPr/>
          </p:nvSpPr>
          <p:spPr>
            <a:xfrm>
              <a:off x="4199629" y="-160592"/>
              <a:ext cx="606434" cy="376219"/>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5" name="Shape 135"/>
            <p:cNvSpPr txBox="1"/>
            <p:nvPr/>
          </p:nvSpPr>
          <p:spPr>
            <a:xfrm>
              <a:off x="4220265" y="-138369"/>
              <a:ext cx="585798" cy="353996"/>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2</a:t>
              </a:r>
            </a:p>
          </p:txBody>
        </p:sp>
        <p:sp>
          <p:nvSpPr>
            <p:cNvPr id="136" name="Shape 136"/>
            <p:cNvSpPr/>
            <p:nvPr/>
          </p:nvSpPr>
          <p:spPr>
            <a:xfrm>
              <a:off x="6461856" y="-623"/>
              <a:ext cx="2576556" cy="2389073"/>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7" name="Shape 137"/>
            <p:cNvSpPr txBox="1"/>
            <p:nvPr/>
          </p:nvSpPr>
          <p:spPr>
            <a:xfrm>
              <a:off x="6506306" y="178754"/>
              <a:ext cx="2489243" cy="1392171"/>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FF0000"/>
                </a:buClr>
                <a:buSzPct val="100000"/>
                <a:buFont typeface="Calibri"/>
                <a:buChar char="•"/>
                <a:defRPr/>
              </a:pPr>
              <a:r>
                <a:rPr lang="fr-FR" sz="1600" b="1" kern="0" dirty="0" err="1">
                  <a:solidFill>
                    <a:srgbClr val="FF0000"/>
                  </a:solidFill>
                  <a:latin typeface="Calibri"/>
                  <a:ea typeface="Calibri"/>
                  <a:cs typeface="Calibri"/>
                  <a:sym typeface="Calibri"/>
                  <a:rtl val="0"/>
                </a:rPr>
                <a:t>Resumé</a:t>
              </a:r>
              <a:r>
                <a:rPr lang="fr-FR" sz="1600" b="1" kern="0" dirty="0">
                  <a:solidFill>
                    <a:srgbClr val="FF0000"/>
                  </a:solidFill>
                  <a:latin typeface="Calibri"/>
                  <a:ea typeface="Calibri"/>
                  <a:cs typeface="Calibri"/>
                  <a:sym typeface="Calibri"/>
                  <a:rtl val="0"/>
                </a:rPr>
                <a:t> d’information </a:t>
              </a:r>
              <a:r>
                <a:rPr lang="fr-FR" sz="1600" kern="0" dirty="0">
                  <a:latin typeface="Calibri"/>
                  <a:ea typeface="Calibri"/>
                  <a:cs typeface="Calibri"/>
                  <a:sym typeface="Calibri"/>
                  <a:rtl val="0"/>
                </a:rPr>
                <a:t>sur comment les garanties de Cancun sont prise en compte et respectées </a:t>
              </a:r>
            </a:p>
          </p:txBody>
        </p:sp>
        <p:sp>
          <p:nvSpPr>
            <p:cNvPr id="138" name="Shape 138"/>
            <p:cNvSpPr/>
            <p:nvPr/>
          </p:nvSpPr>
          <p:spPr>
            <a:xfrm>
              <a:off x="7495335" y="2237644"/>
              <a:ext cx="541347" cy="379394"/>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9" name="Shape 139"/>
            <p:cNvSpPr txBox="1"/>
            <p:nvPr/>
          </p:nvSpPr>
          <p:spPr>
            <a:xfrm>
              <a:off x="7495335" y="2259867"/>
              <a:ext cx="552461" cy="357171"/>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3</a:t>
              </a:r>
            </a:p>
          </p:txBody>
        </p:sp>
      </p:grpSp>
    </p:spTree>
    <p:extLst>
      <p:ext uri="{BB962C8B-B14F-4D97-AF65-F5344CB8AC3E}">
        <p14:creationId xmlns:p14="http://schemas.microsoft.com/office/powerpoint/2010/main" val="258058316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194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0" name="Shape 108"/>
          <p:cNvGrpSpPr>
            <a:grpSpLocks/>
          </p:cNvGrpSpPr>
          <p:nvPr/>
        </p:nvGrpSpPr>
        <p:grpSpPr bwMode="auto">
          <a:xfrm>
            <a:off x="228599" y="457200"/>
            <a:ext cx="8763001" cy="6199188"/>
            <a:chOff x="232858" y="851638"/>
            <a:chExt cx="9034145" cy="5424534"/>
          </a:xfrm>
        </p:grpSpPr>
        <p:sp>
          <p:nvSpPr>
            <p:cNvPr id="109" name="Shape 109"/>
            <p:cNvSpPr/>
            <p:nvPr/>
          </p:nvSpPr>
          <p:spPr>
            <a:xfrm>
              <a:off x="4600704" y="851638"/>
              <a:ext cx="3063492" cy="1348312"/>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dirty="0">
                  <a:solidFill>
                    <a:srgbClr val="FFFFFF"/>
                  </a:solidFill>
                  <a:latin typeface="Calibri"/>
                  <a:ea typeface="Calibri"/>
                  <a:cs typeface="Calibri"/>
                  <a:sym typeface="Calibri"/>
                  <a:rtl val="0"/>
                </a:rPr>
                <a:t>a. Politiques </a:t>
              </a:r>
              <a:r>
                <a:rPr lang="en-US" b="1" kern="0" dirty="0" err="1">
                  <a:solidFill>
                    <a:srgbClr val="FFFFFF"/>
                  </a:solidFill>
                  <a:latin typeface="Calibri"/>
                  <a:ea typeface="Calibri"/>
                  <a:cs typeface="Calibri"/>
                  <a:sym typeface="Calibri"/>
                  <a:rtl val="0"/>
                </a:rPr>
                <a:t>conformes</a:t>
              </a:r>
              <a:r>
                <a:rPr lang="en-US" b="1" kern="0" dirty="0">
                  <a:solidFill>
                    <a:srgbClr val="FFFFFF"/>
                  </a:solidFill>
                  <a:latin typeface="Calibri"/>
                  <a:ea typeface="Calibri"/>
                  <a:cs typeface="Calibri"/>
                  <a:sym typeface="Calibri"/>
                  <a:rtl val="0"/>
                </a:rPr>
                <a:t> (</a:t>
              </a:r>
              <a:r>
                <a:rPr lang="en-US" b="1" kern="0" dirty="0" err="1">
                  <a:solidFill>
                    <a:srgbClr val="FFFFFF"/>
                  </a:solidFill>
                  <a:latin typeface="Calibri"/>
                  <a:ea typeface="Calibri"/>
                  <a:cs typeface="Calibri"/>
                  <a:sym typeface="Calibri"/>
                  <a:rtl val="0"/>
                </a:rPr>
                <a:t>nationales</a:t>
              </a:r>
              <a:r>
                <a:rPr lang="en-US" b="1" kern="0" dirty="0">
                  <a:solidFill>
                    <a:srgbClr val="FFFFFF"/>
                  </a:solidFill>
                  <a:latin typeface="Calibri"/>
                  <a:ea typeface="Calibri"/>
                  <a:cs typeface="Calibri"/>
                  <a:sym typeface="Calibri"/>
                  <a:rtl val="0"/>
                </a:rPr>
                <a:t> &amp; </a:t>
              </a:r>
              <a:r>
                <a:rPr lang="en-US" b="1" kern="0" dirty="0" err="1">
                  <a:solidFill>
                    <a:srgbClr val="FFFFFF"/>
                  </a:solidFill>
                  <a:latin typeface="Calibri"/>
                  <a:ea typeface="Calibri"/>
                  <a:cs typeface="Calibri"/>
                  <a:sym typeface="Calibri"/>
                  <a:rtl val="0"/>
                </a:rPr>
                <a:t>internationales</a:t>
              </a:r>
              <a:r>
                <a:rPr lang="en-US" b="1" kern="0" dirty="0">
                  <a:solidFill>
                    <a:srgbClr val="FFFFFF"/>
                  </a:solidFill>
                  <a:latin typeface="Calibri"/>
                  <a:ea typeface="Calibri"/>
                  <a:cs typeface="Calibri"/>
                  <a:sym typeface="Calibri"/>
                  <a:rtl val="0"/>
                </a:rPr>
                <a:t>)</a:t>
              </a:r>
            </a:p>
          </p:txBody>
        </p:sp>
        <p:sp>
          <p:nvSpPr>
            <p:cNvPr id="110" name="Shape 110"/>
            <p:cNvSpPr/>
            <p:nvPr/>
          </p:nvSpPr>
          <p:spPr>
            <a:xfrm>
              <a:off x="6203511" y="2322118"/>
              <a:ext cx="3063492" cy="1401946"/>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dirty="0">
                  <a:solidFill>
                    <a:srgbClr val="FFFFFF"/>
                  </a:solidFill>
                  <a:latin typeface="Calibri"/>
                  <a:ea typeface="Calibri"/>
                  <a:cs typeface="Calibri"/>
                  <a:sym typeface="Calibri"/>
                  <a:rtl val="0"/>
                </a:rPr>
                <a:t>b. </a:t>
              </a:r>
              <a:r>
                <a:rPr lang="en-US" b="1" kern="0" dirty="0" err="1">
                  <a:solidFill>
                    <a:srgbClr val="FFFFFF"/>
                  </a:solidFill>
                  <a:latin typeface="Calibri"/>
                  <a:ea typeface="Calibri"/>
                  <a:cs typeface="Calibri"/>
                  <a:sym typeface="Calibri"/>
                  <a:rtl val="0"/>
                </a:rPr>
                <a:t>Gouvernance</a:t>
              </a:r>
              <a:r>
                <a:rPr lang="en-US" b="1" kern="0" dirty="0">
                  <a:solidFill>
                    <a:srgbClr val="FFFFFF"/>
                  </a:solidFill>
                  <a:latin typeface="Calibri"/>
                  <a:ea typeface="Calibri"/>
                  <a:cs typeface="Calibri"/>
                  <a:sym typeface="Calibri"/>
                  <a:rtl val="0"/>
                </a:rPr>
                <a:t> </a:t>
              </a:r>
              <a:r>
                <a:rPr lang="en-US" b="1" kern="0" dirty="0" err="1">
                  <a:solidFill>
                    <a:srgbClr val="FFFFFF"/>
                  </a:solidFill>
                  <a:latin typeface="Calibri"/>
                  <a:ea typeface="Calibri"/>
                  <a:cs typeface="Calibri"/>
                  <a:sym typeface="Calibri"/>
                  <a:rtl val="0"/>
                </a:rPr>
                <a:t>forestière</a:t>
              </a:r>
              <a:r>
                <a:rPr lang="en-US" b="1" kern="0" dirty="0">
                  <a:solidFill>
                    <a:srgbClr val="FFFFFF"/>
                  </a:solidFill>
                  <a:latin typeface="Calibri"/>
                  <a:ea typeface="Calibri"/>
                  <a:cs typeface="Calibri"/>
                  <a:sym typeface="Calibri"/>
                  <a:rtl val="0"/>
                </a:rPr>
                <a:t> (</a:t>
              </a:r>
              <a:r>
                <a:rPr lang="en-US" b="1" kern="0" dirty="0" err="1">
                  <a:solidFill>
                    <a:srgbClr val="FFFFFF"/>
                  </a:solidFill>
                  <a:latin typeface="Calibri"/>
                  <a:ea typeface="Calibri"/>
                  <a:cs typeface="Calibri"/>
                  <a:sym typeface="Calibri"/>
                  <a:rtl val="0"/>
                </a:rPr>
                <a:t>nationale</a:t>
              </a:r>
              <a:r>
                <a:rPr lang="en-US" b="1" kern="0" dirty="0">
                  <a:solidFill>
                    <a:srgbClr val="FFFFFF"/>
                  </a:solidFill>
                  <a:latin typeface="Calibri"/>
                  <a:ea typeface="Calibri"/>
                  <a:cs typeface="Calibri"/>
                  <a:sym typeface="Calibri"/>
                  <a:rtl val="0"/>
                </a:rPr>
                <a:t> et </a:t>
              </a:r>
              <a:r>
                <a:rPr lang="en-US" b="1" kern="0" dirty="0" err="1">
                  <a:solidFill>
                    <a:srgbClr val="FFFFFF"/>
                  </a:solidFill>
                  <a:latin typeface="Calibri"/>
                  <a:ea typeface="Calibri"/>
                  <a:cs typeface="Calibri"/>
                  <a:sym typeface="Calibri"/>
                  <a:rtl val="0"/>
                </a:rPr>
                <a:t>transparente</a:t>
              </a:r>
              <a:r>
                <a:rPr lang="en-US" b="1" kern="0" dirty="0">
                  <a:solidFill>
                    <a:srgbClr val="FFFFFF"/>
                  </a:solidFill>
                  <a:latin typeface="Calibri"/>
                  <a:ea typeface="Calibri"/>
                  <a:cs typeface="Calibri"/>
                  <a:sym typeface="Calibri"/>
                  <a:rtl val="0"/>
                </a:rPr>
                <a:t>)</a:t>
              </a:r>
            </a:p>
          </p:txBody>
        </p:sp>
        <p:sp>
          <p:nvSpPr>
            <p:cNvPr id="111" name="Shape 111"/>
            <p:cNvSpPr/>
            <p:nvPr/>
          </p:nvSpPr>
          <p:spPr>
            <a:xfrm>
              <a:off x="6190878" y="4016073"/>
              <a:ext cx="3063492" cy="1410886"/>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fr-FR" b="1" kern="0" dirty="0">
                  <a:solidFill>
                    <a:srgbClr val="FFFFFF"/>
                  </a:solidFill>
                  <a:latin typeface="Calibri"/>
                  <a:ea typeface="Calibri"/>
                  <a:cs typeface="Calibri"/>
                  <a:sym typeface="Calibri"/>
                  <a:rtl val="0"/>
                </a:rPr>
                <a:t>c. Connaissances et droits des peuples autochtones et communautés locales </a:t>
              </a:r>
            </a:p>
          </p:txBody>
        </p:sp>
        <p:sp>
          <p:nvSpPr>
            <p:cNvPr id="112" name="Shape 112"/>
            <p:cNvSpPr/>
            <p:nvPr/>
          </p:nvSpPr>
          <p:spPr>
            <a:xfrm>
              <a:off x="1279815" y="991684"/>
              <a:ext cx="3063492" cy="1381089"/>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dirty="0">
                  <a:solidFill>
                    <a:schemeClr val="bg1"/>
                  </a:solidFill>
                  <a:latin typeface="Calibri"/>
                  <a:ea typeface="Calibri"/>
                  <a:cs typeface="Calibri"/>
                  <a:sym typeface="Calibri"/>
                  <a:rtl val="0"/>
                </a:rPr>
                <a:t>g. </a:t>
              </a:r>
              <a:r>
                <a:rPr lang="fr-FR" b="1" kern="0" dirty="0">
                  <a:solidFill>
                    <a:schemeClr val="bg1"/>
                  </a:solidFill>
                  <a:latin typeface="Calibri"/>
                  <a:ea typeface="Calibri"/>
                  <a:cs typeface="Calibri"/>
                  <a:sym typeface="Calibri"/>
                  <a:rtl val="0"/>
                </a:rPr>
                <a:t>R</a:t>
              </a:r>
              <a:r>
                <a:rPr lang="fr-FR" b="1" dirty="0">
                  <a:solidFill>
                    <a:schemeClr val="bg1"/>
                  </a:solidFill>
                </a:rPr>
                <a:t>éduire le déplacement des émissions</a:t>
              </a:r>
              <a:endParaRPr lang="en-US" b="1" kern="0" dirty="0">
                <a:solidFill>
                  <a:schemeClr val="bg1"/>
                </a:solidFill>
                <a:latin typeface="Calibri"/>
                <a:ea typeface="Calibri"/>
                <a:cs typeface="Calibri"/>
                <a:sym typeface="Calibri"/>
                <a:rtl val="0"/>
              </a:endParaRPr>
            </a:p>
          </p:txBody>
        </p:sp>
        <p:sp>
          <p:nvSpPr>
            <p:cNvPr id="113" name="Shape 113"/>
            <p:cNvSpPr/>
            <p:nvPr/>
          </p:nvSpPr>
          <p:spPr>
            <a:xfrm>
              <a:off x="232859" y="2512818"/>
              <a:ext cx="3063492" cy="1211245"/>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dirty="0">
                  <a:solidFill>
                    <a:schemeClr val="bg1"/>
                  </a:solidFill>
                  <a:latin typeface="Calibri"/>
                  <a:ea typeface="Calibri"/>
                  <a:cs typeface="Calibri"/>
                  <a:sym typeface="Calibri"/>
                  <a:rtl val="0"/>
                </a:rPr>
                <a:t>f. </a:t>
              </a:r>
              <a:r>
                <a:rPr lang="fr-FR" b="1" dirty="0">
                  <a:solidFill>
                    <a:schemeClr val="bg1"/>
                  </a:solidFill>
                </a:rPr>
                <a:t>lutter les risques d’inversions</a:t>
              </a:r>
              <a:endParaRPr lang="en-US" b="1" kern="0" dirty="0">
                <a:solidFill>
                  <a:schemeClr val="bg1"/>
                </a:solidFill>
                <a:latin typeface="Calibri"/>
                <a:ea typeface="Calibri"/>
                <a:cs typeface="Calibri"/>
                <a:sym typeface="Calibri"/>
                <a:rtl val="0"/>
              </a:endParaRPr>
            </a:p>
          </p:txBody>
        </p:sp>
        <p:sp>
          <p:nvSpPr>
            <p:cNvPr id="114" name="Shape 114"/>
            <p:cNvSpPr/>
            <p:nvPr/>
          </p:nvSpPr>
          <p:spPr>
            <a:xfrm>
              <a:off x="232858" y="3864109"/>
              <a:ext cx="3250210" cy="1390027"/>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dirty="0">
                  <a:solidFill>
                    <a:srgbClr val="FFFFFF"/>
                  </a:solidFill>
                  <a:latin typeface="+mn-lt"/>
                  <a:ea typeface="Calibri"/>
                  <a:cs typeface="Calibri"/>
                  <a:sym typeface="Calibri"/>
                  <a:rtl val="0"/>
                </a:rPr>
                <a:t>e</a:t>
              </a:r>
              <a:r>
                <a:rPr lang="en-US" b="1" kern="0" dirty="0">
                  <a:solidFill>
                    <a:schemeClr val="bg1"/>
                  </a:solidFill>
                  <a:latin typeface="+mn-lt"/>
                  <a:ea typeface="Calibri"/>
                  <a:cs typeface="Calibri"/>
                  <a:sym typeface="Calibri"/>
                  <a:rtl val="0"/>
                </a:rPr>
                <a:t>. </a:t>
              </a:r>
              <a:r>
                <a:rPr lang="fr-FR" b="1" kern="0" dirty="0">
                  <a:solidFill>
                    <a:schemeClr val="bg1"/>
                  </a:solidFill>
                  <a:latin typeface="+mn-lt"/>
                  <a:ea typeface="Calibri"/>
                  <a:cs typeface="Calibri"/>
                  <a:sym typeface="Calibri"/>
                  <a:rtl val="0"/>
                </a:rPr>
                <a:t>Forets naturelles, biodiversité, </a:t>
              </a:r>
              <a:r>
                <a:rPr lang="fr-FR" b="1" dirty="0">
                  <a:solidFill>
                    <a:schemeClr val="bg1"/>
                  </a:solidFill>
                  <a:latin typeface="+mn-lt"/>
                </a:rPr>
                <a:t>bénéfices sociaux et environnementaux</a:t>
              </a:r>
              <a:endParaRPr lang="fr-FR" b="1" kern="0" dirty="0">
                <a:solidFill>
                  <a:schemeClr val="bg1"/>
                </a:solidFill>
                <a:latin typeface="+mn-lt"/>
                <a:ea typeface="Calibri"/>
                <a:cs typeface="Calibri"/>
                <a:sym typeface="Calibri"/>
                <a:rtl val="0"/>
              </a:endParaRPr>
            </a:p>
          </p:txBody>
        </p:sp>
        <p:sp>
          <p:nvSpPr>
            <p:cNvPr id="115" name="Shape 115"/>
            <p:cNvSpPr/>
            <p:nvPr/>
          </p:nvSpPr>
          <p:spPr>
            <a:xfrm>
              <a:off x="2978948" y="4702893"/>
              <a:ext cx="3354051" cy="1573279"/>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lnSpc>
                  <a:spcPct val="94444"/>
                </a:lnSpc>
                <a:spcBef>
                  <a:spcPts val="0"/>
                </a:spcBef>
                <a:spcAft>
                  <a:spcPts val="0"/>
                </a:spcAft>
                <a:buSzPct val="25000"/>
                <a:defRPr/>
              </a:pPr>
              <a:r>
                <a:rPr lang="en-US" b="1" kern="0" dirty="0">
                  <a:solidFill>
                    <a:srgbClr val="FFFFFF"/>
                  </a:solidFill>
                  <a:latin typeface="Calibri"/>
                  <a:ea typeface="Calibri"/>
                  <a:cs typeface="Calibri"/>
                  <a:sym typeface="Calibri"/>
                  <a:rtl val="0"/>
                </a:rPr>
                <a:t>d</a:t>
              </a:r>
              <a:r>
                <a:rPr lang="en-US" b="1" kern="0" dirty="0">
                  <a:solidFill>
                    <a:schemeClr val="bg1"/>
                  </a:solidFill>
                  <a:latin typeface="Calibri"/>
                  <a:ea typeface="Calibri"/>
                  <a:cs typeface="Calibri"/>
                  <a:sym typeface="Calibri"/>
                  <a:rtl val="0"/>
                </a:rPr>
                <a:t>. </a:t>
              </a:r>
              <a:r>
                <a:rPr lang="fr-FR" b="1" dirty="0">
                  <a:solidFill>
                    <a:schemeClr val="bg1"/>
                  </a:solidFill>
                </a:rPr>
                <a:t>La participation pleine et effective des parties prenantes concernées</a:t>
              </a:r>
              <a:endParaRPr lang="en-US" b="1" kern="0" dirty="0">
                <a:solidFill>
                  <a:schemeClr val="bg1"/>
                </a:solidFill>
                <a:latin typeface="Calibri"/>
                <a:ea typeface="Calibri"/>
                <a:cs typeface="Calibri"/>
                <a:sym typeface="Calibri"/>
                <a:rtl val="0"/>
              </a:endParaRPr>
            </a:p>
          </p:txBody>
        </p:sp>
      </p:grpSp>
      <p:sp>
        <p:nvSpPr>
          <p:cNvPr id="116" name="Shape 116"/>
          <p:cNvSpPr/>
          <p:nvPr/>
        </p:nvSpPr>
        <p:spPr>
          <a:xfrm>
            <a:off x="3672379" y="2607069"/>
            <a:ext cx="2044303" cy="1847850"/>
          </a:xfrm>
          <a:prstGeom prst="rect">
            <a:avLst/>
          </a:prstGeom>
          <a:solidFill>
            <a:srgbClr val="C4BD97"/>
          </a:solidFill>
          <a:ln w="9525" cap="flat" cmpd="sng">
            <a:solidFill>
              <a:srgbClr val="8CB3E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3200" b="1" kern="0" dirty="0">
                <a:solidFill>
                  <a:srgbClr val="000000"/>
                </a:solidFill>
                <a:latin typeface="Calibri"/>
                <a:ea typeface="Calibri"/>
                <a:cs typeface="Calibri"/>
                <a:sym typeface="Calibri"/>
              </a:rPr>
              <a:t>Les </a:t>
            </a:r>
            <a:r>
              <a:rPr lang="en-US" sz="3200" b="1" kern="0" dirty="0" err="1">
                <a:solidFill>
                  <a:srgbClr val="000000"/>
                </a:solidFill>
                <a:latin typeface="Calibri"/>
                <a:ea typeface="Calibri"/>
                <a:cs typeface="Calibri"/>
                <a:sym typeface="Calibri"/>
              </a:rPr>
              <a:t>Garanties</a:t>
            </a:r>
            <a:r>
              <a:rPr lang="en-US" sz="3200" b="1" kern="0" dirty="0">
                <a:solidFill>
                  <a:srgbClr val="000000"/>
                </a:solidFill>
                <a:latin typeface="Calibri"/>
                <a:ea typeface="Calibri"/>
                <a:cs typeface="Calibri"/>
                <a:sym typeface="Calibri"/>
              </a:rPr>
              <a:t> de </a:t>
            </a:r>
            <a:endParaRPr lang="en-US" sz="3200" b="1" kern="0" dirty="0">
              <a:solidFill>
                <a:srgbClr val="000000"/>
              </a:solidFill>
              <a:latin typeface="Calibri"/>
              <a:ea typeface="Calibri"/>
              <a:cs typeface="Calibri"/>
              <a:sym typeface="Calibri"/>
              <a:rtl val="0"/>
            </a:endParaRPr>
          </a:p>
          <a:p>
            <a:pPr algn="ctr" fontAlgn="auto">
              <a:spcBef>
                <a:spcPts val="0"/>
              </a:spcBef>
              <a:spcAft>
                <a:spcPts val="0"/>
              </a:spcAft>
              <a:buSzPct val="25000"/>
              <a:defRPr/>
            </a:pPr>
            <a:r>
              <a:rPr lang="en-US" sz="3200" b="1" kern="0" dirty="0">
                <a:solidFill>
                  <a:srgbClr val="000000"/>
                </a:solidFill>
                <a:latin typeface="Calibri"/>
                <a:ea typeface="Calibri"/>
                <a:cs typeface="Calibri"/>
                <a:sym typeface="Calibri"/>
              </a:rPr>
              <a:t>Cancun</a:t>
            </a:r>
            <a:endParaRPr lang="en-US" sz="3200" b="1" kern="0" dirty="0">
              <a:solidFill>
                <a:srgbClr val="000000"/>
              </a:solidFill>
              <a:latin typeface="Calibri"/>
              <a:ea typeface="Calibri"/>
              <a:cs typeface="Calibri"/>
            </a:endParaRPr>
          </a:p>
        </p:txBody>
      </p:sp>
      <p:sp>
        <p:nvSpPr>
          <p:cNvPr id="117" name="Shape 117"/>
          <p:cNvSpPr/>
          <p:nvPr/>
        </p:nvSpPr>
        <p:spPr>
          <a:xfrm>
            <a:off x="6842522" y="272256"/>
            <a:ext cx="2255044" cy="369888"/>
          </a:xfrm>
          <a:prstGeom prst="rect">
            <a:avLst/>
          </a:prstGeom>
          <a:noFill/>
          <a:ln>
            <a:noFill/>
          </a:ln>
        </p:spPr>
        <p:txBody>
          <a:bodyPr lIns="91425" tIns="45700" rIns="91425" bIns="45700"/>
          <a:lstStyle/>
          <a:p>
            <a:pPr algn="ctr" fontAlgn="auto">
              <a:spcBef>
                <a:spcPts val="0"/>
              </a:spcBef>
              <a:spcAft>
                <a:spcPts val="0"/>
              </a:spcAft>
              <a:buSzPct val="25000"/>
              <a:defRPr/>
            </a:pPr>
            <a:r>
              <a:rPr lang="en-US" kern="0" dirty="0">
                <a:solidFill>
                  <a:srgbClr val="000000"/>
                </a:solidFill>
                <a:latin typeface="Calibri"/>
                <a:ea typeface="Calibri"/>
                <a:cs typeface="Calibri"/>
                <a:sym typeface="Calibri"/>
                <a:rtl val="0"/>
              </a:rPr>
              <a:t>Decision 1/CP.16 (Cancun) </a:t>
            </a:r>
          </a:p>
        </p:txBody>
      </p:sp>
    </p:spTree>
    <p:extLst>
      <p:ext uri="{BB962C8B-B14F-4D97-AF65-F5344CB8AC3E}">
        <p14:creationId xmlns:p14="http://schemas.microsoft.com/office/powerpoint/2010/main" val="251242906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hape 151"/>
          <p:cNvSpPr txBox="1">
            <a:spLocks noGrp="1"/>
          </p:cNvSpPr>
          <p:nvPr>
            <p:ph type="title"/>
          </p:nvPr>
        </p:nvSpPr>
        <p:spPr bwMode="auto">
          <a:xfrm>
            <a:off x="1143000" y="406400"/>
            <a:ext cx="68580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ctr" compatLnSpc="1">
            <a:prstTxWarp prst="textNoShape">
              <a:avLst/>
            </a:prstTxWarp>
          </a:bodyPr>
          <a:lstStyle/>
          <a:p>
            <a:pPr eaLnBrk="1" hangingPunct="1"/>
            <a:r>
              <a:rPr lang="fr-FR" sz="3200" dirty="0">
                <a:latin typeface="Calibri" pitchFamily="34" charset="0"/>
                <a:cs typeface="Calibri"/>
              </a:rPr>
              <a:t>Mise en œuvre des Garanties de Cancún</a:t>
            </a:r>
            <a:endParaRPr lang="fr-FR" dirty="0"/>
          </a:p>
        </p:txBody>
      </p:sp>
      <p:grpSp>
        <p:nvGrpSpPr>
          <p:cNvPr id="13315" name="Shape 152"/>
          <p:cNvGrpSpPr>
            <a:grpSpLocks/>
          </p:cNvGrpSpPr>
          <p:nvPr/>
        </p:nvGrpSpPr>
        <p:grpSpPr bwMode="auto">
          <a:xfrm>
            <a:off x="990600" y="1266825"/>
            <a:ext cx="7162800" cy="3200400"/>
            <a:chOff x="457200" y="1143000"/>
            <a:chExt cx="8229600" cy="3657600"/>
          </a:xfrm>
        </p:grpSpPr>
        <p:grpSp>
          <p:nvGrpSpPr>
            <p:cNvPr id="13322" name="Shape 153"/>
            <p:cNvGrpSpPr>
              <a:grpSpLocks/>
            </p:cNvGrpSpPr>
            <p:nvPr/>
          </p:nvGrpSpPr>
          <p:grpSpPr bwMode="auto">
            <a:xfrm>
              <a:off x="457200" y="1981200"/>
              <a:ext cx="8229600" cy="2819400"/>
              <a:chOff x="609600" y="1524000"/>
              <a:chExt cx="8229600" cy="2819400"/>
            </a:xfrm>
          </p:grpSpPr>
          <p:sp>
            <p:nvSpPr>
              <p:cNvPr id="154" name="Shape 154"/>
              <p:cNvSpPr/>
              <p:nvPr/>
            </p:nvSpPr>
            <p:spPr>
              <a:xfrm>
                <a:off x="609600" y="1524000"/>
                <a:ext cx="2590800" cy="28194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fr-FR" sz="2200" kern="0" dirty="0">
                    <a:solidFill>
                      <a:srgbClr val="000000"/>
                    </a:solidFill>
                    <a:latin typeface="Calibri"/>
                    <a:ea typeface="Calibri"/>
                    <a:cs typeface="Calibri"/>
                    <a:sym typeface="Calibri"/>
                    <a:rtl val="0"/>
                  </a:rPr>
                  <a:t> </a:t>
                </a:r>
              </a:p>
              <a:p>
                <a:pPr algn="ctr" fontAlgn="auto">
                  <a:spcBef>
                    <a:spcPts val="0"/>
                  </a:spcBef>
                  <a:spcAft>
                    <a:spcPts val="0"/>
                  </a:spcAft>
                  <a:buSzPct val="25000"/>
                  <a:defRPr/>
                </a:pPr>
                <a:r>
                  <a:rPr lang="fr-FR" sz="2200" kern="0" dirty="0">
                    <a:solidFill>
                      <a:srgbClr val="000000"/>
                    </a:solidFill>
                    <a:latin typeface="Calibri"/>
                    <a:ea typeface="Calibri"/>
                    <a:cs typeface="Calibri"/>
                    <a:sym typeface="Calibri"/>
                    <a:rtl val="0"/>
                  </a:rPr>
                  <a:t>Toutes les actions REDD+ dans la Stratégie/Plan d’action REDD+ définies par le gouvernement</a:t>
                </a:r>
                <a:endParaRPr sz="2200" kern="0" dirty="0">
                  <a:solidFill>
                    <a:srgbClr val="000000"/>
                  </a:solidFill>
                  <a:latin typeface="Calibri"/>
                  <a:ea typeface="Calibri"/>
                  <a:cs typeface="Calibri"/>
                  <a:sym typeface="Calibri"/>
                  <a:rtl val="0"/>
                </a:endParaRPr>
              </a:p>
            </p:txBody>
          </p:sp>
          <p:sp>
            <p:nvSpPr>
              <p:cNvPr id="155" name="Shape 155"/>
              <p:cNvSpPr/>
              <p:nvPr/>
            </p:nvSpPr>
            <p:spPr>
              <a:xfrm>
                <a:off x="3200400" y="1524000"/>
                <a:ext cx="3048000" cy="28194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endParaRPr lang="en-US" sz="2200" kern="0" dirty="0">
                  <a:solidFill>
                    <a:srgbClr val="000000"/>
                  </a:solidFill>
                  <a:latin typeface="Calibri"/>
                  <a:ea typeface="Calibri"/>
                  <a:cs typeface="Calibri"/>
                  <a:sym typeface="Calibri"/>
                  <a:rtl val="0"/>
                </a:endParaRPr>
              </a:p>
              <a:p>
                <a:pPr algn="ctr" fontAlgn="auto">
                  <a:spcBef>
                    <a:spcPts val="0"/>
                  </a:spcBef>
                  <a:spcAft>
                    <a:spcPts val="0"/>
                  </a:spcAft>
                  <a:buSzPct val="25000"/>
                  <a:defRPr/>
                </a:pPr>
                <a:r>
                  <a:rPr lang="fr-FR" sz="2200" kern="0" dirty="0">
                    <a:solidFill>
                      <a:srgbClr val="000000"/>
                    </a:solidFill>
                    <a:latin typeface="Calibri"/>
                    <a:ea typeface="Calibri"/>
                    <a:cs typeface="Calibri"/>
                    <a:sym typeface="Calibri"/>
                    <a:rtl val="0"/>
                  </a:rPr>
                  <a:t>A travers la mise en pratique des politiques, lois et règlementations, et les institutions pour leur mise en œuvre</a:t>
                </a:r>
              </a:p>
            </p:txBody>
          </p:sp>
          <p:sp>
            <p:nvSpPr>
              <p:cNvPr id="156" name="Shape 156"/>
              <p:cNvSpPr/>
              <p:nvPr/>
            </p:nvSpPr>
            <p:spPr>
              <a:xfrm>
                <a:off x="6248400" y="1524000"/>
                <a:ext cx="2590800" cy="28194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fr-FR" sz="2200" kern="0" dirty="0">
                    <a:solidFill>
                      <a:srgbClr val="000000"/>
                    </a:solidFill>
                    <a:latin typeface="Calibri"/>
                    <a:ea typeface="Calibri"/>
                    <a:cs typeface="Calibri"/>
                    <a:sym typeface="Calibri"/>
                    <a:rtl val="0"/>
                  </a:rPr>
                  <a:t>Durant la mise en œuvre des actions REDD+</a:t>
                </a:r>
              </a:p>
            </p:txBody>
          </p:sp>
        </p:grpSp>
        <p:sp>
          <p:nvSpPr>
            <p:cNvPr id="157" name="Shape 157"/>
            <p:cNvSpPr/>
            <p:nvPr/>
          </p:nvSpPr>
          <p:spPr>
            <a:xfrm>
              <a:off x="457200" y="1143000"/>
              <a:ext cx="2590800" cy="838200"/>
            </a:xfrm>
            <a:prstGeom prst="wedgeRectCallout">
              <a:avLst>
                <a:gd name="adj1" fmla="val -20273"/>
                <a:gd name="adj2" fmla="val 76353"/>
              </a:avLst>
            </a:prstGeom>
            <a:solidFill>
              <a:srgbClr val="C4BD97"/>
            </a:solidFill>
            <a:ln w="25400" cap="flat" cmpd="sng">
              <a:solidFill>
                <a:srgbClr val="93895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b="1" kern="0" dirty="0">
                  <a:solidFill>
                    <a:srgbClr val="000000"/>
                  </a:solidFill>
                  <a:latin typeface="Calibri"/>
                  <a:ea typeface="Calibri"/>
                  <a:cs typeface="Calibri"/>
                  <a:sym typeface="Calibri"/>
                  <a:rtl val="0"/>
                </a:rPr>
                <a:t>Quoi? </a:t>
              </a:r>
            </a:p>
          </p:txBody>
        </p:sp>
        <p:sp>
          <p:nvSpPr>
            <p:cNvPr id="158" name="Shape 158"/>
            <p:cNvSpPr/>
            <p:nvPr/>
          </p:nvSpPr>
          <p:spPr>
            <a:xfrm>
              <a:off x="3276600" y="1143000"/>
              <a:ext cx="2590800" cy="838200"/>
            </a:xfrm>
            <a:prstGeom prst="wedgeRectCallout">
              <a:avLst>
                <a:gd name="adj1" fmla="val -20273"/>
                <a:gd name="adj2" fmla="val 76353"/>
              </a:avLst>
            </a:prstGeom>
            <a:solidFill>
              <a:srgbClr val="C4BD97"/>
            </a:solidFill>
            <a:ln w="25400" cap="flat" cmpd="sng">
              <a:solidFill>
                <a:srgbClr val="93895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b="1" kern="0" dirty="0">
                  <a:solidFill>
                    <a:srgbClr val="000000"/>
                  </a:solidFill>
                  <a:latin typeface="Calibri"/>
                  <a:ea typeface="Calibri"/>
                  <a:cs typeface="Calibri"/>
                  <a:sym typeface="Calibri"/>
                  <a:rtl val="0"/>
                </a:rPr>
                <a:t>Comment?</a:t>
              </a:r>
            </a:p>
          </p:txBody>
        </p:sp>
        <p:sp>
          <p:nvSpPr>
            <p:cNvPr id="159" name="Shape 159"/>
            <p:cNvSpPr/>
            <p:nvPr/>
          </p:nvSpPr>
          <p:spPr>
            <a:xfrm>
              <a:off x="6096000" y="1143000"/>
              <a:ext cx="2590800" cy="838200"/>
            </a:xfrm>
            <a:prstGeom prst="wedgeRectCallout">
              <a:avLst>
                <a:gd name="adj1" fmla="val -20273"/>
                <a:gd name="adj2" fmla="val 76353"/>
              </a:avLst>
            </a:prstGeom>
            <a:solidFill>
              <a:srgbClr val="C4BD97"/>
            </a:solidFill>
            <a:ln w="25400" cap="flat" cmpd="sng">
              <a:solidFill>
                <a:srgbClr val="93895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b="1" kern="0" dirty="0" err="1">
                  <a:solidFill>
                    <a:srgbClr val="000000"/>
                  </a:solidFill>
                  <a:latin typeface="Calibri"/>
                  <a:ea typeface="Calibri"/>
                  <a:cs typeface="Calibri"/>
                  <a:sym typeface="Calibri"/>
                  <a:rtl val="0"/>
                </a:rPr>
                <a:t>Quand</a:t>
              </a:r>
              <a:r>
                <a:rPr lang="en-US" sz="2200" b="1" kern="0" dirty="0">
                  <a:solidFill>
                    <a:srgbClr val="000000"/>
                  </a:solidFill>
                  <a:latin typeface="Calibri"/>
                  <a:ea typeface="Calibri"/>
                  <a:cs typeface="Calibri"/>
                  <a:sym typeface="Calibri"/>
                  <a:rtl val="0"/>
                </a:rPr>
                <a:t>?</a:t>
              </a:r>
            </a:p>
          </p:txBody>
        </p:sp>
      </p:grpSp>
      <p:grpSp>
        <p:nvGrpSpPr>
          <p:cNvPr id="13316" name="Shape 160"/>
          <p:cNvGrpSpPr>
            <a:grpSpLocks/>
          </p:cNvGrpSpPr>
          <p:nvPr/>
        </p:nvGrpSpPr>
        <p:grpSpPr bwMode="auto">
          <a:xfrm>
            <a:off x="0" y="4813301"/>
            <a:ext cx="9144000" cy="1892299"/>
            <a:chOff x="61271" y="5165262"/>
            <a:chExt cx="8565170" cy="1616538"/>
          </a:xfrm>
        </p:grpSpPr>
        <p:pic>
          <p:nvPicPr>
            <p:cNvPr id="13317" name="Shape 161"/>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5165262"/>
              <a:ext cx="1691328" cy="1616538"/>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18" name="Shape 162"/>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271" y="5181600"/>
              <a:ext cx="1691328" cy="1600199"/>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Shape 163"/>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81400" y="5168537"/>
              <a:ext cx="1691328" cy="1600199"/>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Shape 164"/>
            <p:cNvPicPr preferRelativeResize="0">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10400" y="5181600"/>
              <a:ext cx="1616042" cy="1600199"/>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21" name="Shape 165"/>
            <p:cNvPicPr preferRelativeResize="0">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34000" y="5181600"/>
              <a:ext cx="1632203" cy="1600199"/>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286262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Placeholder 1">
            <a:extLst>
              <a:ext uri="{FF2B5EF4-FFF2-40B4-BE49-F238E27FC236}">
                <a16:creationId xmlns:a16="http://schemas.microsoft.com/office/drawing/2014/main" id="{B9E2E7B1-21ED-4478-B9AA-1AD346752CE6}"/>
              </a:ext>
            </a:extLst>
          </p:cNvPr>
          <p:cNvSpPr txBox="1">
            <a:spLocks noGrp="1"/>
          </p:cNvSpPr>
          <p:nvPr>
            <p:ph type="body" idx="1"/>
          </p:nvPr>
        </p:nvSpPr>
        <p:spPr bwMode="auto">
          <a:xfrm>
            <a:off x="320674" y="1501775"/>
            <a:ext cx="8366125"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03200" indent="0" eaLnBrk="1" hangingPunct="1">
              <a:spcBef>
                <a:spcPts val="638"/>
              </a:spcBef>
              <a:buClr>
                <a:srgbClr val="000000"/>
              </a:buClr>
              <a:buFontTx/>
              <a:buNone/>
            </a:pPr>
            <a:r>
              <a:rPr lang="fr-FR" altLang="en-US" dirty="0">
                <a:latin typeface="Arial" panose="020B0604020202020204" pitchFamily="34" charset="0"/>
                <a:cs typeface="Arial" panose="020B0604020202020204" pitchFamily="34" charset="0"/>
                <a:sym typeface="Calibri" panose="020F0502020204030204" pitchFamily="34" charset="0"/>
              </a:rPr>
              <a:t>... ont demandé aux Parties mettant en œuvre le REDD + "d'élaborer un système pour fournir des informations sur la manière dont les garanties de Cancún sont </a:t>
            </a:r>
            <a:r>
              <a:rPr lang="fr-FR" altLang="en-US" b="1" dirty="0">
                <a:latin typeface="Algerian" panose="04020705040A02060702" pitchFamily="82" charset="0"/>
                <a:cs typeface="Arial" panose="020B0604020202020204" pitchFamily="34" charset="0"/>
                <a:sym typeface="Calibri" panose="020F0502020204030204" pitchFamily="34" charset="0"/>
              </a:rPr>
              <a:t>prises en compte</a:t>
            </a:r>
            <a:r>
              <a:rPr lang="fr-FR" altLang="en-US" dirty="0">
                <a:latin typeface="Arial" panose="020B0604020202020204" pitchFamily="34" charset="0"/>
                <a:cs typeface="Arial" panose="020B0604020202020204" pitchFamily="34" charset="0"/>
                <a:sym typeface="Calibri" panose="020F0502020204030204" pitchFamily="34" charset="0"/>
              </a:rPr>
              <a:t> et </a:t>
            </a:r>
            <a:r>
              <a:rPr lang="fr-FR" altLang="en-US" b="1" dirty="0">
                <a:latin typeface="Algerian" panose="04020705040A02060702" pitchFamily="82" charset="0"/>
                <a:cs typeface="Arial" panose="020B0604020202020204" pitchFamily="34" charset="0"/>
                <a:sym typeface="Calibri" panose="020F0502020204030204" pitchFamily="34" charset="0"/>
              </a:rPr>
              <a:t>respectées</a:t>
            </a:r>
            <a:r>
              <a:rPr lang="fr-FR" altLang="en-US" dirty="0">
                <a:latin typeface="Arial" panose="020B0604020202020204" pitchFamily="34" charset="0"/>
                <a:cs typeface="Arial" panose="020B0604020202020204" pitchFamily="34" charset="0"/>
                <a:sym typeface="Calibri" panose="020F0502020204030204" pitchFamily="34" charset="0"/>
              </a:rPr>
              <a:t> tout au long de la mise en œuvre des activités REDD + ….</a:t>
            </a:r>
            <a:endParaRPr lang="en-US" altLang="en-US" dirty="0">
              <a:latin typeface="Arial" panose="020B0604020202020204" pitchFamily="34" charset="0"/>
              <a:cs typeface="Arial" panose="020B0604020202020204" pitchFamily="34" charset="0"/>
              <a:sym typeface="Calibri" panose="020F0502020204030204" pitchFamily="34" charset="0"/>
            </a:endParaRPr>
          </a:p>
          <a:p>
            <a:pPr marL="203200" indent="0" eaLnBrk="1" hangingPunct="1">
              <a:spcBef>
                <a:spcPts val="638"/>
              </a:spcBef>
              <a:buClr>
                <a:srgbClr val="000000"/>
              </a:buClr>
              <a:buFontTx/>
              <a:buNone/>
            </a:pPr>
            <a:endParaRPr lang="en-US" altLang="en-US" dirty="0">
              <a:latin typeface="Arial" panose="020B0604020202020204" pitchFamily="34" charset="0"/>
              <a:cs typeface="Arial" panose="020B0604020202020204" pitchFamily="34" charset="0"/>
            </a:endParaRPr>
          </a:p>
          <a:p>
            <a:pPr marL="203200" indent="0" eaLnBrk="1" hangingPunct="1">
              <a:spcBef>
                <a:spcPts val="638"/>
              </a:spcBef>
              <a:buClr>
                <a:srgbClr val="000000"/>
              </a:buClr>
              <a:buFontTx/>
              <a:buNone/>
            </a:pPr>
            <a:endParaRPr lang="fr-FR" altLang="en-US" dirty="0">
              <a:latin typeface="Arial" panose="020B0604020202020204" pitchFamily="34" charset="0"/>
              <a:cs typeface="Arial" panose="020B0604020202020204" pitchFamily="34" charset="0"/>
            </a:endParaRPr>
          </a:p>
        </p:txBody>
      </p:sp>
      <p:sp>
        <p:nvSpPr>
          <p:cNvPr id="18435" name="Title 2">
            <a:extLst>
              <a:ext uri="{FF2B5EF4-FFF2-40B4-BE49-F238E27FC236}">
                <a16:creationId xmlns:a16="http://schemas.microsoft.com/office/drawing/2014/main" id="{6420C071-8A2B-4375-B4C4-B713F87882AA}"/>
              </a:ext>
            </a:extLst>
          </p:cNvPr>
          <p:cNvSpPr>
            <a:spLocks noGrp="1"/>
          </p:cNvSpPr>
          <p:nvPr>
            <p:ph type="title"/>
          </p:nvPr>
        </p:nvSpPr>
        <p:spPr bwMode="auto">
          <a:xfrm>
            <a:off x="379413" y="608013"/>
            <a:ext cx="7543800" cy="44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000000"/>
              </a:buClr>
              <a:buFont typeface="Calibri" panose="020F0502020204030204" pitchFamily="34" charset="0"/>
              <a:buNone/>
            </a:pPr>
            <a:r>
              <a:rPr lang="fr-FR" altLang="en-US" sz="3200" b="1">
                <a:latin typeface="Arial" panose="020B0604020202020204" pitchFamily="34" charset="0"/>
                <a:cs typeface="Arial" panose="020B0604020202020204" pitchFamily="34" charset="0"/>
              </a:rPr>
              <a:t>Les Accords de Cancun aussi ...</a:t>
            </a:r>
          </a:p>
        </p:txBody>
      </p:sp>
      <p:sp>
        <p:nvSpPr>
          <p:cNvPr id="4" name="Cloud 3">
            <a:extLst>
              <a:ext uri="{FF2B5EF4-FFF2-40B4-BE49-F238E27FC236}">
                <a16:creationId xmlns:a16="http://schemas.microsoft.com/office/drawing/2014/main" id="{7B669610-69CF-4E69-8910-31DEF73C551E}"/>
              </a:ext>
            </a:extLst>
          </p:cNvPr>
          <p:cNvSpPr/>
          <p:nvPr/>
        </p:nvSpPr>
        <p:spPr>
          <a:xfrm>
            <a:off x="2971800" y="4495800"/>
            <a:ext cx="3889375" cy="220821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t>Système d’information sur les sauvegardes (SIS)</a:t>
            </a:r>
            <a:r>
              <a:rPr lang="en-US" sz="2400" b="1" dirty="0"/>
              <a:t> </a:t>
            </a:r>
            <a:endParaRPr lang="fr-FR" sz="2400" b="1" dirty="0"/>
          </a:p>
        </p:txBody>
      </p:sp>
    </p:spTree>
    <p:extLst>
      <p:ext uri="{BB962C8B-B14F-4D97-AF65-F5344CB8AC3E}">
        <p14:creationId xmlns:p14="http://schemas.microsoft.com/office/powerpoint/2010/main" val="405431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06516" y="3313113"/>
            <a:ext cx="215123" cy="253916"/>
          </a:xfrm>
          <a:prstGeom prst="rect">
            <a:avLst/>
          </a:prstGeom>
        </p:spPr>
        <p:txBody>
          <a:bodyPr wrap="none">
            <a:spAutoFit/>
          </a:bodyPr>
          <a:lstStyle/>
          <a:p>
            <a:pPr fontAlgn="auto">
              <a:spcBef>
                <a:spcPts val="0"/>
              </a:spcBef>
              <a:spcAft>
                <a:spcPts val="0"/>
              </a:spcAft>
              <a:defRPr/>
            </a:pPr>
            <a:r>
              <a:rPr lang="fr-CH" sz="1050" kern="0" dirty="0">
                <a:solidFill>
                  <a:srgbClr val="000000"/>
                </a:solidFill>
                <a:latin typeface="+mn-lt"/>
                <a:cs typeface="Arial"/>
                <a:sym typeface="Arial"/>
                <a:rtl val="0"/>
              </a:rPr>
              <a:t> </a:t>
            </a:r>
          </a:p>
        </p:txBody>
      </p:sp>
      <p:sp>
        <p:nvSpPr>
          <p:cNvPr id="5" name="Text Placeholder 4"/>
          <p:cNvSpPr>
            <a:spLocks noGrp="1"/>
          </p:cNvSpPr>
          <p:nvPr>
            <p:ph type="body" idx="2"/>
          </p:nvPr>
        </p:nvSpPr>
        <p:spPr>
          <a:xfrm>
            <a:off x="566738" y="1219200"/>
            <a:ext cx="1676400" cy="4467225"/>
          </a:xfrm>
          <a:no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640"/>
              </a:spcBef>
              <a:spcAft>
                <a:spcPts val="0"/>
              </a:spcAft>
              <a:buClr>
                <a:schemeClr val="dk1"/>
              </a:buClr>
              <a:buFont typeface="Arial"/>
              <a:buNone/>
              <a:defRPr/>
            </a:pPr>
            <a:endParaRPr lang="fr-CH" sz="3000" dirty="0">
              <a:solidFill>
                <a:schemeClr val="tx2"/>
              </a:solidFill>
              <a:latin typeface="Calibri" panose="020F0502020204030204" pitchFamily="34" charset="0"/>
              <a:sym typeface="Arial"/>
            </a:endParaRPr>
          </a:p>
          <a:p>
            <a:pPr algn="ctr" eaLnBrk="1" fontAlgn="auto" hangingPunct="1">
              <a:spcBef>
                <a:spcPts val="640"/>
              </a:spcBef>
              <a:spcAft>
                <a:spcPts val="0"/>
              </a:spcAft>
              <a:buClr>
                <a:schemeClr val="dk1"/>
              </a:buClr>
              <a:buFont typeface="Arial"/>
              <a:buNone/>
              <a:defRPr/>
            </a:pPr>
            <a:r>
              <a:rPr lang="fr-CH" sz="3000" b="1" dirty="0">
                <a:solidFill>
                  <a:schemeClr val="tx2"/>
                </a:solidFill>
                <a:latin typeface="Calibri" panose="020F0502020204030204" pitchFamily="34" charset="0"/>
                <a:sym typeface="Arial"/>
              </a:rPr>
              <a:t>UNFCCC Guidance for SIS </a:t>
            </a:r>
            <a:endParaRPr lang="fr-CH" sz="2100" dirty="0">
              <a:solidFill>
                <a:schemeClr val="tx2"/>
              </a:solidFill>
              <a:sym typeface="Arial"/>
            </a:endParaRPr>
          </a:p>
          <a:p>
            <a:pPr algn="ctr" eaLnBrk="1" fontAlgn="auto" hangingPunct="1">
              <a:spcBef>
                <a:spcPts val="640"/>
              </a:spcBef>
              <a:spcAft>
                <a:spcPts val="0"/>
              </a:spcAft>
              <a:buClr>
                <a:schemeClr val="dk1"/>
              </a:buClr>
              <a:buFont typeface="Arial"/>
              <a:buNone/>
              <a:defRPr/>
            </a:pPr>
            <a:endParaRPr lang="fr-CH" sz="2100" dirty="0">
              <a:solidFill>
                <a:schemeClr val="tx2"/>
              </a:solidFill>
              <a:sym typeface="Arial"/>
            </a:endParaRPr>
          </a:p>
          <a:p>
            <a:pPr algn="ctr" eaLnBrk="1" fontAlgn="auto" hangingPunct="1">
              <a:spcBef>
                <a:spcPts val="640"/>
              </a:spcBef>
              <a:spcAft>
                <a:spcPts val="0"/>
              </a:spcAft>
              <a:buClr>
                <a:schemeClr val="dk1"/>
              </a:buClr>
              <a:buFont typeface="Arial"/>
              <a:buNone/>
              <a:defRPr/>
            </a:pPr>
            <a:r>
              <a:rPr lang="fr-CH" sz="1500" dirty="0" err="1">
                <a:solidFill>
                  <a:schemeClr val="tx2"/>
                </a:solidFill>
                <a:sym typeface="Arial"/>
              </a:rPr>
              <a:t>Decision</a:t>
            </a:r>
            <a:r>
              <a:rPr lang="fr-CH" sz="1500" dirty="0">
                <a:solidFill>
                  <a:schemeClr val="tx2"/>
                </a:solidFill>
                <a:sym typeface="Arial"/>
              </a:rPr>
              <a:t> 12/CP.17 (Durban)</a:t>
            </a:r>
          </a:p>
          <a:p>
            <a:pPr eaLnBrk="1" fontAlgn="auto" hangingPunct="1">
              <a:spcBef>
                <a:spcPts val="640"/>
              </a:spcBef>
              <a:spcAft>
                <a:spcPts val="0"/>
              </a:spcAft>
              <a:buClr>
                <a:schemeClr val="dk1"/>
              </a:buClr>
              <a:buFont typeface="Arial"/>
              <a:buNone/>
              <a:defRPr/>
            </a:pPr>
            <a:endParaRPr lang="fr-CH" dirty="0">
              <a:solidFill>
                <a:schemeClr val="tx2"/>
              </a:solidFill>
              <a:sym typeface="Arial"/>
            </a:endParaRPr>
          </a:p>
        </p:txBody>
      </p:sp>
      <p:graphicFrame>
        <p:nvGraphicFramePr>
          <p:cNvPr id="6" name="Diagram 5"/>
          <p:cNvGraphicFramePr/>
          <p:nvPr>
            <p:extLst>
              <p:ext uri="{D42A27DB-BD31-4B8C-83A1-F6EECF244321}">
                <p14:modId xmlns:p14="http://schemas.microsoft.com/office/powerpoint/2010/main" val="606714681"/>
              </p:ext>
            </p:extLst>
          </p:nvPr>
        </p:nvGraphicFramePr>
        <p:xfrm>
          <a:off x="1752600" y="478923"/>
          <a:ext cx="7191102" cy="6087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9" name="TextBox 2"/>
          <p:cNvSpPr txBox="1">
            <a:spLocks noChangeArrowheads="1"/>
          </p:cNvSpPr>
          <p:nvPr/>
        </p:nvSpPr>
        <p:spPr bwMode="auto">
          <a:xfrm>
            <a:off x="2024151" y="914400"/>
            <a:ext cx="548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a)</a:t>
            </a:r>
            <a:endParaRPr lang="fr-CH" altLang="fr-FR" sz="2000" b="1" dirty="0">
              <a:solidFill>
                <a:schemeClr val="tx1"/>
              </a:solidFill>
            </a:endParaRPr>
          </a:p>
        </p:txBody>
      </p:sp>
      <p:sp>
        <p:nvSpPr>
          <p:cNvPr id="16390" name="TextBox 7"/>
          <p:cNvSpPr txBox="1">
            <a:spLocks noChangeArrowheads="1"/>
          </p:cNvSpPr>
          <p:nvPr/>
        </p:nvSpPr>
        <p:spPr bwMode="auto">
          <a:xfrm>
            <a:off x="2590800" y="1905000"/>
            <a:ext cx="597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b)</a:t>
            </a:r>
            <a:endParaRPr lang="fr-CH" altLang="fr-FR" sz="2000" b="1" dirty="0">
              <a:solidFill>
                <a:schemeClr val="tx1"/>
              </a:solidFill>
            </a:endParaRPr>
          </a:p>
        </p:txBody>
      </p:sp>
      <p:sp>
        <p:nvSpPr>
          <p:cNvPr id="16391" name="TextBox 8"/>
          <p:cNvSpPr txBox="1">
            <a:spLocks noChangeArrowheads="1"/>
          </p:cNvSpPr>
          <p:nvPr/>
        </p:nvSpPr>
        <p:spPr bwMode="auto">
          <a:xfrm>
            <a:off x="2830117" y="2819400"/>
            <a:ext cx="5988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c)</a:t>
            </a:r>
            <a:endParaRPr lang="fr-CH" altLang="fr-FR" sz="2000" b="1" dirty="0">
              <a:solidFill>
                <a:schemeClr val="tx1"/>
              </a:solidFill>
            </a:endParaRPr>
          </a:p>
        </p:txBody>
      </p:sp>
      <p:sp>
        <p:nvSpPr>
          <p:cNvPr id="16392" name="TextBox 9"/>
          <p:cNvSpPr txBox="1">
            <a:spLocks noChangeArrowheads="1"/>
          </p:cNvSpPr>
          <p:nvPr/>
        </p:nvSpPr>
        <p:spPr bwMode="auto">
          <a:xfrm>
            <a:off x="2819400" y="3790890"/>
            <a:ext cx="699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d)</a:t>
            </a:r>
            <a:endParaRPr lang="fr-CH" altLang="fr-FR" sz="2000" b="1" dirty="0">
              <a:solidFill>
                <a:schemeClr val="tx1"/>
              </a:solidFill>
            </a:endParaRPr>
          </a:p>
        </p:txBody>
      </p:sp>
      <p:sp>
        <p:nvSpPr>
          <p:cNvPr id="16393" name="TextBox 10"/>
          <p:cNvSpPr txBox="1">
            <a:spLocks noChangeArrowheads="1"/>
          </p:cNvSpPr>
          <p:nvPr/>
        </p:nvSpPr>
        <p:spPr bwMode="auto">
          <a:xfrm>
            <a:off x="2590800" y="4724400"/>
            <a:ext cx="56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e)</a:t>
            </a:r>
            <a:endParaRPr lang="fr-CH" altLang="fr-FR" sz="2000" b="1" dirty="0">
              <a:solidFill>
                <a:schemeClr val="tx1"/>
              </a:solidFill>
            </a:endParaRPr>
          </a:p>
        </p:txBody>
      </p:sp>
      <p:sp>
        <p:nvSpPr>
          <p:cNvPr id="16394" name="TextBox 11"/>
          <p:cNvSpPr txBox="1">
            <a:spLocks noChangeArrowheads="1"/>
          </p:cNvSpPr>
          <p:nvPr/>
        </p:nvSpPr>
        <p:spPr bwMode="auto">
          <a:xfrm>
            <a:off x="2057400" y="5715000"/>
            <a:ext cx="614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f)</a:t>
            </a:r>
            <a:endParaRPr lang="fr-CH" altLang="fr-FR" sz="2000" b="1" dirty="0">
              <a:solidFill>
                <a:schemeClr val="tx1"/>
              </a:solidFill>
            </a:endParaRPr>
          </a:p>
        </p:txBody>
      </p:sp>
      <p:pic>
        <p:nvPicPr>
          <p:cNvPr id="11"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4951" y="431485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597017"/>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descr="\\UNREDDCH001\Users\swan\Documents\UN-REDD\Geneva\Admin\Comms\SIS progress May 2018.png">
            <a:extLst>
              <a:ext uri="{FF2B5EF4-FFF2-40B4-BE49-F238E27FC236}">
                <a16:creationId xmlns:a16="http://schemas.microsoft.com/office/drawing/2014/main" id="{CA4DF15A-3202-42C8-9F7F-5B08D7599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950"/>
            <a:ext cx="915987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3">
            <a:extLst>
              <a:ext uri="{FF2B5EF4-FFF2-40B4-BE49-F238E27FC236}">
                <a16:creationId xmlns:a16="http://schemas.microsoft.com/office/drawing/2014/main" id="{866E87FF-811C-4752-92FC-352DDC1CEF2C}"/>
              </a:ext>
            </a:extLst>
          </p:cNvPr>
          <p:cNvSpPr txBox="1">
            <a:spLocks noChangeArrowheads="1"/>
          </p:cNvSpPr>
          <p:nvPr/>
        </p:nvSpPr>
        <p:spPr bwMode="auto">
          <a:xfrm>
            <a:off x="198437" y="5289104"/>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sz="3200" b="1" dirty="0"/>
              <a:t>Avancées concernant les Systèmes d’information sur les sauvegardes (SIS)</a:t>
            </a:r>
          </a:p>
        </p:txBody>
      </p:sp>
      <p:pic>
        <p:nvPicPr>
          <p:cNvPr id="8" name="Picture 10" descr="\\UNREDDCH001\Users\swan\Documents\UN-REDD\Guadalajara\banner-salvaguardas.png">
            <a:extLst>
              <a:ext uri="{FF2B5EF4-FFF2-40B4-BE49-F238E27FC236}">
                <a16:creationId xmlns:a16="http://schemas.microsoft.com/office/drawing/2014/main" id="{76F169FF-7C1A-4D59-9E04-65FE1FD32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20574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UNREDDCH001\Users\swan\Documents\Manilla\redd-plus-sis4.jpg">
            <a:extLst>
              <a:ext uri="{FF2B5EF4-FFF2-40B4-BE49-F238E27FC236}">
                <a16:creationId xmlns:a16="http://schemas.microsoft.com/office/drawing/2014/main" id="{CCB9F7A0-6EA2-4517-88F7-B4F1EF410A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5813" y="2266950"/>
            <a:ext cx="18557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UNREDDCH001\Users\swan\Documents\UN-REDD\Jakarta\banner_eng.png">
            <a:extLst>
              <a:ext uri="{FF2B5EF4-FFF2-40B4-BE49-F238E27FC236}">
                <a16:creationId xmlns:a16="http://schemas.microsoft.com/office/drawing/2014/main" id="{53177A58-A92E-41EF-A6DB-4FE7620000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733800"/>
            <a:ext cx="230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UNREDDCH001\Users\swan\Documents\Antananarivo\en-tete.jpg">
            <a:extLst>
              <a:ext uri="{FF2B5EF4-FFF2-40B4-BE49-F238E27FC236}">
                <a16:creationId xmlns:a16="http://schemas.microsoft.com/office/drawing/2014/main" id="{C77963AD-4BE2-4792-9A36-C9BEEEF997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2963" y="4557713"/>
            <a:ext cx="2395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out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Placeholder 1">
            <a:extLst>
              <a:ext uri="{FF2B5EF4-FFF2-40B4-BE49-F238E27FC236}">
                <a16:creationId xmlns:a16="http://schemas.microsoft.com/office/drawing/2014/main" id="{5B656825-C41B-4C00-9AFC-16C22DDB6D49}"/>
              </a:ext>
            </a:extLst>
          </p:cNvPr>
          <p:cNvSpPr>
            <a:spLocks noGrp="1"/>
          </p:cNvSpPr>
          <p:nvPr>
            <p:ph type="body" idx="1"/>
          </p:nvPr>
        </p:nvSpPr>
        <p:spPr bwMode="auto">
          <a:xfrm>
            <a:off x="276225" y="1371600"/>
            <a:ext cx="8709025"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03200" indent="0" eaLnBrk="1" hangingPunct="1">
              <a:buFont typeface="Arial" panose="020B0604020202020204" pitchFamily="34" charset="0"/>
              <a:buNone/>
            </a:pPr>
            <a:r>
              <a:rPr lang="fr-FR" altLang="nl-NL" sz="2400" dirty="0"/>
              <a:t>Les pays sont également invités à soumettre des résumés d'informations sur les sauvegardes/garanties:</a:t>
            </a:r>
            <a:endParaRPr lang="en-US" altLang="nl-NL" sz="2400" dirty="0"/>
          </a:p>
          <a:p>
            <a:pPr marL="203200" indent="0" eaLnBrk="1" hangingPunct="1">
              <a:buFont typeface="Arial" panose="020B0604020202020204" pitchFamily="34" charset="0"/>
              <a:buNone/>
            </a:pPr>
            <a:r>
              <a:rPr lang="en-US" altLang="nl-NL" sz="2400" b="1" dirty="0">
                <a:solidFill>
                  <a:schemeClr val="tx2"/>
                </a:solidFill>
              </a:rPr>
              <a:t>COMMENT </a:t>
            </a:r>
          </a:p>
          <a:p>
            <a:pPr lvl="1" eaLnBrk="1" hangingPunct="1"/>
            <a:r>
              <a:rPr lang="en-US" altLang="nl-NL" sz="2400" dirty="0"/>
              <a:t> </a:t>
            </a:r>
            <a:r>
              <a:rPr lang="fr-FR" altLang="nl-NL" sz="2400" dirty="0"/>
              <a:t>A inclure dans les communications nationales</a:t>
            </a:r>
            <a:r>
              <a:rPr lang="en-US" altLang="nl-NL" sz="2400" dirty="0"/>
              <a:t> </a:t>
            </a:r>
          </a:p>
          <a:p>
            <a:pPr lvl="1" eaLnBrk="1" hangingPunct="1"/>
            <a:r>
              <a:rPr lang="en-US" altLang="nl-NL" sz="2400" dirty="0"/>
              <a:t> </a:t>
            </a:r>
            <a:r>
              <a:rPr lang="fr-FR" altLang="nl-NL" sz="2400" dirty="0"/>
              <a:t>Sur une base de volontariat, peuvent également être fournis via la plate-forme Web de l'UNFCCC</a:t>
            </a:r>
            <a:endParaRPr lang="en-US" altLang="nl-NL" sz="2400" dirty="0"/>
          </a:p>
          <a:p>
            <a:pPr marL="203200" indent="0" eaLnBrk="1" hangingPunct="1">
              <a:buFont typeface="Arial" panose="020B0604020202020204" pitchFamily="34" charset="0"/>
              <a:buNone/>
            </a:pPr>
            <a:r>
              <a:rPr lang="en-US" altLang="nl-NL" sz="2400" b="1" dirty="0">
                <a:solidFill>
                  <a:schemeClr val="tx2"/>
                </a:solidFill>
              </a:rPr>
              <a:t>QUAND </a:t>
            </a:r>
            <a:endParaRPr lang="en-US" altLang="nl-NL" sz="2400" dirty="0">
              <a:solidFill>
                <a:schemeClr val="tx2"/>
              </a:solidFill>
            </a:endParaRPr>
          </a:p>
          <a:p>
            <a:pPr lvl="1" eaLnBrk="1" hangingPunct="1"/>
            <a:r>
              <a:rPr lang="en-US" altLang="nl-NL" sz="2400" dirty="0" err="1"/>
              <a:t>Soumission</a:t>
            </a:r>
            <a:r>
              <a:rPr lang="en-US" altLang="nl-NL" sz="2400" dirty="0"/>
              <a:t> </a:t>
            </a:r>
            <a:r>
              <a:rPr lang="en-US" altLang="nl-NL" sz="2400" dirty="0" err="1"/>
              <a:t>périodique</a:t>
            </a:r>
            <a:r>
              <a:rPr lang="en-US" altLang="nl-NL" sz="2400" dirty="0"/>
              <a:t> des </a:t>
            </a:r>
            <a:r>
              <a:rPr lang="en-US" altLang="nl-NL" sz="2400" dirty="0" err="1"/>
              <a:t>informations</a:t>
            </a:r>
            <a:r>
              <a:rPr lang="en-US" altLang="nl-NL" sz="2400" dirty="0"/>
              <a:t> </a:t>
            </a:r>
          </a:p>
          <a:p>
            <a:pPr lvl="1" eaLnBrk="1" hangingPunct="1"/>
            <a:r>
              <a:rPr lang="fr-FR" altLang="nl-NL" sz="2400" dirty="0"/>
              <a:t>1er résumé au début de la mise en œuvre des activités REDD + </a:t>
            </a:r>
            <a:endParaRPr lang="en-US" altLang="nl-NL" sz="2400" dirty="0"/>
          </a:p>
          <a:p>
            <a:pPr lvl="1" eaLnBrk="1" hangingPunct="1"/>
            <a:r>
              <a:rPr lang="en-US" altLang="nl-NL" sz="2400" dirty="0"/>
              <a:t> </a:t>
            </a:r>
            <a:r>
              <a:rPr lang="fr-FR" altLang="nl-NL" sz="2400" dirty="0"/>
              <a:t>Suivre la même fréquence que les soumissions des Communications nationales</a:t>
            </a:r>
          </a:p>
        </p:txBody>
      </p:sp>
      <p:sp>
        <p:nvSpPr>
          <p:cNvPr id="21507" name="Title 2">
            <a:extLst>
              <a:ext uri="{FF2B5EF4-FFF2-40B4-BE49-F238E27FC236}">
                <a16:creationId xmlns:a16="http://schemas.microsoft.com/office/drawing/2014/main" id="{DDF55F3E-3F21-4675-A4BD-3E24274982EC}"/>
              </a:ext>
            </a:extLst>
          </p:cNvPr>
          <p:cNvSpPr>
            <a:spLocks noGrp="1"/>
          </p:cNvSpPr>
          <p:nvPr>
            <p:ph type="title"/>
          </p:nvPr>
        </p:nvSpPr>
        <p:spPr bwMode="auto">
          <a:xfrm>
            <a:off x="858838" y="184150"/>
            <a:ext cx="7543800" cy="65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000000"/>
              </a:buClr>
              <a:buFont typeface="Calibri" panose="020F0502020204030204" pitchFamily="34" charset="0"/>
              <a:buNone/>
            </a:pPr>
            <a:r>
              <a:rPr lang="en-US" altLang="en-US" sz="3200" b="1" dirty="0">
                <a:latin typeface="Arial" panose="020B0604020202020204" pitchFamily="34" charset="0"/>
                <a:cs typeface="Arial" panose="020B0604020202020204" pitchFamily="34" charset="0"/>
              </a:rPr>
              <a:t>Résumés </a:t>
            </a:r>
            <a:r>
              <a:rPr lang="en-US" altLang="en-US" sz="3200" b="1" dirty="0" err="1">
                <a:latin typeface="Arial" panose="020B0604020202020204" pitchFamily="34" charset="0"/>
                <a:cs typeface="Arial" panose="020B0604020202020204" pitchFamily="34" charset="0"/>
              </a:rPr>
              <a:t>d’informations</a:t>
            </a:r>
            <a:r>
              <a:rPr lang="en-US" altLang="en-US" sz="3200" b="1" dirty="0">
                <a:latin typeface="Arial" panose="020B0604020202020204" pitchFamily="34" charset="0"/>
                <a:cs typeface="Arial" panose="020B0604020202020204" pitchFamily="34" charset="0"/>
              </a:rPr>
              <a:t> sur les </a:t>
            </a:r>
            <a:r>
              <a:rPr lang="en-US" altLang="en-US" sz="3200" b="1" dirty="0" err="1">
                <a:latin typeface="Arial" panose="020B0604020202020204" pitchFamily="34" charset="0"/>
                <a:cs typeface="Arial" panose="020B0604020202020204" pitchFamily="34" charset="0"/>
              </a:rPr>
              <a:t>sauveguardes</a:t>
            </a:r>
            <a:br>
              <a:rPr lang="en-US" altLang="en-US" sz="3200" b="1" dirty="0">
                <a:latin typeface="Arial" panose="020B0604020202020204" pitchFamily="34" charset="0"/>
                <a:cs typeface="Arial" panose="020B0604020202020204" pitchFamily="34" charset="0"/>
              </a:rPr>
            </a:br>
            <a:endParaRPr lang="fr-FR" altLang="en-US" sz="32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55770</TotalTime>
  <Words>1639</Words>
  <Application>Microsoft Macintosh PowerPoint</Application>
  <PresentationFormat>On-screen Show (4:3)</PresentationFormat>
  <Paragraphs>150</Paragraphs>
  <Slides>12</Slides>
  <Notes>11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9" baseType="lpstr">
      <vt:lpstr>Algerian</vt:lpstr>
      <vt:lpstr>Arial</vt:lpstr>
      <vt:lpstr>Calibri</vt:lpstr>
      <vt:lpstr>Myriad Pro</vt:lpstr>
      <vt:lpstr>Office Theme</vt:lpstr>
      <vt:lpstr>new</vt:lpstr>
      <vt:lpstr>CorelDRAW</vt:lpstr>
      <vt:lpstr> LES EXIGENCES DE SAUVEGARDES REDD+ DE LA CCNUCC:   Aperçu Global  </vt:lpstr>
      <vt:lpstr>PowerPoint Presentation</vt:lpstr>
      <vt:lpstr>Les exigences de Sauvegarde de la CCNUCC</vt:lpstr>
      <vt:lpstr>PowerPoint Presentation</vt:lpstr>
      <vt:lpstr>Mise en œuvre des Garanties de Cancún</vt:lpstr>
      <vt:lpstr>Les Accords de Cancun aussi ...</vt:lpstr>
      <vt:lpstr>PowerPoint Presentation</vt:lpstr>
      <vt:lpstr>PowerPoint Presentation</vt:lpstr>
      <vt:lpstr>Résumés d’informations sur les sauveguardes </vt:lpstr>
      <vt:lpstr>PowerPoint Presentation</vt:lpstr>
      <vt:lpstr>PowerPoint Presentation</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
  <cp:revision>329</cp:revision>
  <dcterms:created xsi:type="dcterms:W3CDTF">2012-09-11T07:20:24Z</dcterms:created>
  <dcterms:modified xsi:type="dcterms:W3CDTF">2018-06-11T23:10:33Z</dcterms:modified>
</cp:coreProperties>
</file>