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5"/>
  </p:notesMasterIdLst>
  <p:sldIdLst>
    <p:sldId id="261" r:id="rId6"/>
    <p:sldId id="262" r:id="rId7"/>
    <p:sldId id="268" r:id="rId8"/>
    <p:sldId id="269" r:id="rId9"/>
    <p:sldId id="263" r:id="rId10"/>
    <p:sldId id="270" r:id="rId11"/>
    <p:sldId id="264" r:id="rId12"/>
    <p:sldId id="267" r:id="rId13"/>
    <p:sldId id="26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5" autoAdjust="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878A3-4370-4AF8-B322-BADEC669AC9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A3082AA7-6615-4219-A3EE-CD14F42320BA}">
      <dgm:prSet phldrT="[Texte]">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dirty="0" smtClean="0"/>
            <a:t>Standards  SES REDD+</a:t>
          </a:r>
        </a:p>
        <a:p>
          <a:r>
            <a:rPr lang="fr-FR" dirty="0" smtClean="0"/>
            <a:t>RDC</a:t>
          </a:r>
          <a:endParaRPr lang="fr-FR" dirty="0"/>
        </a:p>
      </dgm:t>
    </dgm:pt>
    <dgm:pt modelId="{85F84CB1-2D7B-4CAD-A6C6-5EA9628D43BB}" type="parTrans" cxnId="{BC3928AA-469B-4999-8E54-DC3F02530278}">
      <dgm:prSet/>
      <dgm:spPr/>
      <dgm:t>
        <a:bodyPr/>
        <a:lstStyle/>
        <a:p>
          <a:endParaRPr lang="fr-FR"/>
        </a:p>
      </dgm:t>
    </dgm:pt>
    <dgm:pt modelId="{A703BBB1-B183-4883-9E43-0A136826AD95}" type="sibTrans" cxnId="{BC3928AA-469B-4999-8E54-DC3F02530278}">
      <dgm:prSet/>
      <dgm:spPr/>
      <dgm:t>
        <a:bodyPr/>
        <a:lstStyle/>
        <a:p>
          <a:endParaRPr lang="fr-FR"/>
        </a:p>
      </dgm:t>
    </dgm:pt>
    <dgm:pt modelId="{C4215CE0-E815-4A78-BCE5-BBA2494571D4}">
      <dgm:prSet phldrT="[Texte]">
        <dgm:style>
          <a:lnRef idx="1">
            <a:schemeClr val="accent2"/>
          </a:lnRef>
          <a:fillRef idx="3">
            <a:schemeClr val="accent2"/>
          </a:fillRef>
          <a:effectRef idx="2">
            <a:schemeClr val="accent2"/>
          </a:effectRef>
          <a:fontRef idx="minor">
            <a:schemeClr val="lt1"/>
          </a:fontRef>
        </dgm:style>
      </dgm:prSet>
      <dgm:spPr/>
      <dgm:t>
        <a:bodyPr/>
        <a:lstStyle/>
        <a:p>
          <a:r>
            <a:rPr lang="fr-FR" dirty="0" smtClean="0"/>
            <a:t>CCNUCC</a:t>
          </a:r>
          <a:endParaRPr lang="fr-FR" dirty="0"/>
        </a:p>
      </dgm:t>
    </dgm:pt>
    <dgm:pt modelId="{75C9A46E-4D86-45D9-844C-AC6F3C3808AC}" type="parTrans" cxnId="{0A8A0873-BE9A-49F6-8F0A-DA6E5BE85167}">
      <dgm:prSet/>
      <dgm:spPr/>
      <dgm:t>
        <a:bodyPr/>
        <a:lstStyle/>
        <a:p>
          <a:endParaRPr lang="fr-FR"/>
        </a:p>
      </dgm:t>
    </dgm:pt>
    <dgm:pt modelId="{2AC3988C-A5F1-46E1-95F5-6D97E3E483EF}" type="sibTrans" cxnId="{0A8A0873-BE9A-49F6-8F0A-DA6E5BE85167}">
      <dgm:prSet/>
      <dgm:spPr/>
      <dgm:t>
        <a:bodyPr/>
        <a:lstStyle/>
        <a:p>
          <a:endParaRPr lang="fr-FR"/>
        </a:p>
      </dgm:t>
    </dgm:pt>
    <dgm:pt modelId="{5E79B8BF-4E56-49B3-986D-11F0356ABFCD}">
      <dgm:prSet phldrT="[Texte]"/>
      <dgm:spPr/>
      <dgm:t>
        <a:bodyPr/>
        <a:lstStyle/>
        <a:p>
          <a:r>
            <a:rPr lang="fr-FR" dirty="0" smtClean="0"/>
            <a:t>Législation Nationale</a:t>
          </a:r>
          <a:endParaRPr lang="fr-FR" dirty="0"/>
        </a:p>
      </dgm:t>
    </dgm:pt>
    <dgm:pt modelId="{B8041AB7-CF6E-4A71-9C34-E5D42247F8DA}" type="parTrans" cxnId="{A1C8E0B5-97BA-42F0-AF2A-E771F4D53ABE}">
      <dgm:prSet/>
      <dgm:spPr/>
      <dgm:t>
        <a:bodyPr/>
        <a:lstStyle/>
        <a:p>
          <a:endParaRPr lang="fr-FR"/>
        </a:p>
      </dgm:t>
    </dgm:pt>
    <dgm:pt modelId="{0E89DCA0-4D17-4D7A-B050-E4AD4F0B22E0}" type="sibTrans" cxnId="{A1C8E0B5-97BA-42F0-AF2A-E771F4D53ABE}">
      <dgm:prSet/>
      <dgm:spPr/>
      <dgm:t>
        <a:bodyPr/>
        <a:lstStyle/>
        <a:p>
          <a:endParaRPr lang="fr-FR"/>
        </a:p>
      </dgm:t>
    </dgm:pt>
    <dgm:pt modelId="{11D5DE47-BE7F-4098-8B60-999E16D90D6B}">
      <dgm:prSet phldrT="[Texte]">
        <dgm:style>
          <a:lnRef idx="1">
            <a:schemeClr val="accent4"/>
          </a:lnRef>
          <a:fillRef idx="3">
            <a:schemeClr val="accent4"/>
          </a:fillRef>
          <a:effectRef idx="2">
            <a:schemeClr val="accent4"/>
          </a:effectRef>
          <a:fontRef idx="minor">
            <a:schemeClr val="lt1"/>
          </a:fontRef>
        </dgm:style>
      </dgm:prSet>
      <dgm:spPr/>
      <dgm:t>
        <a:bodyPr/>
        <a:lstStyle/>
        <a:p>
          <a:r>
            <a:rPr lang="fr-FR" dirty="0" smtClean="0"/>
            <a:t>Partenaires </a:t>
          </a:r>
          <a:endParaRPr lang="fr-FR" dirty="0"/>
        </a:p>
      </dgm:t>
    </dgm:pt>
    <dgm:pt modelId="{86497942-62DF-42FE-8A54-71D834431F35}" type="parTrans" cxnId="{A74E63E7-34FA-4A36-BF6A-E1D260FEC045}">
      <dgm:prSet/>
      <dgm:spPr/>
      <dgm:t>
        <a:bodyPr/>
        <a:lstStyle/>
        <a:p>
          <a:endParaRPr lang="fr-FR"/>
        </a:p>
      </dgm:t>
    </dgm:pt>
    <dgm:pt modelId="{1452802F-65D4-448A-9499-45F9172B7E1B}" type="sibTrans" cxnId="{A74E63E7-34FA-4A36-BF6A-E1D260FEC045}">
      <dgm:prSet/>
      <dgm:spPr/>
      <dgm:t>
        <a:bodyPr/>
        <a:lstStyle/>
        <a:p>
          <a:endParaRPr lang="fr-FR"/>
        </a:p>
      </dgm:t>
    </dgm:pt>
    <dgm:pt modelId="{F8786A71-8F50-41A2-A57E-66BD69377184}" type="pres">
      <dgm:prSet presAssocID="{DAB878A3-4370-4AF8-B322-BADEC669AC90}" presName="cycle" presStyleCnt="0">
        <dgm:presLayoutVars>
          <dgm:chMax val="1"/>
          <dgm:dir/>
          <dgm:animLvl val="ctr"/>
          <dgm:resizeHandles val="exact"/>
        </dgm:presLayoutVars>
      </dgm:prSet>
      <dgm:spPr/>
      <dgm:t>
        <a:bodyPr/>
        <a:lstStyle/>
        <a:p>
          <a:endParaRPr lang="fr-FR"/>
        </a:p>
      </dgm:t>
    </dgm:pt>
    <dgm:pt modelId="{42DCEB74-5B18-4FD9-A539-942769A827F0}" type="pres">
      <dgm:prSet presAssocID="{A3082AA7-6615-4219-A3EE-CD14F42320BA}" presName="centerShape" presStyleLbl="node0" presStyleIdx="0" presStyleCnt="1" custScaleY="102294" custLinFactNeighborY="-1265"/>
      <dgm:spPr/>
      <dgm:t>
        <a:bodyPr/>
        <a:lstStyle/>
        <a:p>
          <a:endParaRPr lang="fr-FR"/>
        </a:p>
      </dgm:t>
    </dgm:pt>
    <dgm:pt modelId="{61C28F7A-C0E6-49A1-8DC9-E197C5CF9A82}" type="pres">
      <dgm:prSet presAssocID="{75C9A46E-4D86-45D9-844C-AC6F3C3808AC}" presName="parTrans" presStyleLbl="bgSibTrans2D1" presStyleIdx="0" presStyleCnt="3"/>
      <dgm:spPr/>
      <dgm:t>
        <a:bodyPr/>
        <a:lstStyle/>
        <a:p>
          <a:endParaRPr lang="fr-FR"/>
        </a:p>
      </dgm:t>
    </dgm:pt>
    <dgm:pt modelId="{443F5BEF-93F2-4FC8-9729-FD5E70AB05E2}" type="pres">
      <dgm:prSet presAssocID="{C4215CE0-E815-4A78-BCE5-BBA2494571D4}" presName="node" presStyleLbl="node1" presStyleIdx="0" presStyleCnt="3">
        <dgm:presLayoutVars>
          <dgm:bulletEnabled val="1"/>
        </dgm:presLayoutVars>
      </dgm:prSet>
      <dgm:spPr/>
      <dgm:t>
        <a:bodyPr/>
        <a:lstStyle/>
        <a:p>
          <a:endParaRPr lang="fr-FR"/>
        </a:p>
      </dgm:t>
    </dgm:pt>
    <dgm:pt modelId="{2F4D428E-DDDD-4DAD-9F8F-93EEFB38C312}" type="pres">
      <dgm:prSet presAssocID="{B8041AB7-CF6E-4A71-9C34-E5D42247F8DA}" presName="parTrans" presStyleLbl="bgSibTrans2D1" presStyleIdx="1" presStyleCnt="3"/>
      <dgm:spPr/>
      <dgm:t>
        <a:bodyPr/>
        <a:lstStyle/>
        <a:p>
          <a:endParaRPr lang="fr-FR"/>
        </a:p>
      </dgm:t>
    </dgm:pt>
    <dgm:pt modelId="{85148CB9-D8A2-46A3-A881-AE322FBAFC89}" type="pres">
      <dgm:prSet presAssocID="{5E79B8BF-4E56-49B3-986D-11F0356ABFCD}" presName="node" presStyleLbl="node1" presStyleIdx="1" presStyleCnt="3">
        <dgm:presLayoutVars>
          <dgm:bulletEnabled val="1"/>
        </dgm:presLayoutVars>
      </dgm:prSet>
      <dgm:spPr/>
      <dgm:t>
        <a:bodyPr/>
        <a:lstStyle/>
        <a:p>
          <a:endParaRPr lang="fr-FR"/>
        </a:p>
      </dgm:t>
    </dgm:pt>
    <dgm:pt modelId="{E8A8CF94-F25A-40D9-B39D-48BC232D3F7F}" type="pres">
      <dgm:prSet presAssocID="{86497942-62DF-42FE-8A54-71D834431F35}" presName="parTrans" presStyleLbl="bgSibTrans2D1" presStyleIdx="2" presStyleCnt="3"/>
      <dgm:spPr/>
      <dgm:t>
        <a:bodyPr/>
        <a:lstStyle/>
        <a:p>
          <a:endParaRPr lang="fr-FR"/>
        </a:p>
      </dgm:t>
    </dgm:pt>
    <dgm:pt modelId="{A2863019-2C3F-4F52-AE43-9B541F2BDB25}" type="pres">
      <dgm:prSet presAssocID="{11D5DE47-BE7F-4098-8B60-999E16D90D6B}" presName="node" presStyleLbl="node1" presStyleIdx="2" presStyleCnt="3">
        <dgm:presLayoutVars>
          <dgm:bulletEnabled val="1"/>
        </dgm:presLayoutVars>
      </dgm:prSet>
      <dgm:spPr/>
      <dgm:t>
        <a:bodyPr/>
        <a:lstStyle/>
        <a:p>
          <a:endParaRPr lang="fr-FR"/>
        </a:p>
      </dgm:t>
    </dgm:pt>
  </dgm:ptLst>
  <dgm:cxnLst>
    <dgm:cxn modelId="{DF01D9C5-C8F0-4B93-B164-0C74E6073FDC}" type="presOf" srcId="{75C9A46E-4D86-45D9-844C-AC6F3C3808AC}" destId="{61C28F7A-C0E6-49A1-8DC9-E197C5CF9A82}" srcOrd="0" destOrd="0" presId="urn:microsoft.com/office/officeart/2005/8/layout/radial4"/>
    <dgm:cxn modelId="{0A8A0873-BE9A-49F6-8F0A-DA6E5BE85167}" srcId="{A3082AA7-6615-4219-A3EE-CD14F42320BA}" destId="{C4215CE0-E815-4A78-BCE5-BBA2494571D4}" srcOrd="0" destOrd="0" parTransId="{75C9A46E-4D86-45D9-844C-AC6F3C3808AC}" sibTransId="{2AC3988C-A5F1-46E1-95F5-6D97E3E483EF}"/>
    <dgm:cxn modelId="{BC3928AA-469B-4999-8E54-DC3F02530278}" srcId="{DAB878A3-4370-4AF8-B322-BADEC669AC90}" destId="{A3082AA7-6615-4219-A3EE-CD14F42320BA}" srcOrd="0" destOrd="0" parTransId="{85F84CB1-2D7B-4CAD-A6C6-5EA9628D43BB}" sibTransId="{A703BBB1-B183-4883-9E43-0A136826AD95}"/>
    <dgm:cxn modelId="{A1C8E0B5-97BA-42F0-AF2A-E771F4D53ABE}" srcId="{A3082AA7-6615-4219-A3EE-CD14F42320BA}" destId="{5E79B8BF-4E56-49B3-986D-11F0356ABFCD}" srcOrd="1" destOrd="0" parTransId="{B8041AB7-CF6E-4A71-9C34-E5D42247F8DA}" sibTransId="{0E89DCA0-4D17-4D7A-B050-E4AD4F0B22E0}"/>
    <dgm:cxn modelId="{F780C29A-38BE-4D41-AF62-095FBBFCF33A}" type="presOf" srcId="{86497942-62DF-42FE-8A54-71D834431F35}" destId="{E8A8CF94-F25A-40D9-B39D-48BC232D3F7F}" srcOrd="0" destOrd="0" presId="urn:microsoft.com/office/officeart/2005/8/layout/radial4"/>
    <dgm:cxn modelId="{05985712-E0FE-445C-A94D-B38CF1B5952F}" type="presOf" srcId="{5E79B8BF-4E56-49B3-986D-11F0356ABFCD}" destId="{85148CB9-D8A2-46A3-A881-AE322FBAFC89}" srcOrd="0" destOrd="0" presId="urn:microsoft.com/office/officeart/2005/8/layout/radial4"/>
    <dgm:cxn modelId="{59B0216B-F171-4F52-B9A9-7B864B649F65}" type="presOf" srcId="{A3082AA7-6615-4219-A3EE-CD14F42320BA}" destId="{42DCEB74-5B18-4FD9-A539-942769A827F0}" srcOrd="0" destOrd="0" presId="urn:microsoft.com/office/officeart/2005/8/layout/radial4"/>
    <dgm:cxn modelId="{CE47C6F6-53D2-4EAA-A584-9FBF4EE9236D}" type="presOf" srcId="{B8041AB7-CF6E-4A71-9C34-E5D42247F8DA}" destId="{2F4D428E-DDDD-4DAD-9F8F-93EEFB38C312}" srcOrd="0" destOrd="0" presId="urn:microsoft.com/office/officeart/2005/8/layout/radial4"/>
    <dgm:cxn modelId="{70FE21F4-DECD-4A3D-878D-A8BC3337F623}" type="presOf" srcId="{C4215CE0-E815-4A78-BCE5-BBA2494571D4}" destId="{443F5BEF-93F2-4FC8-9729-FD5E70AB05E2}" srcOrd="0" destOrd="0" presId="urn:microsoft.com/office/officeart/2005/8/layout/radial4"/>
    <dgm:cxn modelId="{07DCAE50-D227-4D6B-963A-D80429E8D8A3}" type="presOf" srcId="{DAB878A3-4370-4AF8-B322-BADEC669AC90}" destId="{F8786A71-8F50-41A2-A57E-66BD69377184}" srcOrd="0" destOrd="0" presId="urn:microsoft.com/office/officeart/2005/8/layout/radial4"/>
    <dgm:cxn modelId="{A74E63E7-34FA-4A36-BF6A-E1D260FEC045}" srcId="{A3082AA7-6615-4219-A3EE-CD14F42320BA}" destId="{11D5DE47-BE7F-4098-8B60-999E16D90D6B}" srcOrd="2" destOrd="0" parTransId="{86497942-62DF-42FE-8A54-71D834431F35}" sibTransId="{1452802F-65D4-448A-9499-45F9172B7E1B}"/>
    <dgm:cxn modelId="{7696EAD0-7C11-4B60-B9AA-E1E4F56D4849}" type="presOf" srcId="{11D5DE47-BE7F-4098-8B60-999E16D90D6B}" destId="{A2863019-2C3F-4F52-AE43-9B541F2BDB25}" srcOrd="0" destOrd="0" presId="urn:microsoft.com/office/officeart/2005/8/layout/radial4"/>
    <dgm:cxn modelId="{FFDDD0CB-BC49-4F3D-AC28-B2D46F896B5F}" type="presParOf" srcId="{F8786A71-8F50-41A2-A57E-66BD69377184}" destId="{42DCEB74-5B18-4FD9-A539-942769A827F0}" srcOrd="0" destOrd="0" presId="urn:microsoft.com/office/officeart/2005/8/layout/radial4"/>
    <dgm:cxn modelId="{282C20C9-29F7-49BD-84AF-F0C4E5EB415F}" type="presParOf" srcId="{F8786A71-8F50-41A2-A57E-66BD69377184}" destId="{61C28F7A-C0E6-49A1-8DC9-E197C5CF9A82}" srcOrd="1" destOrd="0" presId="urn:microsoft.com/office/officeart/2005/8/layout/radial4"/>
    <dgm:cxn modelId="{D87D3F22-26F1-470A-8701-3D67A1079C44}" type="presParOf" srcId="{F8786A71-8F50-41A2-A57E-66BD69377184}" destId="{443F5BEF-93F2-4FC8-9729-FD5E70AB05E2}" srcOrd="2" destOrd="0" presId="urn:microsoft.com/office/officeart/2005/8/layout/radial4"/>
    <dgm:cxn modelId="{D0765F0C-DEE8-4B83-83DB-FC77EAAEBAA2}" type="presParOf" srcId="{F8786A71-8F50-41A2-A57E-66BD69377184}" destId="{2F4D428E-DDDD-4DAD-9F8F-93EEFB38C312}" srcOrd="3" destOrd="0" presId="urn:microsoft.com/office/officeart/2005/8/layout/radial4"/>
    <dgm:cxn modelId="{27EBA828-C88F-4CB3-897E-4662DF03D76B}" type="presParOf" srcId="{F8786A71-8F50-41A2-A57E-66BD69377184}" destId="{85148CB9-D8A2-46A3-A881-AE322FBAFC89}" srcOrd="4" destOrd="0" presId="urn:microsoft.com/office/officeart/2005/8/layout/radial4"/>
    <dgm:cxn modelId="{8BC12DDD-3E2E-4A3F-BBB0-877877DA1E30}" type="presParOf" srcId="{F8786A71-8F50-41A2-A57E-66BD69377184}" destId="{E8A8CF94-F25A-40D9-B39D-48BC232D3F7F}" srcOrd="5" destOrd="0" presId="urn:microsoft.com/office/officeart/2005/8/layout/radial4"/>
    <dgm:cxn modelId="{DEF3A19F-74E1-43E6-8A83-AFBE5C3669D0}" type="presParOf" srcId="{F8786A71-8F50-41A2-A57E-66BD69377184}" destId="{A2863019-2C3F-4F52-AE43-9B541F2BDB2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97AF4-7505-46CF-A5DB-F0C588CECBFB}"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fr-FR"/>
        </a:p>
      </dgm:t>
    </dgm:pt>
    <dgm:pt modelId="{893E0021-98CA-44F7-B671-183579127C18}">
      <dgm:prSet phldrT="[Texte]"/>
      <dgm:spPr/>
      <dgm:t>
        <a:bodyPr/>
        <a:lstStyle/>
        <a:p>
          <a:r>
            <a:rPr lang="fr-FR"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Principes</a:t>
          </a:r>
          <a:endParaRPr lang="fr-FR" dirty="0"/>
        </a:p>
      </dgm:t>
    </dgm:pt>
    <dgm:pt modelId="{43C3BA03-2123-4A19-AA3D-3B9B71691D70}" type="parTrans" cxnId="{929B26E3-3747-4052-9106-50BA9BBA2695}">
      <dgm:prSet/>
      <dgm:spPr/>
      <dgm:t>
        <a:bodyPr/>
        <a:lstStyle/>
        <a:p>
          <a:endParaRPr lang="fr-FR"/>
        </a:p>
      </dgm:t>
    </dgm:pt>
    <dgm:pt modelId="{D1649027-DBC0-499B-BAA0-B53BA636A261}" type="sibTrans" cxnId="{929B26E3-3747-4052-9106-50BA9BBA2695}">
      <dgm:prSet/>
      <dgm:spPr/>
      <dgm:t>
        <a:bodyPr/>
        <a:lstStyle/>
        <a:p>
          <a:endParaRPr lang="fr-FR"/>
        </a:p>
      </dgm:t>
    </dgm:pt>
    <dgm:pt modelId="{7234D44F-8F23-4660-8324-6A37608D66C5}" type="asst">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Critères </a:t>
          </a:r>
          <a:endParaRPr lang="fr-F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1D68444-8C5B-4424-A5B9-088686F13C07}" type="parTrans" cxnId="{AE221F24-2D60-48DE-AEAD-468F05931A35}">
      <dgm:prSet/>
      <dgm:spPr/>
      <dgm:t>
        <a:bodyPr/>
        <a:lstStyle/>
        <a:p>
          <a:endParaRPr lang="fr-FR"/>
        </a:p>
      </dgm:t>
    </dgm:pt>
    <dgm:pt modelId="{CF2E10B4-67AE-404A-B9AF-DEA48BB1E1E6}" type="sibTrans" cxnId="{AE221F24-2D60-48DE-AEAD-468F05931A35}">
      <dgm:prSet/>
      <dgm:spPr/>
      <dgm:t>
        <a:bodyPr/>
        <a:lstStyle/>
        <a:p>
          <a:endParaRPr lang="fr-FR"/>
        </a:p>
      </dgm:t>
    </dgm:pt>
    <dgm:pt modelId="{CAC80AF5-BB8F-4429-B6D8-C8621FDD9441}">
      <dgm:prSet phldrT="[Texte]">
        <dgm:style>
          <a:lnRef idx="1">
            <a:schemeClr val="accent3"/>
          </a:lnRef>
          <a:fillRef idx="3">
            <a:schemeClr val="accent3"/>
          </a:fillRef>
          <a:effectRef idx="2">
            <a:schemeClr val="accent3"/>
          </a:effectRef>
          <a:fontRef idx="minor">
            <a:schemeClr val="lt1"/>
          </a:fontRef>
        </dgm:style>
      </dgm:prSet>
      <dgm:spPr/>
      <dgm:t>
        <a:bodyPr/>
        <a:lstStyle/>
        <a:p>
          <a:r>
            <a:rPr lang="fr-F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Indicateurs-cadre</a:t>
          </a:r>
          <a:endParaRPr lang="fr-FR" dirty="0"/>
        </a:p>
      </dgm:t>
    </dgm:pt>
    <dgm:pt modelId="{94FC4A8E-7553-45F3-8B73-B892C62F352B}" type="parTrans" cxnId="{6679E72C-2B4D-477A-A43F-DA1699E225DE}">
      <dgm:prSet/>
      <dgm:spPr/>
      <dgm:t>
        <a:bodyPr/>
        <a:lstStyle/>
        <a:p>
          <a:endParaRPr lang="fr-FR"/>
        </a:p>
      </dgm:t>
    </dgm:pt>
    <dgm:pt modelId="{560812DB-1B64-4944-90C1-F75834D5E6AD}" type="sibTrans" cxnId="{6679E72C-2B4D-477A-A43F-DA1699E225DE}">
      <dgm:prSet/>
      <dgm:spPr/>
      <dgm:t>
        <a:bodyPr/>
        <a:lstStyle/>
        <a:p>
          <a:endParaRPr lang="fr-FR"/>
        </a:p>
      </dgm:t>
    </dgm:pt>
    <dgm:pt modelId="{DBF697D9-BE2F-4DB8-A84E-295C1A72AECA}">
      <dgm:prSet phldrT="[Texte]"/>
      <dgm:spPr/>
      <dgm:t>
        <a:bodyPr/>
        <a:lstStyle/>
        <a:p>
          <a:r>
            <a:rPr lang="fr-F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Vérificateurs</a:t>
          </a:r>
          <a:r>
            <a:rPr lang="fr-FR" dirty="0" smtClean="0"/>
            <a:t> </a:t>
          </a:r>
          <a:endParaRPr lang="fr-FR" dirty="0"/>
        </a:p>
      </dgm:t>
    </dgm:pt>
    <dgm:pt modelId="{52C25AA6-5B92-4B7E-BD64-AB1E47B7C5F4}" type="parTrans" cxnId="{BB2664F0-9715-4ADD-AEB6-5E6336DA2BF8}">
      <dgm:prSet/>
      <dgm:spPr/>
      <dgm:t>
        <a:bodyPr/>
        <a:lstStyle/>
        <a:p>
          <a:endParaRPr lang="fr-FR"/>
        </a:p>
      </dgm:t>
    </dgm:pt>
    <dgm:pt modelId="{B646B804-524B-4AE6-BEB5-092C27461B96}" type="sibTrans" cxnId="{BB2664F0-9715-4ADD-AEB6-5E6336DA2BF8}">
      <dgm:prSet/>
      <dgm:spPr/>
      <dgm:t>
        <a:bodyPr/>
        <a:lstStyle/>
        <a:p>
          <a:endParaRPr lang="fr-FR"/>
        </a:p>
      </dgm:t>
    </dgm:pt>
    <dgm:pt modelId="{122C0AD9-F8C9-4A75-B47B-B93B15F25887}">
      <dgm:prSet phldrT="[Texte]">
        <dgm:style>
          <a:lnRef idx="3">
            <a:schemeClr val="lt1"/>
          </a:lnRef>
          <a:fillRef idx="1">
            <a:schemeClr val="accent3"/>
          </a:fillRef>
          <a:effectRef idx="1">
            <a:schemeClr val="accent3"/>
          </a:effectRef>
          <a:fontRef idx="minor">
            <a:schemeClr val="lt1"/>
          </a:fontRef>
        </dgm:style>
      </dgm:prSet>
      <dgm:spPr/>
      <dgm:t>
        <a:bodyPr/>
        <a:lstStyle/>
        <a:p>
          <a:r>
            <a:rPr lang="fr-F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Sources</a:t>
          </a:r>
          <a:r>
            <a:rPr lang="fr-FR" dirty="0" smtClean="0"/>
            <a:t> </a:t>
          </a:r>
          <a:r>
            <a:rPr lang="fr-F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d’informations</a:t>
          </a:r>
          <a:endParaRPr lang="fr-FR" dirty="0"/>
        </a:p>
      </dgm:t>
    </dgm:pt>
    <dgm:pt modelId="{38210C60-6DEC-4E2B-B0AC-553385A136B7}" type="parTrans" cxnId="{A6F030B4-9995-4D79-9ADF-3946A33369A8}">
      <dgm:prSet/>
      <dgm:spPr/>
      <dgm:t>
        <a:bodyPr/>
        <a:lstStyle/>
        <a:p>
          <a:endParaRPr lang="fr-FR"/>
        </a:p>
      </dgm:t>
    </dgm:pt>
    <dgm:pt modelId="{24D7B4DB-EFBF-417F-B947-EBB9E7E83149}" type="sibTrans" cxnId="{A6F030B4-9995-4D79-9ADF-3946A33369A8}">
      <dgm:prSet/>
      <dgm:spPr/>
      <dgm:t>
        <a:bodyPr/>
        <a:lstStyle/>
        <a:p>
          <a:endParaRPr lang="fr-FR"/>
        </a:p>
      </dgm:t>
    </dgm:pt>
    <dgm:pt modelId="{7EB2480E-3BA5-4C1A-B67C-20EFC7FC72B4}" type="pres">
      <dgm:prSet presAssocID="{C5597AF4-7505-46CF-A5DB-F0C588CECBFB}" presName="hierChild1" presStyleCnt="0">
        <dgm:presLayoutVars>
          <dgm:orgChart val="1"/>
          <dgm:chPref val="1"/>
          <dgm:dir/>
          <dgm:animOne val="branch"/>
          <dgm:animLvl val="lvl"/>
          <dgm:resizeHandles/>
        </dgm:presLayoutVars>
      </dgm:prSet>
      <dgm:spPr/>
      <dgm:t>
        <a:bodyPr/>
        <a:lstStyle/>
        <a:p>
          <a:endParaRPr lang="fr-FR"/>
        </a:p>
      </dgm:t>
    </dgm:pt>
    <dgm:pt modelId="{08A90ED6-B2DE-4F38-8207-3F8CBBC41BC7}" type="pres">
      <dgm:prSet presAssocID="{893E0021-98CA-44F7-B671-183579127C18}" presName="hierRoot1" presStyleCnt="0">
        <dgm:presLayoutVars>
          <dgm:hierBranch val="init"/>
        </dgm:presLayoutVars>
      </dgm:prSet>
      <dgm:spPr/>
    </dgm:pt>
    <dgm:pt modelId="{D2E21F72-7641-4C7E-88F3-F1DBC5B38068}" type="pres">
      <dgm:prSet presAssocID="{893E0021-98CA-44F7-B671-183579127C18}" presName="rootComposite1" presStyleCnt="0"/>
      <dgm:spPr/>
    </dgm:pt>
    <dgm:pt modelId="{82063461-C191-4B96-AADB-39E4694D2444}" type="pres">
      <dgm:prSet presAssocID="{893E0021-98CA-44F7-B671-183579127C18}" presName="rootText1" presStyleLbl="node0" presStyleIdx="0" presStyleCnt="1">
        <dgm:presLayoutVars>
          <dgm:chPref val="3"/>
        </dgm:presLayoutVars>
      </dgm:prSet>
      <dgm:spPr/>
      <dgm:t>
        <a:bodyPr/>
        <a:lstStyle/>
        <a:p>
          <a:endParaRPr lang="fr-FR"/>
        </a:p>
      </dgm:t>
    </dgm:pt>
    <dgm:pt modelId="{9445DC51-0094-4A36-9FAF-0899B7F27B5F}" type="pres">
      <dgm:prSet presAssocID="{893E0021-98CA-44F7-B671-183579127C18}" presName="rootConnector1" presStyleLbl="node1" presStyleIdx="0" presStyleCnt="0"/>
      <dgm:spPr/>
      <dgm:t>
        <a:bodyPr/>
        <a:lstStyle/>
        <a:p>
          <a:endParaRPr lang="fr-FR"/>
        </a:p>
      </dgm:t>
    </dgm:pt>
    <dgm:pt modelId="{0F4A4303-92D3-480A-90E4-2135580FC7C2}" type="pres">
      <dgm:prSet presAssocID="{893E0021-98CA-44F7-B671-183579127C18}" presName="hierChild2" presStyleCnt="0"/>
      <dgm:spPr/>
    </dgm:pt>
    <dgm:pt modelId="{B3F6CDE6-0A22-41E9-AC8F-4BCB37BA957A}" type="pres">
      <dgm:prSet presAssocID="{94FC4A8E-7553-45F3-8B73-B892C62F352B}" presName="Name37" presStyleLbl="parChTrans1D2" presStyleIdx="0" presStyleCnt="4"/>
      <dgm:spPr/>
      <dgm:t>
        <a:bodyPr/>
        <a:lstStyle/>
        <a:p>
          <a:endParaRPr lang="fr-FR"/>
        </a:p>
      </dgm:t>
    </dgm:pt>
    <dgm:pt modelId="{69E1FF59-2E29-4DCE-83BF-69F471E0BDEE}" type="pres">
      <dgm:prSet presAssocID="{CAC80AF5-BB8F-4429-B6D8-C8621FDD9441}" presName="hierRoot2" presStyleCnt="0">
        <dgm:presLayoutVars>
          <dgm:hierBranch val="init"/>
        </dgm:presLayoutVars>
      </dgm:prSet>
      <dgm:spPr/>
    </dgm:pt>
    <dgm:pt modelId="{2706BD75-BC3F-4E2F-8E43-A5F80EF019B3}" type="pres">
      <dgm:prSet presAssocID="{CAC80AF5-BB8F-4429-B6D8-C8621FDD9441}" presName="rootComposite" presStyleCnt="0"/>
      <dgm:spPr/>
    </dgm:pt>
    <dgm:pt modelId="{A5BDF0EB-F7C9-4FF8-8041-AD903F279752}" type="pres">
      <dgm:prSet presAssocID="{CAC80AF5-BB8F-4429-B6D8-C8621FDD9441}" presName="rootText" presStyleLbl="node2" presStyleIdx="0" presStyleCnt="3">
        <dgm:presLayoutVars>
          <dgm:chPref val="3"/>
        </dgm:presLayoutVars>
      </dgm:prSet>
      <dgm:spPr/>
      <dgm:t>
        <a:bodyPr/>
        <a:lstStyle/>
        <a:p>
          <a:endParaRPr lang="fr-FR"/>
        </a:p>
      </dgm:t>
    </dgm:pt>
    <dgm:pt modelId="{48267A79-F95D-444D-9B54-4BAACB54F3CC}" type="pres">
      <dgm:prSet presAssocID="{CAC80AF5-BB8F-4429-B6D8-C8621FDD9441}" presName="rootConnector" presStyleLbl="node2" presStyleIdx="0" presStyleCnt="3"/>
      <dgm:spPr/>
      <dgm:t>
        <a:bodyPr/>
        <a:lstStyle/>
        <a:p>
          <a:endParaRPr lang="fr-FR"/>
        </a:p>
      </dgm:t>
    </dgm:pt>
    <dgm:pt modelId="{CE1C8477-1D65-4D33-AFEB-68F68EDE88D6}" type="pres">
      <dgm:prSet presAssocID="{CAC80AF5-BB8F-4429-B6D8-C8621FDD9441}" presName="hierChild4" presStyleCnt="0"/>
      <dgm:spPr/>
    </dgm:pt>
    <dgm:pt modelId="{878B6826-CBAB-4671-B626-961F58A00216}" type="pres">
      <dgm:prSet presAssocID="{CAC80AF5-BB8F-4429-B6D8-C8621FDD9441}" presName="hierChild5" presStyleCnt="0"/>
      <dgm:spPr/>
    </dgm:pt>
    <dgm:pt modelId="{6575478B-F338-4837-842D-B5C9AADA8E04}" type="pres">
      <dgm:prSet presAssocID="{52C25AA6-5B92-4B7E-BD64-AB1E47B7C5F4}" presName="Name37" presStyleLbl="parChTrans1D2" presStyleIdx="1" presStyleCnt="4"/>
      <dgm:spPr/>
      <dgm:t>
        <a:bodyPr/>
        <a:lstStyle/>
        <a:p>
          <a:endParaRPr lang="fr-FR"/>
        </a:p>
      </dgm:t>
    </dgm:pt>
    <dgm:pt modelId="{0CBBCC51-786D-4C3C-9B59-93B5724CAA8C}" type="pres">
      <dgm:prSet presAssocID="{DBF697D9-BE2F-4DB8-A84E-295C1A72AECA}" presName="hierRoot2" presStyleCnt="0">
        <dgm:presLayoutVars>
          <dgm:hierBranch val="init"/>
        </dgm:presLayoutVars>
      </dgm:prSet>
      <dgm:spPr/>
    </dgm:pt>
    <dgm:pt modelId="{9AACF866-B7A2-4EF2-966C-93CE9943D03F}" type="pres">
      <dgm:prSet presAssocID="{DBF697D9-BE2F-4DB8-A84E-295C1A72AECA}" presName="rootComposite" presStyleCnt="0"/>
      <dgm:spPr/>
    </dgm:pt>
    <dgm:pt modelId="{7871E600-8301-47EC-8AEE-56B93E6A57DC}" type="pres">
      <dgm:prSet presAssocID="{DBF697D9-BE2F-4DB8-A84E-295C1A72AECA}" presName="rootText" presStyleLbl="node2" presStyleIdx="1" presStyleCnt="3">
        <dgm:presLayoutVars>
          <dgm:chPref val="3"/>
        </dgm:presLayoutVars>
      </dgm:prSet>
      <dgm:spPr/>
      <dgm:t>
        <a:bodyPr/>
        <a:lstStyle/>
        <a:p>
          <a:endParaRPr lang="fr-FR"/>
        </a:p>
      </dgm:t>
    </dgm:pt>
    <dgm:pt modelId="{404020F4-FB6A-424C-8703-06C2EF2091BC}" type="pres">
      <dgm:prSet presAssocID="{DBF697D9-BE2F-4DB8-A84E-295C1A72AECA}" presName="rootConnector" presStyleLbl="node2" presStyleIdx="1" presStyleCnt="3"/>
      <dgm:spPr/>
      <dgm:t>
        <a:bodyPr/>
        <a:lstStyle/>
        <a:p>
          <a:endParaRPr lang="fr-FR"/>
        </a:p>
      </dgm:t>
    </dgm:pt>
    <dgm:pt modelId="{6B6B6D86-3B7D-493D-856F-DA9CFC769F4D}" type="pres">
      <dgm:prSet presAssocID="{DBF697D9-BE2F-4DB8-A84E-295C1A72AECA}" presName="hierChild4" presStyleCnt="0"/>
      <dgm:spPr/>
    </dgm:pt>
    <dgm:pt modelId="{752863D7-63DC-40E7-B6CF-6778EC94768B}" type="pres">
      <dgm:prSet presAssocID="{DBF697D9-BE2F-4DB8-A84E-295C1A72AECA}" presName="hierChild5" presStyleCnt="0"/>
      <dgm:spPr/>
    </dgm:pt>
    <dgm:pt modelId="{E9069E06-DDD8-4923-A702-8A88C94D0D56}" type="pres">
      <dgm:prSet presAssocID="{38210C60-6DEC-4E2B-B0AC-553385A136B7}" presName="Name37" presStyleLbl="parChTrans1D2" presStyleIdx="2" presStyleCnt="4"/>
      <dgm:spPr/>
      <dgm:t>
        <a:bodyPr/>
        <a:lstStyle/>
        <a:p>
          <a:endParaRPr lang="fr-FR"/>
        </a:p>
      </dgm:t>
    </dgm:pt>
    <dgm:pt modelId="{69459656-874F-48CB-BC65-740743E6685F}" type="pres">
      <dgm:prSet presAssocID="{122C0AD9-F8C9-4A75-B47B-B93B15F25887}" presName="hierRoot2" presStyleCnt="0">
        <dgm:presLayoutVars>
          <dgm:hierBranch val="init"/>
        </dgm:presLayoutVars>
      </dgm:prSet>
      <dgm:spPr/>
    </dgm:pt>
    <dgm:pt modelId="{2B5AE638-634C-42F7-BB92-56756A13880F}" type="pres">
      <dgm:prSet presAssocID="{122C0AD9-F8C9-4A75-B47B-B93B15F25887}" presName="rootComposite" presStyleCnt="0"/>
      <dgm:spPr/>
    </dgm:pt>
    <dgm:pt modelId="{D6453DB4-25A1-4036-92A5-72F15393F529}" type="pres">
      <dgm:prSet presAssocID="{122C0AD9-F8C9-4A75-B47B-B93B15F25887}" presName="rootText" presStyleLbl="node2" presStyleIdx="2" presStyleCnt="3">
        <dgm:presLayoutVars>
          <dgm:chPref val="3"/>
        </dgm:presLayoutVars>
      </dgm:prSet>
      <dgm:spPr/>
      <dgm:t>
        <a:bodyPr/>
        <a:lstStyle/>
        <a:p>
          <a:endParaRPr lang="fr-FR"/>
        </a:p>
      </dgm:t>
    </dgm:pt>
    <dgm:pt modelId="{14335FC3-7788-4EAF-9737-3F253ACE3CEE}" type="pres">
      <dgm:prSet presAssocID="{122C0AD9-F8C9-4A75-B47B-B93B15F25887}" presName="rootConnector" presStyleLbl="node2" presStyleIdx="2" presStyleCnt="3"/>
      <dgm:spPr/>
      <dgm:t>
        <a:bodyPr/>
        <a:lstStyle/>
        <a:p>
          <a:endParaRPr lang="fr-FR"/>
        </a:p>
      </dgm:t>
    </dgm:pt>
    <dgm:pt modelId="{25657387-438A-415B-A4A9-FF07BA136C79}" type="pres">
      <dgm:prSet presAssocID="{122C0AD9-F8C9-4A75-B47B-B93B15F25887}" presName="hierChild4" presStyleCnt="0"/>
      <dgm:spPr/>
    </dgm:pt>
    <dgm:pt modelId="{105BA52C-36F0-4251-8FC6-624910DBC614}" type="pres">
      <dgm:prSet presAssocID="{122C0AD9-F8C9-4A75-B47B-B93B15F25887}" presName="hierChild5" presStyleCnt="0"/>
      <dgm:spPr/>
    </dgm:pt>
    <dgm:pt modelId="{F0D9AF57-610F-4D9B-B557-F2E8AC143419}" type="pres">
      <dgm:prSet presAssocID="{893E0021-98CA-44F7-B671-183579127C18}" presName="hierChild3" presStyleCnt="0"/>
      <dgm:spPr/>
    </dgm:pt>
    <dgm:pt modelId="{3A5462A0-A2CD-498C-9387-FC2FB23929E2}" type="pres">
      <dgm:prSet presAssocID="{C1D68444-8C5B-4424-A5B9-088686F13C07}" presName="Name111" presStyleLbl="parChTrans1D2" presStyleIdx="3" presStyleCnt="4"/>
      <dgm:spPr/>
      <dgm:t>
        <a:bodyPr/>
        <a:lstStyle/>
        <a:p>
          <a:endParaRPr lang="fr-FR"/>
        </a:p>
      </dgm:t>
    </dgm:pt>
    <dgm:pt modelId="{E835DB67-9FC9-4EB6-BC8A-6EBC1C3C40F3}" type="pres">
      <dgm:prSet presAssocID="{7234D44F-8F23-4660-8324-6A37608D66C5}" presName="hierRoot3" presStyleCnt="0">
        <dgm:presLayoutVars>
          <dgm:hierBranch val="init"/>
        </dgm:presLayoutVars>
      </dgm:prSet>
      <dgm:spPr/>
    </dgm:pt>
    <dgm:pt modelId="{5E4C99A4-56F5-48B8-961F-DB34485636B3}" type="pres">
      <dgm:prSet presAssocID="{7234D44F-8F23-4660-8324-6A37608D66C5}" presName="rootComposite3" presStyleCnt="0"/>
      <dgm:spPr/>
    </dgm:pt>
    <dgm:pt modelId="{9DC57057-54DB-4BBC-B34E-9D8FA48C41FC}" type="pres">
      <dgm:prSet presAssocID="{7234D44F-8F23-4660-8324-6A37608D66C5}" presName="rootText3" presStyleLbl="asst1" presStyleIdx="0" presStyleCnt="1">
        <dgm:presLayoutVars>
          <dgm:chPref val="3"/>
        </dgm:presLayoutVars>
      </dgm:prSet>
      <dgm:spPr/>
      <dgm:t>
        <a:bodyPr/>
        <a:lstStyle/>
        <a:p>
          <a:endParaRPr lang="fr-FR"/>
        </a:p>
      </dgm:t>
    </dgm:pt>
    <dgm:pt modelId="{7DF3008D-4A98-4C41-929E-BB0637BEC3AB}" type="pres">
      <dgm:prSet presAssocID="{7234D44F-8F23-4660-8324-6A37608D66C5}" presName="rootConnector3" presStyleLbl="asst1" presStyleIdx="0" presStyleCnt="1"/>
      <dgm:spPr/>
      <dgm:t>
        <a:bodyPr/>
        <a:lstStyle/>
        <a:p>
          <a:endParaRPr lang="fr-FR"/>
        </a:p>
      </dgm:t>
    </dgm:pt>
    <dgm:pt modelId="{2898DB49-1FEC-41E7-BF58-E3662FFDD4FE}" type="pres">
      <dgm:prSet presAssocID="{7234D44F-8F23-4660-8324-6A37608D66C5}" presName="hierChild6" presStyleCnt="0"/>
      <dgm:spPr/>
    </dgm:pt>
    <dgm:pt modelId="{30342F7E-C4BC-4387-AE47-E5D4B587FC64}" type="pres">
      <dgm:prSet presAssocID="{7234D44F-8F23-4660-8324-6A37608D66C5}" presName="hierChild7" presStyleCnt="0"/>
      <dgm:spPr/>
    </dgm:pt>
  </dgm:ptLst>
  <dgm:cxnLst>
    <dgm:cxn modelId="{278660A8-C10A-4BB7-801F-802CAAF933C2}" type="presOf" srcId="{38210C60-6DEC-4E2B-B0AC-553385A136B7}" destId="{E9069E06-DDD8-4923-A702-8A88C94D0D56}" srcOrd="0" destOrd="0" presId="urn:microsoft.com/office/officeart/2005/8/layout/orgChart1"/>
    <dgm:cxn modelId="{929B26E3-3747-4052-9106-50BA9BBA2695}" srcId="{C5597AF4-7505-46CF-A5DB-F0C588CECBFB}" destId="{893E0021-98CA-44F7-B671-183579127C18}" srcOrd="0" destOrd="0" parTransId="{43C3BA03-2123-4A19-AA3D-3B9B71691D70}" sibTransId="{D1649027-DBC0-499B-BAA0-B53BA636A261}"/>
    <dgm:cxn modelId="{1C64EEC7-A27C-4024-900C-01ED5C6E97C2}" type="presOf" srcId="{7234D44F-8F23-4660-8324-6A37608D66C5}" destId="{7DF3008D-4A98-4C41-929E-BB0637BEC3AB}" srcOrd="1" destOrd="0" presId="urn:microsoft.com/office/officeart/2005/8/layout/orgChart1"/>
    <dgm:cxn modelId="{35E59D90-BDDA-431B-85E5-3D26B1CCB5A0}" type="presOf" srcId="{94FC4A8E-7553-45F3-8B73-B892C62F352B}" destId="{B3F6CDE6-0A22-41E9-AC8F-4BCB37BA957A}" srcOrd="0" destOrd="0" presId="urn:microsoft.com/office/officeart/2005/8/layout/orgChart1"/>
    <dgm:cxn modelId="{E8723415-AF4A-4FC4-B39E-5A2A34605DF1}" type="presOf" srcId="{C5597AF4-7505-46CF-A5DB-F0C588CECBFB}" destId="{7EB2480E-3BA5-4C1A-B67C-20EFC7FC72B4}" srcOrd="0" destOrd="0" presId="urn:microsoft.com/office/officeart/2005/8/layout/orgChart1"/>
    <dgm:cxn modelId="{B0AC210F-28A5-409D-AEFC-D3EE6AEB4FB9}" type="presOf" srcId="{CAC80AF5-BB8F-4429-B6D8-C8621FDD9441}" destId="{A5BDF0EB-F7C9-4FF8-8041-AD903F279752}" srcOrd="0" destOrd="0" presId="urn:microsoft.com/office/officeart/2005/8/layout/orgChart1"/>
    <dgm:cxn modelId="{4D01E7AB-DC9B-4B9E-B9A5-C09A624F831F}" type="presOf" srcId="{DBF697D9-BE2F-4DB8-A84E-295C1A72AECA}" destId="{7871E600-8301-47EC-8AEE-56B93E6A57DC}" srcOrd="0" destOrd="0" presId="urn:microsoft.com/office/officeart/2005/8/layout/orgChart1"/>
    <dgm:cxn modelId="{BB2664F0-9715-4ADD-AEB6-5E6336DA2BF8}" srcId="{893E0021-98CA-44F7-B671-183579127C18}" destId="{DBF697D9-BE2F-4DB8-A84E-295C1A72AECA}" srcOrd="2" destOrd="0" parTransId="{52C25AA6-5B92-4B7E-BD64-AB1E47B7C5F4}" sibTransId="{B646B804-524B-4AE6-BEB5-092C27461B96}"/>
    <dgm:cxn modelId="{A6F030B4-9995-4D79-9ADF-3946A33369A8}" srcId="{893E0021-98CA-44F7-B671-183579127C18}" destId="{122C0AD9-F8C9-4A75-B47B-B93B15F25887}" srcOrd="3" destOrd="0" parTransId="{38210C60-6DEC-4E2B-B0AC-553385A136B7}" sibTransId="{24D7B4DB-EFBF-417F-B947-EBB9E7E83149}"/>
    <dgm:cxn modelId="{9D92EF21-84AC-4C0E-9F66-81985527AE68}" type="presOf" srcId="{122C0AD9-F8C9-4A75-B47B-B93B15F25887}" destId="{D6453DB4-25A1-4036-92A5-72F15393F529}" srcOrd="0" destOrd="0" presId="urn:microsoft.com/office/officeart/2005/8/layout/orgChart1"/>
    <dgm:cxn modelId="{D68C6B08-51A4-43D1-8375-7D2E8107DC68}" type="presOf" srcId="{893E0021-98CA-44F7-B671-183579127C18}" destId="{82063461-C191-4B96-AADB-39E4694D2444}" srcOrd="0" destOrd="0" presId="urn:microsoft.com/office/officeart/2005/8/layout/orgChart1"/>
    <dgm:cxn modelId="{0A199D65-0C2E-4226-A585-1EE59F5F9515}" type="presOf" srcId="{7234D44F-8F23-4660-8324-6A37608D66C5}" destId="{9DC57057-54DB-4BBC-B34E-9D8FA48C41FC}" srcOrd="0" destOrd="0" presId="urn:microsoft.com/office/officeart/2005/8/layout/orgChart1"/>
    <dgm:cxn modelId="{FB47AC6F-764A-4C99-9F09-614335308F8C}" type="presOf" srcId="{DBF697D9-BE2F-4DB8-A84E-295C1A72AECA}" destId="{404020F4-FB6A-424C-8703-06C2EF2091BC}" srcOrd="1" destOrd="0" presId="urn:microsoft.com/office/officeart/2005/8/layout/orgChart1"/>
    <dgm:cxn modelId="{72DDA564-F04D-4F23-BEB9-0175D1F72AA6}" type="presOf" srcId="{122C0AD9-F8C9-4A75-B47B-B93B15F25887}" destId="{14335FC3-7788-4EAF-9737-3F253ACE3CEE}" srcOrd="1" destOrd="0" presId="urn:microsoft.com/office/officeart/2005/8/layout/orgChart1"/>
    <dgm:cxn modelId="{C20C4549-5A7A-42E5-AA6D-E16D9D73AFC8}" type="presOf" srcId="{C1D68444-8C5B-4424-A5B9-088686F13C07}" destId="{3A5462A0-A2CD-498C-9387-FC2FB23929E2}" srcOrd="0" destOrd="0" presId="urn:microsoft.com/office/officeart/2005/8/layout/orgChart1"/>
    <dgm:cxn modelId="{5B19527C-E776-4BF0-929A-45EE269B2E73}" type="presOf" srcId="{52C25AA6-5B92-4B7E-BD64-AB1E47B7C5F4}" destId="{6575478B-F338-4837-842D-B5C9AADA8E04}" srcOrd="0" destOrd="0" presId="urn:microsoft.com/office/officeart/2005/8/layout/orgChart1"/>
    <dgm:cxn modelId="{AE221F24-2D60-48DE-AEAD-468F05931A35}" srcId="{893E0021-98CA-44F7-B671-183579127C18}" destId="{7234D44F-8F23-4660-8324-6A37608D66C5}" srcOrd="0" destOrd="0" parTransId="{C1D68444-8C5B-4424-A5B9-088686F13C07}" sibTransId="{CF2E10B4-67AE-404A-B9AF-DEA48BB1E1E6}"/>
    <dgm:cxn modelId="{3479C9BA-9A89-4194-ACEF-2A4BF0557343}" type="presOf" srcId="{893E0021-98CA-44F7-B671-183579127C18}" destId="{9445DC51-0094-4A36-9FAF-0899B7F27B5F}" srcOrd="1" destOrd="0" presId="urn:microsoft.com/office/officeart/2005/8/layout/orgChart1"/>
    <dgm:cxn modelId="{9F047092-65E1-4D4C-84B6-8DB7FA8666F4}" type="presOf" srcId="{CAC80AF5-BB8F-4429-B6D8-C8621FDD9441}" destId="{48267A79-F95D-444D-9B54-4BAACB54F3CC}" srcOrd="1" destOrd="0" presId="urn:microsoft.com/office/officeart/2005/8/layout/orgChart1"/>
    <dgm:cxn modelId="{6679E72C-2B4D-477A-A43F-DA1699E225DE}" srcId="{893E0021-98CA-44F7-B671-183579127C18}" destId="{CAC80AF5-BB8F-4429-B6D8-C8621FDD9441}" srcOrd="1" destOrd="0" parTransId="{94FC4A8E-7553-45F3-8B73-B892C62F352B}" sibTransId="{560812DB-1B64-4944-90C1-F75834D5E6AD}"/>
    <dgm:cxn modelId="{47524FFC-3445-4BB1-BBDA-E103E0F0E536}" type="presParOf" srcId="{7EB2480E-3BA5-4C1A-B67C-20EFC7FC72B4}" destId="{08A90ED6-B2DE-4F38-8207-3F8CBBC41BC7}" srcOrd="0" destOrd="0" presId="urn:microsoft.com/office/officeart/2005/8/layout/orgChart1"/>
    <dgm:cxn modelId="{C13A02EE-3B09-45F2-9050-F4FC9C35F92F}" type="presParOf" srcId="{08A90ED6-B2DE-4F38-8207-3F8CBBC41BC7}" destId="{D2E21F72-7641-4C7E-88F3-F1DBC5B38068}" srcOrd="0" destOrd="0" presId="urn:microsoft.com/office/officeart/2005/8/layout/orgChart1"/>
    <dgm:cxn modelId="{2D50765E-3D7A-4D39-9E50-56D49C505D8E}" type="presParOf" srcId="{D2E21F72-7641-4C7E-88F3-F1DBC5B38068}" destId="{82063461-C191-4B96-AADB-39E4694D2444}" srcOrd="0" destOrd="0" presId="urn:microsoft.com/office/officeart/2005/8/layout/orgChart1"/>
    <dgm:cxn modelId="{A058EEFB-7219-45C4-AB50-7C9632CD8475}" type="presParOf" srcId="{D2E21F72-7641-4C7E-88F3-F1DBC5B38068}" destId="{9445DC51-0094-4A36-9FAF-0899B7F27B5F}" srcOrd="1" destOrd="0" presId="urn:microsoft.com/office/officeart/2005/8/layout/orgChart1"/>
    <dgm:cxn modelId="{17E8F5E6-0E85-44E5-8832-0755A2CC84E8}" type="presParOf" srcId="{08A90ED6-B2DE-4F38-8207-3F8CBBC41BC7}" destId="{0F4A4303-92D3-480A-90E4-2135580FC7C2}" srcOrd="1" destOrd="0" presId="urn:microsoft.com/office/officeart/2005/8/layout/orgChart1"/>
    <dgm:cxn modelId="{D5B05869-C764-4101-8367-C0FF6A30E90A}" type="presParOf" srcId="{0F4A4303-92D3-480A-90E4-2135580FC7C2}" destId="{B3F6CDE6-0A22-41E9-AC8F-4BCB37BA957A}" srcOrd="0" destOrd="0" presId="urn:microsoft.com/office/officeart/2005/8/layout/orgChart1"/>
    <dgm:cxn modelId="{A4DBAE2C-32B8-4C7A-A1AB-2796C294581B}" type="presParOf" srcId="{0F4A4303-92D3-480A-90E4-2135580FC7C2}" destId="{69E1FF59-2E29-4DCE-83BF-69F471E0BDEE}" srcOrd="1" destOrd="0" presId="urn:microsoft.com/office/officeart/2005/8/layout/orgChart1"/>
    <dgm:cxn modelId="{5BBFA263-E45A-42C1-910B-FCE7B7BCB9DA}" type="presParOf" srcId="{69E1FF59-2E29-4DCE-83BF-69F471E0BDEE}" destId="{2706BD75-BC3F-4E2F-8E43-A5F80EF019B3}" srcOrd="0" destOrd="0" presId="urn:microsoft.com/office/officeart/2005/8/layout/orgChart1"/>
    <dgm:cxn modelId="{2B46CD41-B8FB-4B8F-8975-CB0015C8F92F}" type="presParOf" srcId="{2706BD75-BC3F-4E2F-8E43-A5F80EF019B3}" destId="{A5BDF0EB-F7C9-4FF8-8041-AD903F279752}" srcOrd="0" destOrd="0" presId="urn:microsoft.com/office/officeart/2005/8/layout/orgChart1"/>
    <dgm:cxn modelId="{7C07995C-2697-4DBF-88C2-57582A6A9A3A}" type="presParOf" srcId="{2706BD75-BC3F-4E2F-8E43-A5F80EF019B3}" destId="{48267A79-F95D-444D-9B54-4BAACB54F3CC}" srcOrd="1" destOrd="0" presId="urn:microsoft.com/office/officeart/2005/8/layout/orgChart1"/>
    <dgm:cxn modelId="{91A992BA-D6E0-4A44-9264-DC554B4A627A}" type="presParOf" srcId="{69E1FF59-2E29-4DCE-83BF-69F471E0BDEE}" destId="{CE1C8477-1D65-4D33-AFEB-68F68EDE88D6}" srcOrd="1" destOrd="0" presId="urn:microsoft.com/office/officeart/2005/8/layout/orgChart1"/>
    <dgm:cxn modelId="{CC2B6B05-E550-4BAB-A7B4-9FA27305311A}" type="presParOf" srcId="{69E1FF59-2E29-4DCE-83BF-69F471E0BDEE}" destId="{878B6826-CBAB-4671-B626-961F58A00216}" srcOrd="2" destOrd="0" presId="urn:microsoft.com/office/officeart/2005/8/layout/orgChart1"/>
    <dgm:cxn modelId="{32A1B52C-8497-4FD5-BB3F-5F59DE4DED21}" type="presParOf" srcId="{0F4A4303-92D3-480A-90E4-2135580FC7C2}" destId="{6575478B-F338-4837-842D-B5C9AADA8E04}" srcOrd="2" destOrd="0" presId="urn:microsoft.com/office/officeart/2005/8/layout/orgChart1"/>
    <dgm:cxn modelId="{E1A1A037-B64A-40F6-98F1-C20FB062D2A3}" type="presParOf" srcId="{0F4A4303-92D3-480A-90E4-2135580FC7C2}" destId="{0CBBCC51-786D-4C3C-9B59-93B5724CAA8C}" srcOrd="3" destOrd="0" presId="urn:microsoft.com/office/officeart/2005/8/layout/orgChart1"/>
    <dgm:cxn modelId="{064891E0-BC44-4632-AC74-F861F00817FA}" type="presParOf" srcId="{0CBBCC51-786D-4C3C-9B59-93B5724CAA8C}" destId="{9AACF866-B7A2-4EF2-966C-93CE9943D03F}" srcOrd="0" destOrd="0" presId="urn:microsoft.com/office/officeart/2005/8/layout/orgChart1"/>
    <dgm:cxn modelId="{F9B2901F-22B7-48D1-8E06-E72F43D9FC42}" type="presParOf" srcId="{9AACF866-B7A2-4EF2-966C-93CE9943D03F}" destId="{7871E600-8301-47EC-8AEE-56B93E6A57DC}" srcOrd="0" destOrd="0" presId="urn:microsoft.com/office/officeart/2005/8/layout/orgChart1"/>
    <dgm:cxn modelId="{02F817BF-D8B8-4E83-B066-36904F79EB0F}" type="presParOf" srcId="{9AACF866-B7A2-4EF2-966C-93CE9943D03F}" destId="{404020F4-FB6A-424C-8703-06C2EF2091BC}" srcOrd="1" destOrd="0" presId="urn:microsoft.com/office/officeart/2005/8/layout/orgChart1"/>
    <dgm:cxn modelId="{A279DF9D-C376-42A6-9C90-4CD07374716E}" type="presParOf" srcId="{0CBBCC51-786D-4C3C-9B59-93B5724CAA8C}" destId="{6B6B6D86-3B7D-493D-856F-DA9CFC769F4D}" srcOrd="1" destOrd="0" presId="urn:microsoft.com/office/officeart/2005/8/layout/orgChart1"/>
    <dgm:cxn modelId="{1DB00568-E452-448A-968A-E14FCB4459C1}" type="presParOf" srcId="{0CBBCC51-786D-4C3C-9B59-93B5724CAA8C}" destId="{752863D7-63DC-40E7-B6CF-6778EC94768B}" srcOrd="2" destOrd="0" presId="urn:microsoft.com/office/officeart/2005/8/layout/orgChart1"/>
    <dgm:cxn modelId="{A647B409-8290-4AE5-A96A-26D708D9D583}" type="presParOf" srcId="{0F4A4303-92D3-480A-90E4-2135580FC7C2}" destId="{E9069E06-DDD8-4923-A702-8A88C94D0D56}" srcOrd="4" destOrd="0" presId="urn:microsoft.com/office/officeart/2005/8/layout/orgChart1"/>
    <dgm:cxn modelId="{0DB97EA9-2B3C-4776-B605-C6D2D05AB0AE}" type="presParOf" srcId="{0F4A4303-92D3-480A-90E4-2135580FC7C2}" destId="{69459656-874F-48CB-BC65-740743E6685F}" srcOrd="5" destOrd="0" presId="urn:microsoft.com/office/officeart/2005/8/layout/orgChart1"/>
    <dgm:cxn modelId="{62A6CBFD-4F2A-44CA-9652-93148D8651A0}" type="presParOf" srcId="{69459656-874F-48CB-BC65-740743E6685F}" destId="{2B5AE638-634C-42F7-BB92-56756A13880F}" srcOrd="0" destOrd="0" presId="urn:microsoft.com/office/officeart/2005/8/layout/orgChart1"/>
    <dgm:cxn modelId="{29985C87-B216-4132-8C65-BDD750A96B4C}" type="presParOf" srcId="{2B5AE638-634C-42F7-BB92-56756A13880F}" destId="{D6453DB4-25A1-4036-92A5-72F15393F529}" srcOrd="0" destOrd="0" presId="urn:microsoft.com/office/officeart/2005/8/layout/orgChart1"/>
    <dgm:cxn modelId="{BB016AC3-9D44-4D6F-9A19-001A401405DA}" type="presParOf" srcId="{2B5AE638-634C-42F7-BB92-56756A13880F}" destId="{14335FC3-7788-4EAF-9737-3F253ACE3CEE}" srcOrd="1" destOrd="0" presId="urn:microsoft.com/office/officeart/2005/8/layout/orgChart1"/>
    <dgm:cxn modelId="{DD6CCB4B-1D14-4681-9826-F438B1CE33F7}" type="presParOf" srcId="{69459656-874F-48CB-BC65-740743E6685F}" destId="{25657387-438A-415B-A4A9-FF07BA136C79}" srcOrd="1" destOrd="0" presId="urn:microsoft.com/office/officeart/2005/8/layout/orgChart1"/>
    <dgm:cxn modelId="{9B3E2D25-DD27-4801-AF12-D8EE05AC3F20}" type="presParOf" srcId="{69459656-874F-48CB-BC65-740743E6685F}" destId="{105BA52C-36F0-4251-8FC6-624910DBC614}" srcOrd="2" destOrd="0" presId="urn:microsoft.com/office/officeart/2005/8/layout/orgChart1"/>
    <dgm:cxn modelId="{8C2A7044-C685-4496-91FD-C9919D11BEA6}" type="presParOf" srcId="{08A90ED6-B2DE-4F38-8207-3F8CBBC41BC7}" destId="{F0D9AF57-610F-4D9B-B557-F2E8AC143419}" srcOrd="2" destOrd="0" presId="urn:microsoft.com/office/officeart/2005/8/layout/orgChart1"/>
    <dgm:cxn modelId="{F4ECEB02-978D-4D25-94D6-323DF31DDEEB}" type="presParOf" srcId="{F0D9AF57-610F-4D9B-B557-F2E8AC143419}" destId="{3A5462A0-A2CD-498C-9387-FC2FB23929E2}" srcOrd="0" destOrd="0" presId="urn:microsoft.com/office/officeart/2005/8/layout/orgChart1"/>
    <dgm:cxn modelId="{2C9E2E11-03BD-4F0D-B105-7C25F658AA86}" type="presParOf" srcId="{F0D9AF57-610F-4D9B-B557-F2E8AC143419}" destId="{E835DB67-9FC9-4EB6-BC8A-6EBC1C3C40F3}" srcOrd="1" destOrd="0" presId="urn:microsoft.com/office/officeart/2005/8/layout/orgChart1"/>
    <dgm:cxn modelId="{AB55D987-02FC-4A8C-AE4A-E35309CC4876}" type="presParOf" srcId="{E835DB67-9FC9-4EB6-BC8A-6EBC1C3C40F3}" destId="{5E4C99A4-56F5-48B8-961F-DB34485636B3}" srcOrd="0" destOrd="0" presId="urn:microsoft.com/office/officeart/2005/8/layout/orgChart1"/>
    <dgm:cxn modelId="{65E18745-D235-4E23-8B45-AF530B0AC287}" type="presParOf" srcId="{5E4C99A4-56F5-48B8-961F-DB34485636B3}" destId="{9DC57057-54DB-4BBC-B34E-9D8FA48C41FC}" srcOrd="0" destOrd="0" presId="urn:microsoft.com/office/officeart/2005/8/layout/orgChart1"/>
    <dgm:cxn modelId="{1FB3EE88-EBD0-4B96-9798-FE67185F26E1}" type="presParOf" srcId="{5E4C99A4-56F5-48B8-961F-DB34485636B3}" destId="{7DF3008D-4A98-4C41-929E-BB0637BEC3AB}" srcOrd="1" destOrd="0" presId="urn:microsoft.com/office/officeart/2005/8/layout/orgChart1"/>
    <dgm:cxn modelId="{38B27300-CEC1-47D3-98C0-3AC77168A481}" type="presParOf" srcId="{E835DB67-9FC9-4EB6-BC8A-6EBC1C3C40F3}" destId="{2898DB49-1FEC-41E7-BF58-E3662FFDD4FE}" srcOrd="1" destOrd="0" presId="urn:microsoft.com/office/officeart/2005/8/layout/orgChart1"/>
    <dgm:cxn modelId="{5C09D222-3379-4D44-8CDD-79C5EB76AE1D}" type="presParOf" srcId="{E835DB67-9FC9-4EB6-BC8A-6EBC1C3C40F3}" destId="{30342F7E-C4BC-4387-AE47-E5D4B587FC6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CEB74-5B18-4FD9-A539-942769A827F0}">
      <dsp:nvSpPr>
        <dsp:cNvPr id="0" name=""/>
        <dsp:cNvSpPr/>
      </dsp:nvSpPr>
      <dsp:spPr>
        <a:xfrm>
          <a:off x="1726083" y="1510754"/>
          <a:ext cx="1276828" cy="1306119"/>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Standards  SES REDD+</a:t>
          </a:r>
        </a:p>
        <a:p>
          <a:pPr lvl="0" algn="ctr" defTabSz="666750">
            <a:lnSpc>
              <a:spcPct val="90000"/>
            </a:lnSpc>
            <a:spcBef>
              <a:spcPct val="0"/>
            </a:spcBef>
            <a:spcAft>
              <a:spcPct val="35000"/>
            </a:spcAft>
          </a:pPr>
          <a:r>
            <a:rPr lang="fr-FR" sz="1500" kern="1200" dirty="0" smtClean="0"/>
            <a:t>RDC</a:t>
          </a:r>
          <a:endParaRPr lang="fr-FR" sz="1500" kern="1200" dirty="0"/>
        </a:p>
      </dsp:txBody>
      <dsp:txXfrm>
        <a:off x="1913070" y="1702031"/>
        <a:ext cx="902854" cy="923565"/>
      </dsp:txXfrm>
    </dsp:sp>
    <dsp:sp modelId="{61C28F7A-C0E6-49A1-8DC9-E197C5CF9A82}">
      <dsp:nvSpPr>
        <dsp:cNvPr id="0" name=""/>
        <dsp:cNvSpPr/>
      </dsp:nvSpPr>
      <dsp:spPr>
        <a:xfrm rot="12827716">
          <a:off x="863347" y="1312832"/>
          <a:ext cx="1003163" cy="3638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3F5BEF-93F2-4FC8-9729-FD5E70AB05E2}">
      <dsp:nvSpPr>
        <dsp:cNvPr id="0" name=""/>
        <dsp:cNvSpPr/>
      </dsp:nvSpPr>
      <dsp:spPr>
        <a:xfrm>
          <a:off x="341605" y="730592"/>
          <a:ext cx="1212987" cy="970389"/>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dirty="0" smtClean="0"/>
            <a:t>CCNUCC</a:t>
          </a:r>
          <a:endParaRPr lang="fr-FR" sz="1800" kern="1200" dirty="0"/>
        </a:p>
      </dsp:txBody>
      <dsp:txXfrm>
        <a:off x="370027" y="759014"/>
        <a:ext cx="1156143" cy="913545"/>
      </dsp:txXfrm>
    </dsp:sp>
    <dsp:sp modelId="{2F4D428E-DDDD-4DAD-9F8F-93EEFB38C312}">
      <dsp:nvSpPr>
        <dsp:cNvPr id="0" name=""/>
        <dsp:cNvSpPr/>
      </dsp:nvSpPr>
      <dsp:spPr>
        <a:xfrm rot="16200000">
          <a:off x="1876737" y="784269"/>
          <a:ext cx="975521" cy="3638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148CB9-D8A2-46A3-A881-AE322FBAFC89}">
      <dsp:nvSpPr>
        <dsp:cNvPr id="0" name=""/>
        <dsp:cNvSpPr/>
      </dsp:nvSpPr>
      <dsp:spPr>
        <a:xfrm>
          <a:off x="1758004" y="-6738"/>
          <a:ext cx="1212987" cy="970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dirty="0" smtClean="0"/>
            <a:t>Législation Nationale</a:t>
          </a:r>
          <a:endParaRPr lang="fr-FR" sz="1800" kern="1200" dirty="0"/>
        </a:p>
      </dsp:txBody>
      <dsp:txXfrm>
        <a:off x="1786426" y="21684"/>
        <a:ext cx="1156143" cy="913545"/>
      </dsp:txXfrm>
    </dsp:sp>
    <dsp:sp modelId="{E8A8CF94-F25A-40D9-B39D-48BC232D3F7F}">
      <dsp:nvSpPr>
        <dsp:cNvPr id="0" name=""/>
        <dsp:cNvSpPr/>
      </dsp:nvSpPr>
      <dsp:spPr>
        <a:xfrm rot="19572284">
          <a:off x="2862485" y="1312832"/>
          <a:ext cx="1003163" cy="3638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863019-2C3F-4F52-AE43-9B541F2BDB25}">
      <dsp:nvSpPr>
        <dsp:cNvPr id="0" name=""/>
        <dsp:cNvSpPr/>
      </dsp:nvSpPr>
      <dsp:spPr>
        <a:xfrm>
          <a:off x="3174402" y="730592"/>
          <a:ext cx="1212987" cy="970389"/>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dirty="0" smtClean="0"/>
            <a:t>Partenaires </a:t>
          </a:r>
          <a:endParaRPr lang="fr-FR" sz="1800" kern="1200" dirty="0"/>
        </a:p>
      </dsp:txBody>
      <dsp:txXfrm>
        <a:off x="3202824" y="759014"/>
        <a:ext cx="1156143" cy="913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462A0-A2CD-498C-9387-FC2FB23929E2}">
      <dsp:nvSpPr>
        <dsp:cNvPr id="0" name=""/>
        <dsp:cNvSpPr/>
      </dsp:nvSpPr>
      <dsp:spPr>
        <a:xfrm>
          <a:off x="2272952" y="606845"/>
          <a:ext cx="127370" cy="558004"/>
        </a:xfrm>
        <a:custGeom>
          <a:avLst/>
          <a:gdLst/>
          <a:ahLst/>
          <a:cxnLst/>
          <a:rect l="0" t="0" r="0" b="0"/>
          <a:pathLst>
            <a:path>
              <a:moveTo>
                <a:pt x="127370" y="0"/>
              </a:moveTo>
              <a:lnTo>
                <a:pt x="127370" y="558004"/>
              </a:lnTo>
              <a:lnTo>
                <a:pt x="0" y="5580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69E06-DDD8-4923-A702-8A88C94D0D56}">
      <dsp:nvSpPr>
        <dsp:cNvPr id="0" name=""/>
        <dsp:cNvSpPr/>
      </dsp:nvSpPr>
      <dsp:spPr>
        <a:xfrm>
          <a:off x="2400323" y="606845"/>
          <a:ext cx="1467795" cy="1116009"/>
        </a:xfrm>
        <a:custGeom>
          <a:avLst/>
          <a:gdLst/>
          <a:ahLst/>
          <a:cxnLst/>
          <a:rect l="0" t="0" r="0" b="0"/>
          <a:pathLst>
            <a:path>
              <a:moveTo>
                <a:pt x="0" y="0"/>
              </a:moveTo>
              <a:lnTo>
                <a:pt x="0" y="988639"/>
              </a:lnTo>
              <a:lnTo>
                <a:pt x="1467795" y="988639"/>
              </a:lnTo>
              <a:lnTo>
                <a:pt x="1467795" y="11160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5478B-F338-4837-842D-B5C9AADA8E04}">
      <dsp:nvSpPr>
        <dsp:cNvPr id="0" name=""/>
        <dsp:cNvSpPr/>
      </dsp:nvSpPr>
      <dsp:spPr>
        <a:xfrm>
          <a:off x="2354603" y="606845"/>
          <a:ext cx="91440" cy="1116009"/>
        </a:xfrm>
        <a:custGeom>
          <a:avLst/>
          <a:gdLst/>
          <a:ahLst/>
          <a:cxnLst/>
          <a:rect l="0" t="0" r="0" b="0"/>
          <a:pathLst>
            <a:path>
              <a:moveTo>
                <a:pt x="45720" y="0"/>
              </a:moveTo>
              <a:lnTo>
                <a:pt x="45720" y="11160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F6CDE6-0A22-41E9-AC8F-4BCB37BA957A}">
      <dsp:nvSpPr>
        <dsp:cNvPr id="0" name=""/>
        <dsp:cNvSpPr/>
      </dsp:nvSpPr>
      <dsp:spPr>
        <a:xfrm>
          <a:off x="932528" y="606845"/>
          <a:ext cx="1467795" cy="1116009"/>
        </a:xfrm>
        <a:custGeom>
          <a:avLst/>
          <a:gdLst/>
          <a:ahLst/>
          <a:cxnLst/>
          <a:rect l="0" t="0" r="0" b="0"/>
          <a:pathLst>
            <a:path>
              <a:moveTo>
                <a:pt x="1467795" y="0"/>
              </a:moveTo>
              <a:lnTo>
                <a:pt x="1467795" y="988639"/>
              </a:lnTo>
              <a:lnTo>
                <a:pt x="0" y="988639"/>
              </a:lnTo>
              <a:lnTo>
                <a:pt x="0" y="11160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63461-C191-4B96-AADB-39E4694D2444}">
      <dsp:nvSpPr>
        <dsp:cNvPr id="0" name=""/>
        <dsp:cNvSpPr/>
      </dsp:nvSpPr>
      <dsp:spPr>
        <a:xfrm>
          <a:off x="1793796" y="318"/>
          <a:ext cx="1213054" cy="6065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Principes</a:t>
          </a:r>
          <a:endParaRPr lang="fr-FR" sz="1500" kern="1200" dirty="0"/>
        </a:p>
      </dsp:txBody>
      <dsp:txXfrm>
        <a:off x="1793796" y="318"/>
        <a:ext cx="1213054" cy="606527"/>
      </dsp:txXfrm>
    </dsp:sp>
    <dsp:sp modelId="{A5BDF0EB-F7C9-4FF8-8041-AD903F279752}">
      <dsp:nvSpPr>
        <dsp:cNvPr id="0" name=""/>
        <dsp:cNvSpPr/>
      </dsp:nvSpPr>
      <dsp:spPr>
        <a:xfrm>
          <a:off x="326000" y="1722854"/>
          <a:ext cx="1213054" cy="60652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Indicateurs-cadre</a:t>
          </a:r>
          <a:endParaRPr lang="fr-FR" sz="1500" kern="1200" dirty="0"/>
        </a:p>
      </dsp:txBody>
      <dsp:txXfrm>
        <a:off x="326000" y="1722854"/>
        <a:ext cx="1213054" cy="606527"/>
      </dsp:txXfrm>
    </dsp:sp>
    <dsp:sp modelId="{7871E600-8301-47EC-8AEE-56B93E6A57DC}">
      <dsp:nvSpPr>
        <dsp:cNvPr id="0" name=""/>
        <dsp:cNvSpPr/>
      </dsp:nvSpPr>
      <dsp:spPr>
        <a:xfrm>
          <a:off x="1793796" y="1722854"/>
          <a:ext cx="1213054" cy="6065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Vérificateurs</a:t>
          </a:r>
          <a:r>
            <a:rPr lang="fr-FR" sz="1500" kern="1200" dirty="0" smtClean="0"/>
            <a:t> </a:t>
          </a:r>
          <a:endParaRPr lang="fr-FR" sz="1500" kern="1200" dirty="0"/>
        </a:p>
      </dsp:txBody>
      <dsp:txXfrm>
        <a:off x="1793796" y="1722854"/>
        <a:ext cx="1213054" cy="606527"/>
      </dsp:txXfrm>
    </dsp:sp>
    <dsp:sp modelId="{D6453DB4-25A1-4036-92A5-72F15393F529}">
      <dsp:nvSpPr>
        <dsp:cNvPr id="0" name=""/>
        <dsp:cNvSpPr/>
      </dsp:nvSpPr>
      <dsp:spPr>
        <a:xfrm>
          <a:off x="3261591" y="1722854"/>
          <a:ext cx="1213054" cy="606527"/>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Sources</a:t>
          </a:r>
          <a:r>
            <a:rPr lang="fr-FR" sz="1500" kern="1200" dirty="0" smtClean="0"/>
            <a:t> </a:t>
          </a:r>
          <a:r>
            <a:rPr lang="fr-FR" sz="1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d’informations</a:t>
          </a:r>
          <a:endParaRPr lang="fr-FR" sz="1500" kern="1200" dirty="0"/>
        </a:p>
      </dsp:txBody>
      <dsp:txXfrm>
        <a:off x="3261591" y="1722854"/>
        <a:ext cx="1213054" cy="606527"/>
      </dsp:txXfrm>
    </dsp:sp>
    <dsp:sp modelId="{9DC57057-54DB-4BBC-B34E-9D8FA48C41FC}">
      <dsp:nvSpPr>
        <dsp:cNvPr id="0" name=""/>
        <dsp:cNvSpPr/>
      </dsp:nvSpPr>
      <dsp:spPr>
        <a:xfrm>
          <a:off x="1059898" y="861586"/>
          <a:ext cx="1213054" cy="606527"/>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Critères </a:t>
          </a:r>
          <a:endParaRPr lang="fr-FR" sz="1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059898" y="861586"/>
        <a:ext cx="1213054" cy="60652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DF1A1-9EF6-44D9-9652-1617DD2ADAF7}" type="datetimeFigureOut">
              <a:rPr lang="fr-FR" smtClean="0"/>
              <a:t>11/06/2018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9F210-1007-4648-AE93-B76C4F27EC08}" type="slidenum">
              <a:rPr lang="fr-FR" smtClean="0"/>
              <a:t>‹N°›</a:t>
            </a:fld>
            <a:endParaRPr lang="fr-FR"/>
          </a:p>
        </p:txBody>
      </p:sp>
    </p:spTree>
    <p:extLst>
      <p:ext uri="{BB962C8B-B14F-4D97-AF65-F5344CB8AC3E}">
        <p14:creationId xmlns:p14="http://schemas.microsoft.com/office/powerpoint/2010/main" val="15667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Ces cadres définissent les lignes de conduite à adopter, les études spécifiques qu’il conviendra de réaliser, les compensations à prévoir, les modalités de recours des populations contre les activités proposées, les procédures de gestion de ces recours et enfin le processus de suivi et d'évaluation nécessaire pour vérifier la bonne mise en œuvre des mesures d’atténuation. Il convient de souligner que la RDC est le premier pays du monde à disposer d’instruments de sauvegarde environnementale et sociale sur la REDD+, dûment validés par la Banque Mondiale (Mai 2015). </a:t>
            </a:r>
          </a:p>
          <a:p>
            <a:pPr eaLnBrk="1" hangingPunct="1">
              <a:spcBef>
                <a:spcPct val="0"/>
              </a:spcBef>
            </a:pPr>
            <a:endParaRPr lang="en-US" altLang="en-US" dirty="0" smtClean="0"/>
          </a:p>
          <a:p>
            <a:endParaRPr lang="fr-FR" dirty="0"/>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3</a:t>
            </a:fld>
            <a:endParaRPr lang="fr-FR"/>
          </a:p>
        </p:txBody>
      </p:sp>
    </p:spTree>
    <p:extLst>
      <p:ext uri="{BB962C8B-B14F-4D97-AF65-F5344CB8AC3E}">
        <p14:creationId xmlns:p14="http://schemas.microsoft.com/office/powerpoint/2010/main" val="3685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Ces cadres définissent les lignes de conduite à adopter, les études spécifiques qu’il conviendra de réaliser, les compensations à prévoir, les modalités de recours des populations contre les activités proposées, les procédures de gestion de ces recours et enfin le processus de suivi et d'évaluation nécessaire pour vérifier la bonne mise en œuvre des mesures d’atténuation. Il convient de souligner que la RDC est le premier pays du monde à disposer d’instruments de sauvegarde environnementale et sociale sur la REDD+, dûment validés par la Banque Mondiale (Mai 2015). </a:t>
            </a:r>
          </a:p>
          <a:p>
            <a:pPr eaLnBrk="1" hangingPunct="1">
              <a:spcBef>
                <a:spcPct val="0"/>
              </a:spcBef>
            </a:pPr>
            <a:endParaRPr lang="en-US" altLang="en-US" dirty="0" smtClean="0"/>
          </a:p>
          <a:p>
            <a:endParaRPr lang="fr-FR" dirty="0"/>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4</a:t>
            </a:fld>
            <a:endParaRPr lang="fr-FR"/>
          </a:p>
        </p:txBody>
      </p:sp>
    </p:spTree>
    <p:extLst>
      <p:ext uri="{BB962C8B-B14F-4D97-AF65-F5344CB8AC3E}">
        <p14:creationId xmlns:p14="http://schemas.microsoft.com/office/powerpoint/2010/main" val="3685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Ces cadres définissent les lignes de conduite à adopter, les études spécifiques qu’il conviendra de réaliser, les compensations à prévoir, les modalités de recours des populations contre les activités proposées, les procédures de gestion de ces recours et enfin le processus de suivi et d'évaluation nécessaire pour vérifier la bonne mise en œuvre des mesures d’atténuation. Il convient de souligner que la RDC est le premier pays du monde à disposer d’instruments de sauvegarde environnementale et sociale sur la REDD+, dûment validés par la Banque Mondiale (Mai 2015). </a:t>
            </a:r>
          </a:p>
          <a:p>
            <a:pPr eaLnBrk="1" hangingPunct="1">
              <a:spcBef>
                <a:spcPct val="0"/>
              </a:spcBef>
            </a:pPr>
            <a:endParaRPr lang="en-US" altLang="en-US" dirty="0" smtClean="0"/>
          </a:p>
          <a:p>
            <a:endParaRPr lang="fr-FR" dirty="0"/>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5</a:t>
            </a:fld>
            <a:endParaRPr lang="fr-FR"/>
          </a:p>
        </p:txBody>
      </p:sp>
    </p:spTree>
    <p:extLst>
      <p:ext uri="{BB962C8B-B14F-4D97-AF65-F5344CB8AC3E}">
        <p14:creationId xmlns:p14="http://schemas.microsoft.com/office/powerpoint/2010/main" val="3685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Ces cadres définissent les lignes de conduite à adopter, les études spécifiques qu’il conviendra de réaliser, les compensations à prévoir, les modalités de recours des populations contre les activités proposées, les procédures de gestion de ces recours et enfin le processus de suivi et d'évaluation nécessaire pour vérifier la bonne mise en œuvre des mesures d’atténuation. Il convient de souligner que la RDC est le premier pays du monde à disposer d’instruments de sauvegarde environnementale et sociale sur la REDD+, dûment validés par la Banque Mondiale (Mai 2015). </a:t>
            </a:r>
          </a:p>
          <a:p>
            <a:pPr eaLnBrk="1" hangingPunct="1">
              <a:spcBef>
                <a:spcPct val="0"/>
              </a:spcBef>
            </a:pPr>
            <a:endParaRPr lang="en-US" altLang="en-US" dirty="0" smtClean="0"/>
          </a:p>
          <a:p>
            <a:endParaRPr lang="fr-FR" dirty="0"/>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6</a:t>
            </a:fld>
            <a:endParaRPr lang="fr-FR"/>
          </a:p>
        </p:txBody>
      </p:sp>
    </p:spTree>
    <p:extLst>
      <p:ext uri="{BB962C8B-B14F-4D97-AF65-F5344CB8AC3E}">
        <p14:creationId xmlns:p14="http://schemas.microsoft.com/office/powerpoint/2010/main" val="3685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7270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5848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1756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408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7276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21684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39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0874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75529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93076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5951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7822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2442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6610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1957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876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73709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469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541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77504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4238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362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87084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49937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2367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05217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27410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05456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83058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76729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2724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8864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8805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83027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66430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12118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23908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20259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318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167588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0127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92346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475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7277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048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5577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2056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7644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82339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5868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5580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219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2766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5363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2277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CA3B6-108D-49C5-B25A-1F4AC70C8973}"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5C81D-2A05-4920-BA35-C573E1D7C41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0574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287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64911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743029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8F50-638C-4E5B-A78E-A43BDA88F7F5}" type="datetimeFigureOut">
              <a:rPr lang="fr-FR" smtClean="0">
                <a:solidFill>
                  <a:prstClr val="black">
                    <a:tint val="75000"/>
                  </a:prstClr>
                </a:solidFill>
              </a:rPr>
              <a:pPr/>
              <a:t>11/06/2018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88C79-1944-44E7-9434-183B32E0C4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93302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2.emf"/><Relationship Id="rId4" Type="http://schemas.openxmlformats.org/officeDocument/2006/relationships/hyperlink" Target="https://www.forestcarbonpartnership.org/node/45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1700808"/>
            <a:ext cx="8964488" cy="2016224"/>
          </a:xfrm>
        </p:spPr>
        <p:txBody>
          <a:bodyPr>
            <a:noAutofit/>
          </a:bodyPr>
          <a:lstStyle/>
          <a:p>
            <a:r>
              <a:rPr lang="fr-FR" sz="2600" b="1" dirty="0"/>
              <a:t>Evaluation </a:t>
            </a:r>
            <a:r>
              <a:rPr lang="fr-FR" sz="2600" b="1" dirty="0" smtClean="0"/>
              <a:t>avantages/risques </a:t>
            </a:r>
            <a:r>
              <a:rPr lang="fr-FR" sz="2600" b="1" dirty="0"/>
              <a:t>environnementaux et </a:t>
            </a:r>
            <a:r>
              <a:rPr lang="fr-FR" sz="2600" b="1" dirty="0" smtClean="0"/>
              <a:t>sociaux</a:t>
            </a:r>
            <a:r>
              <a:rPr lang="fr-FR" sz="2600" b="1" dirty="0" smtClean="0">
                <a:solidFill>
                  <a:schemeClr val="accent3">
                    <a:lumMod val="50000"/>
                  </a:schemeClr>
                </a:solidFill>
                <a:latin typeface="Trebuchet MS" pitchFamily="34" charset="0"/>
              </a:rPr>
              <a:t/>
            </a:r>
            <a:br>
              <a:rPr lang="fr-FR" sz="2600" b="1" dirty="0" smtClean="0">
                <a:solidFill>
                  <a:schemeClr val="accent3">
                    <a:lumMod val="50000"/>
                  </a:schemeClr>
                </a:solidFill>
                <a:latin typeface="Trebuchet MS" pitchFamily="34" charset="0"/>
              </a:rPr>
            </a:br>
            <a:endParaRPr lang="fr-FR" sz="2600" b="1" dirty="0">
              <a:solidFill>
                <a:schemeClr val="accent3">
                  <a:lumMod val="50000"/>
                </a:schemeClr>
              </a:solidFill>
              <a:latin typeface="Trebuchet MS" pitchFamily="34" charset="0"/>
            </a:endParaRPr>
          </a:p>
        </p:txBody>
      </p:sp>
      <p:sp>
        <p:nvSpPr>
          <p:cNvPr id="4" name="Sous-titre 2"/>
          <p:cNvSpPr txBox="1">
            <a:spLocks/>
          </p:cNvSpPr>
          <p:nvPr/>
        </p:nvSpPr>
        <p:spPr>
          <a:xfrm>
            <a:off x="683568" y="4509120"/>
            <a:ext cx="7488832"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smtClean="0">
                <a:solidFill>
                  <a:prstClr val="white">
                    <a:lumMod val="50000"/>
                  </a:prstClr>
                </a:solidFill>
                <a:latin typeface="Trebuchet MS" pitchFamily="34" charset="0"/>
              </a:rPr>
              <a:t>ASSANI ONGALA Hassan</a:t>
            </a:r>
            <a:endParaRPr lang="fr-FR" sz="1800" dirty="0" smtClean="0">
              <a:solidFill>
                <a:prstClr val="white">
                  <a:lumMod val="50000"/>
                </a:prstClr>
              </a:solidFill>
              <a:latin typeface="Trebuchet MS" pitchFamily="34" charset="0"/>
            </a:endParaRPr>
          </a:p>
          <a:p>
            <a:r>
              <a:rPr lang="fr-FR" sz="1800" dirty="0" smtClean="0">
                <a:solidFill>
                  <a:prstClr val="white">
                    <a:lumMod val="50000"/>
                  </a:prstClr>
                </a:solidFill>
                <a:latin typeface="Trebuchet MS" pitchFamily="34" charset="0"/>
              </a:rPr>
              <a:t>Expert ERPD CN-REDD/DRC</a:t>
            </a:r>
            <a:endParaRPr lang="fr-FR" sz="1800" dirty="0" smtClean="0">
              <a:solidFill>
                <a:prstClr val="white">
                  <a:lumMod val="50000"/>
                </a:prstClr>
              </a:solidFill>
              <a:latin typeface="Trebuchet MS" pitchFamily="34" charset="0"/>
            </a:endParaRPr>
          </a:p>
          <a:p>
            <a:r>
              <a:rPr lang="fr-FR" sz="1800" dirty="0" smtClean="0"/>
              <a:t>+243 81 999 58 58/</a:t>
            </a:r>
            <a:r>
              <a:rPr lang="fr-FR" sz="1800" dirty="0" err="1" smtClean="0"/>
              <a:t>assani_hassan@yahoo,fr</a:t>
            </a:r>
            <a:endParaRPr lang="fr-FR" sz="1800" dirty="0" smtClean="0">
              <a:solidFill>
                <a:prstClr val="black">
                  <a:tint val="75000"/>
                </a:prstClr>
              </a:solidFill>
            </a:endParaRPr>
          </a:p>
          <a:p>
            <a:endParaRPr lang="fr-FR" sz="1800" dirty="0">
              <a:solidFill>
                <a:prstClr val="black">
                  <a:tint val="75000"/>
                </a:prstClr>
              </a:solidFill>
            </a:endParaRPr>
          </a:p>
        </p:txBody>
      </p:sp>
      <p:sp>
        <p:nvSpPr>
          <p:cNvPr id="5" name="Footer Placeholder 3"/>
          <p:cNvSpPr>
            <a:spLocks noGrp="1"/>
          </p:cNvSpPr>
          <p:nvPr>
            <p:ph type="ftr" sz="quarter" idx="11"/>
          </p:nvPr>
        </p:nvSpPr>
        <p:spPr>
          <a:xfrm>
            <a:off x="617984" y="2924944"/>
            <a:ext cx="7620000" cy="1143000"/>
          </a:xfrm>
        </p:spPr>
        <p:txBody>
          <a:bodyPr/>
          <a:lstStyle/>
          <a:p>
            <a:endParaRPr lang="en-US" sz="1400" b="1" dirty="0"/>
          </a:p>
          <a:p>
            <a:r>
              <a:rPr lang="fr-FR" sz="1800" b="1" dirty="0"/>
              <a:t>Echange de connaissances régional Sud-Sud sur les Sauvegardes REDD+ et les Systèmes d’Information sur les Sauvegardes en Afrique </a:t>
            </a:r>
          </a:p>
          <a:p>
            <a:r>
              <a:rPr lang="fr-FR" sz="1800" b="1" dirty="0"/>
              <a:t>Accra.  12 – 13 Juin 2018</a:t>
            </a:r>
          </a:p>
          <a:p>
            <a:pPr algn="ctr"/>
            <a:endParaRPr lang="en-US" sz="1800" b="1" dirty="0"/>
          </a:p>
        </p:txBody>
      </p:sp>
      <p:pic>
        <p:nvPicPr>
          <p:cNvPr id="6"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0"/>
            <a:ext cx="2283172"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7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2564904"/>
            <a:ext cx="8229600" cy="3024336"/>
          </a:xfrm>
        </p:spPr>
        <p:txBody>
          <a:bodyPr>
            <a:noAutofit/>
          </a:bodyPr>
          <a:lstStyle/>
          <a:p>
            <a:pPr marL="0" indent="0">
              <a:buNone/>
            </a:pPr>
            <a:r>
              <a:rPr lang="fr-FR" sz="2200" dirty="0">
                <a:latin typeface="Trebuchet MS" pitchFamily="34" charset="0"/>
              </a:rPr>
              <a:t> </a:t>
            </a:r>
            <a:endParaRPr lang="fr-FR" sz="2200" dirty="0">
              <a:latin typeface="Trebuchet MS" pitchFamily="34" charset="0"/>
            </a:endParaRPr>
          </a:p>
        </p:txBody>
      </p:sp>
      <p:sp>
        <p:nvSpPr>
          <p:cNvPr id="6" name="Titre 3"/>
          <p:cNvSpPr>
            <a:spLocks noGrp="1"/>
          </p:cNvSpPr>
          <p:nvPr>
            <p:ph type="title"/>
          </p:nvPr>
        </p:nvSpPr>
        <p:spPr>
          <a:xfrm>
            <a:off x="-7229" y="1196752"/>
            <a:ext cx="9144000" cy="1008112"/>
          </a:xfrm>
        </p:spPr>
        <p:txBody>
          <a:bodyPr>
            <a:noAutofit/>
          </a:bodyPr>
          <a:lstStyle/>
          <a:p>
            <a:r>
              <a:rPr lang="fr-FR" sz="2200" dirty="0">
                <a:latin typeface="Trebuchet MS" pitchFamily="34" charset="0"/>
              </a:rPr>
              <a:t/>
            </a:r>
            <a:br>
              <a:rPr lang="fr-FR" sz="2200" dirty="0">
                <a:latin typeface="Trebuchet MS" pitchFamily="34" charset="0"/>
              </a:rPr>
            </a:br>
            <a:r>
              <a:rPr lang="fr-FR" sz="2200" b="1" dirty="0">
                <a:latin typeface="Arial" pitchFamily="34" charset="0"/>
                <a:cs typeface="Arial" pitchFamily="34" charset="0"/>
              </a:rPr>
              <a:t>Standards Socio-environnementaux et les Sauvegardes de Cancun</a:t>
            </a:r>
            <a:r>
              <a:rPr lang="fr-FR" sz="2200" dirty="0">
                <a:latin typeface="Trebuchet MS" pitchFamily="34" charset="0"/>
              </a:rPr>
              <a:t/>
            </a:r>
            <a:br>
              <a:rPr lang="fr-FR" sz="2200" dirty="0">
                <a:latin typeface="Trebuchet MS" pitchFamily="34" charset="0"/>
              </a:rPr>
            </a:br>
            <a:endParaRPr lang="fr-FR" sz="2200" dirty="0">
              <a:latin typeface="Trebuchet MS" pitchFamily="34" charset="0"/>
            </a:endParaRPr>
          </a:p>
        </p:txBody>
      </p:sp>
      <p:sp>
        <p:nvSpPr>
          <p:cNvPr id="18" name="Espace réservé du contenu 2"/>
          <p:cNvSpPr txBox="1">
            <a:spLocks/>
          </p:cNvSpPr>
          <p:nvPr/>
        </p:nvSpPr>
        <p:spPr>
          <a:xfrm>
            <a:off x="361988" y="2050032"/>
            <a:ext cx="7910264" cy="3547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endParaRPr lang="fr-FR" sz="1400" smtClean="0">
              <a:latin typeface="Arial" pitchFamily="34" charset="0"/>
              <a:cs typeface="Arial" pitchFamily="34" charset="0"/>
            </a:endParaRPr>
          </a:p>
          <a:p>
            <a:pPr algn="just">
              <a:buFont typeface="Arial" pitchFamily="34" charset="0"/>
              <a:buNone/>
            </a:pPr>
            <a:endParaRPr lang="fr-FR" sz="1400" smtClean="0">
              <a:latin typeface="Arial" pitchFamily="34" charset="0"/>
              <a:cs typeface="Arial" pitchFamily="34" charset="0"/>
            </a:endParaRPr>
          </a:p>
          <a:p>
            <a:pPr algn="just">
              <a:buFont typeface="Arial" pitchFamily="34" charset="0"/>
              <a:buNone/>
            </a:pPr>
            <a:r>
              <a:rPr lang="fr-FR" sz="1400" smtClean="0">
                <a:latin typeface="Arial" pitchFamily="34" charset="0"/>
                <a:cs typeface="Arial" pitchFamily="34" charset="0"/>
              </a:rPr>
              <a:t> </a:t>
            </a:r>
          </a:p>
          <a:p>
            <a:pPr algn="just"/>
            <a:endParaRPr lang="fr-FR" sz="1400" smtClean="0">
              <a:latin typeface="Trebuchet MS" pitchFamily="34" charset="0"/>
            </a:endParaRPr>
          </a:p>
          <a:p>
            <a:r>
              <a:rPr lang="fr-FR" sz="2400" smtClean="0"/>
              <a:t>h</a:t>
            </a:r>
            <a:endParaRPr lang="fr-FR" sz="2400" dirty="0" smtClean="0"/>
          </a:p>
        </p:txBody>
      </p:sp>
      <p:graphicFrame>
        <p:nvGraphicFramePr>
          <p:cNvPr id="19" name="Diagramme 18"/>
          <p:cNvGraphicFramePr/>
          <p:nvPr>
            <p:extLst>
              <p:ext uri="{D42A27DB-BD31-4B8C-83A1-F6EECF244321}">
                <p14:modId xmlns:p14="http://schemas.microsoft.com/office/powerpoint/2010/main" val="1461098713"/>
              </p:ext>
            </p:extLst>
          </p:nvPr>
        </p:nvGraphicFramePr>
        <p:xfrm>
          <a:off x="251520" y="1916832"/>
          <a:ext cx="4728996" cy="2853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me 19"/>
          <p:cNvGraphicFramePr/>
          <p:nvPr>
            <p:extLst>
              <p:ext uri="{D42A27DB-BD31-4B8C-83A1-F6EECF244321}">
                <p14:modId xmlns:p14="http://schemas.microsoft.com/office/powerpoint/2010/main" val="398649209"/>
              </p:ext>
            </p:extLst>
          </p:nvPr>
        </p:nvGraphicFramePr>
        <p:xfrm>
          <a:off x="4572000" y="3645024"/>
          <a:ext cx="4800647" cy="2329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Flèche droite 20"/>
          <p:cNvSpPr/>
          <p:nvPr/>
        </p:nvSpPr>
        <p:spPr>
          <a:xfrm>
            <a:off x="3338019" y="3853919"/>
            <a:ext cx="2818001" cy="410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4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2" name="Imag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2555776" cy="14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518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00808"/>
            <a:ext cx="8964488" cy="4032448"/>
          </a:xfrm>
        </p:spPr>
        <p:txBody>
          <a:bodyPr>
            <a:noAutofit/>
          </a:bodyPr>
          <a:lstStyle/>
          <a:p>
            <a:pPr algn="just"/>
            <a:endParaRPr lang="fr-FR" altLang="fr-FR" sz="2000" dirty="0" smtClean="0">
              <a:cs typeface="Arial" charset="0"/>
            </a:endParaRPr>
          </a:p>
          <a:p>
            <a:pPr algn="just"/>
            <a:r>
              <a:rPr lang="fr-FR" altLang="fr-FR" sz="2000" dirty="0" smtClean="0">
                <a:cs typeface="Arial" charset="0"/>
              </a:rPr>
              <a:t>La </a:t>
            </a:r>
            <a:r>
              <a:rPr lang="fr-FR" altLang="fr-FR" sz="2000" dirty="0">
                <a:cs typeface="Arial" charset="0"/>
              </a:rPr>
              <a:t>RDC a adopté une approche particulière en matière de sauvegardes REDD+ consistant à élaborer des </a:t>
            </a:r>
            <a:r>
              <a:rPr lang="fr-FR" altLang="fr-FR" sz="2000" b="1" dirty="0">
                <a:solidFill>
                  <a:srgbClr val="FF0000"/>
                </a:solidFill>
                <a:cs typeface="Arial" charset="0"/>
              </a:rPr>
              <a:t>Standards nationaux </a:t>
            </a:r>
            <a:r>
              <a:rPr lang="fr-FR" altLang="fr-FR" sz="2000" dirty="0">
                <a:cs typeface="Arial" charset="0"/>
              </a:rPr>
              <a:t>sociaux et environnementaux REDD+, considérés comme cadre normatif en alignement avec les exigences de la CCNUCC et la législation nationale, intégré dans l’Evaluation Environnementale et Sociale Stratégique (</a:t>
            </a:r>
            <a:r>
              <a:rPr lang="fr-FR" altLang="fr-FR" sz="2000" b="1" dirty="0">
                <a:solidFill>
                  <a:srgbClr val="FF0000"/>
                </a:solidFill>
                <a:cs typeface="Arial" charset="0"/>
              </a:rPr>
              <a:t>EESS ou SESA</a:t>
            </a:r>
            <a:r>
              <a:rPr lang="fr-FR" altLang="fr-FR" sz="2000" dirty="0" smtClean="0">
                <a:cs typeface="Arial" charset="0"/>
              </a:rPr>
              <a:t>),conformément </a:t>
            </a:r>
            <a:r>
              <a:rPr lang="fr-FR" altLang="fr-FR" sz="2000" dirty="0">
                <a:cs typeface="Arial" charset="0"/>
              </a:rPr>
              <a:t>aux politiques opérationnelles de la </a:t>
            </a:r>
            <a:r>
              <a:rPr lang="fr-FR" altLang="fr-FR" sz="2000" dirty="0" smtClean="0">
                <a:cs typeface="Arial" charset="0"/>
              </a:rPr>
              <a:t>BM.(</a:t>
            </a:r>
            <a:r>
              <a:rPr lang="fr-FR" altLang="fr-FR" sz="2000" dirty="0" err="1" smtClean="0">
                <a:cs typeface="Arial" charset="0"/>
              </a:rPr>
              <a:t>disponibles.ici</a:t>
            </a:r>
            <a:r>
              <a:rPr lang="fr-FR" altLang="fr-FR" sz="2000" dirty="0" smtClean="0">
                <a:cs typeface="Arial" charset="0"/>
              </a:rPr>
              <a:t>: </a:t>
            </a:r>
            <a:r>
              <a:rPr lang="fr-FR" sz="2000" dirty="0" smtClean="0">
                <a:hlinkClick r:id="rId4"/>
              </a:rPr>
              <a:t>https://www.forestcarbonpartnership.org/node/4582</a:t>
            </a:r>
            <a:r>
              <a:rPr lang="fr-FR" sz="2000" dirty="0" smtClean="0"/>
              <a:t>)</a:t>
            </a:r>
          </a:p>
          <a:p>
            <a:pPr algn="just"/>
            <a:endParaRPr lang="fr-FR" sz="1200" dirty="0" smtClean="0"/>
          </a:p>
          <a:p>
            <a:pPr algn="just"/>
            <a:endParaRPr lang="fr-FR" sz="1200" dirty="0" smtClean="0"/>
          </a:p>
          <a:p>
            <a:pPr algn="just"/>
            <a:r>
              <a:rPr lang="fr-FR" sz="2000" dirty="0" smtClean="0"/>
              <a:t>L’Evaluation </a:t>
            </a:r>
            <a:r>
              <a:rPr lang="fr-FR" sz="2000" dirty="0"/>
              <a:t>Environnementale et Sociale Stratégique (EESS) de la REDD+ en RDC a été conduite de manière très inclusive, avec une très forte participation de la société civile, des PACL et des autres parties prenantes concernées  à tous les niveaux parallèlement avec la Stratégie -cadre REDD</a:t>
            </a:r>
            <a:r>
              <a:rPr lang="fr-FR" sz="2000" dirty="0" smtClean="0"/>
              <a:t>+.</a:t>
            </a:r>
          </a:p>
          <a:p>
            <a:pPr marL="0" indent="0" algn="just">
              <a:buNone/>
            </a:pPr>
            <a:endParaRPr lang="fr-FR" sz="1000" dirty="0" smtClean="0"/>
          </a:p>
          <a:p>
            <a:pPr marL="0" indent="0" algn="just">
              <a:buNone/>
            </a:pPr>
            <a:endParaRPr lang="fr-FR" sz="1600" dirty="0" smtClean="0"/>
          </a:p>
          <a:p>
            <a:pPr marL="0" indent="0" algn="just">
              <a:buNone/>
            </a:pPr>
            <a:endParaRPr lang="fr-FR" sz="1600" dirty="0"/>
          </a:p>
        </p:txBody>
      </p:sp>
      <p:sp>
        <p:nvSpPr>
          <p:cNvPr id="6" name="ZoneTexte 1"/>
          <p:cNvSpPr txBox="1">
            <a:spLocks noGrp="1" noChangeArrowheads="1"/>
          </p:cNvSpPr>
          <p:nvPr>
            <p:ph type="title"/>
          </p:nvPr>
        </p:nvSpPr>
        <p:spPr bwMode="auto">
          <a:xfrm>
            <a:off x="0" y="1268760"/>
            <a:ext cx="9036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FR" altLang="fr-FR" sz="2000" b="1" dirty="0">
                <a:latin typeface="Arial" pitchFamily="34" charset="0"/>
              </a:rPr>
              <a:t>Standards </a:t>
            </a:r>
            <a:r>
              <a:rPr lang="fr-FR" altLang="fr-FR" sz="2000" b="1" dirty="0" smtClean="0">
                <a:latin typeface="Arial" pitchFamily="34" charset="0"/>
              </a:rPr>
              <a:t>socio-environnementaux </a:t>
            </a:r>
            <a:r>
              <a:rPr lang="fr-FR" altLang="fr-FR" sz="2000" b="1" dirty="0">
                <a:latin typeface="Arial" pitchFamily="34" charset="0"/>
              </a:rPr>
              <a:t>de la REDD</a:t>
            </a:r>
            <a:r>
              <a:rPr lang="fr-FR" altLang="fr-FR" sz="2000" b="1" dirty="0" smtClean="0">
                <a:latin typeface="Arial" pitchFamily="34" charset="0"/>
              </a:rPr>
              <a:t>+: </a:t>
            </a:r>
            <a:r>
              <a:rPr lang="fr-FR" altLang="fr-FR" sz="2000" b="1" dirty="0">
                <a:latin typeface="Arial" pitchFamily="34" charset="0"/>
              </a:rPr>
              <a:t>instruments de sauvegardes</a:t>
            </a:r>
          </a:p>
          <a:p>
            <a:pPr>
              <a:spcBef>
                <a:spcPct val="0"/>
              </a:spcBef>
              <a:buFontTx/>
              <a:buNone/>
            </a:pPr>
            <a:endParaRPr lang="fr-FR" altLang="fr-FR" sz="2000" dirty="0">
              <a:latin typeface="Arial" pitchFamily="34" charset="0"/>
            </a:endParaRPr>
          </a:p>
        </p:txBody>
      </p:sp>
      <p:pic>
        <p:nvPicPr>
          <p:cNvPr id="4"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0"/>
            <a:ext cx="2283172"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594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700808"/>
            <a:ext cx="8640960" cy="4032448"/>
          </a:xfrm>
        </p:spPr>
        <p:txBody>
          <a:bodyPr>
            <a:noAutofit/>
          </a:bodyPr>
          <a:lstStyle/>
          <a:p>
            <a:pPr algn="just"/>
            <a:endParaRPr lang="fr-FR" sz="300" dirty="0" smtClean="0"/>
          </a:p>
          <a:p>
            <a:pPr algn="just"/>
            <a:endParaRPr lang="fr-FR" sz="300" dirty="0"/>
          </a:p>
          <a:p>
            <a:pPr algn="just"/>
            <a:endParaRPr lang="fr-FR" sz="300" dirty="0" smtClean="0"/>
          </a:p>
          <a:p>
            <a:pPr algn="just"/>
            <a:endParaRPr lang="fr-FR" sz="300" dirty="0"/>
          </a:p>
          <a:p>
            <a:pPr algn="just"/>
            <a:endParaRPr lang="fr-FR" sz="300" dirty="0" smtClean="0"/>
          </a:p>
          <a:p>
            <a:pPr algn="just"/>
            <a:endParaRPr lang="fr-FR" sz="300" dirty="0"/>
          </a:p>
          <a:p>
            <a:pPr algn="just"/>
            <a:endParaRPr lang="fr-FR" sz="300" dirty="0" smtClean="0"/>
          </a:p>
          <a:p>
            <a:pPr algn="just"/>
            <a:endParaRPr lang="fr-FR" sz="300" dirty="0"/>
          </a:p>
          <a:p>
            <a:pPr algn="just"/>
            <a:endParaRPr lang="fr-FR" sz="300" dirty="0" smtClean="0"/>
          </a:p>
          <a:p>
            <a:pPr algn="just"/>
            <a:endParaRPr lang="fr-FR" sz="300" dirty="0"/>
          </a:p>
          <a:p>
            <a:pPr algn="just"/>
            <a:endParaRPr lang="fr-FR" sz="300" dirty="0" smtClean="0"/>
          </a:p>
          <a:p>
            <a:pPr algn="just"/>
            <a:endParaRPr lang="fr-FR" sz="300" dirty="0"/>
          </a:p>
          <a:p>
            <a:pPr algn="just"/>
            <a:endParaRPr lang="fr-FR" sz="300" dirty="0"/>
          </a:p>
          <a:p>
            <a:pPr marL="285750" indent="-285750" algn="just">
              <a:defRPr/>
            </a:pPr>
            <a:endParaRPr lang="fr-FR" sz="2000" b="1" dirty="0" smtClean="0"/>
          </a:p>
          <a:p>
            <a:pPr marL="285750" indent="-285750" algn="just">
              <a:defRPr/>
            </a:pPr>
            <a:endParaRPr lang="fr-FR" sz="2000" b="1" dirty="0"/>
          </a:p>
          <a:p>
            <a:pPr marL="285750" indent="-285750" algn="just">
              <a:defRPr/>
            </a:pPr>
            <a:r>
              <a:rPr lang="fr-FR" sz="2000" b="1" dirty="0" smtClean="0"/>
              <a:t>Résultats </a:t>
            </a:r>
            <a:r>
              <a:rPr lang="fr-FR" sz="2000" b="1" dirty="0"/>
              <a:t>de  l’EESS: </a:t>
            </a:r>
            <a:r>
              <a:rPr lang="fr-FR" sz="2000" dirty="0"/>
              <a:t>adoption du </a:t>
            </a:r>
            <a:r>
              <a:rPr lang="fr-FR" sz="2000" b="1" dirty="0"/>
              <a:t>Cadre de Gestion Environnementale et Sociale (CGES) de la REDD+, </a:t>
            </a:r>
            <a:r>
              <a:rPr lang="fr-FR" sz="2000" dirty="0"/>
              <a:t>complété de 5 cadres particuliers en vue de tacler les aspects spécifiques des risques liés aux investissements REDD+ : </a:t>
            </a:r>
            <a:r>
              <a:rPr lang="fr-FR" sz="2000" dirty="0" smtClean="0"/>
              <a:t>i) </a:t>
            </a:r>
            <a:r>
              <a:rPr lang="fr-FR" sz="1400" b="1" dirty="0" smtClean="0"/>
              <a:t>Cadre </a:t>
            </a:r>
            <a:r>
              <a:rPr lang="fr-FR" sz="1400" b="1" dirty="0"/>
              <a:t>de Gestion des Pestes et Pesticides (CGPP</a:t>
            </a:r>
            <a:r>
              <a:rPr lang="fr-FR" sz="1400" b="1" dirty="0" smtClean="0"/>
              <a:t>); ii) Cadre </a:t>
            </a:r>
            <a:r>
              <a:rPr lang="fr-FR" sz="1400" b="1" dirty="0"/>
              <a:t>de Gestion du Patrimoine Culturel (CGPC</a:t>
            </a:r>
            <a:r>
              <a:rPr lang="fr-FR" sz="1400" b="1" dirty="0" smtClean="0"/>
              <a:t>), iii) Cadre </a:t>
            </a:r>
            <a:r>
              <a:rPr lang="fr-FR" sz="1400" b="1" dirty="0"/>
              <a:t>en Faveur des Populations Autochtones (CFPA</a:t>
            </a:r>
            <a:r>
              <a:rPr lang="fr-FR" sz="1400" b="1" dirty="0" smtClean="0"/>
              <a:t>), iv) Cadre </a:t>
            </a:r>
            <a:r>
              <a:rPr lang="fr-FR" sz="1400" b="1" dirty="0"/>
              <a:t>Permanent de Réinstallation Involontaire (CPRI</a:t>
            </a:r>
            <a:r>
              <a:rPr lang="fr-FR" sz="1400" b="1" dirty="0" smtClean="0"/>
              <a:t>), v) Cadre </a:t>
            </a:r>
            <a:r>
              <a:rPr lang="fr-FR" sz="1400" b="1" dirty="0"/>
              <a:t>Fonctionnel (CF).</a:t>
            </a:r>
          </a:p>
          <a:p>
            <a:pPr algn="just"/>
            <a:endParaRPr lang="fr-FR" sz="800" dirty="0" smtClean="0"/>
          </a:p>
          <a:p>
            <a:pPr marL="0" indent="0" algn="just">
              <a:buNone/>
            </a:pPr>
            <a:endParaRPr lang="fr-FR" sz="1200" dirty="0" smtClean="0"/>
          </a:p>
          <a:p>
            <a:pPr marL="0" indent="0" algn="just">
              <a:buNone/>
            </a:pPr>
            <a:endParaRPr lang="fr-FR" sz="1200" dirty="0">
              <a:latin typeface="Trebuchet MS" pitchFamily="34" charset="0"/>
            </a:endParaRPr>
          </a:p>
        </p:txBody>
      </p:sp>
      <p:sp>
        <p:nvSpPr>
          <p:cNvPr id="6" name="ZoneTexte 1"/>
          <p:cNvSpPr txBox="1">
            <a:spLocks noGrp="1" noChangeArrowheads="1"/>
          </p:cNvSpPr>
          <p:nvPr>
            <p:ph type="title"/>
          </p:nvPr>
        </p:nvSpPr>
        <p:spPr bwMode="auto">
          <a:xfrm>
            <a:off x="31415" y="-762560"/>
            <a:ext cx="903649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FR" altLang="fr-FR" sz="2000" b="1" dirty="0" smtClean="0">
                <a:latin typeface="Arial" pitchFamily="34" charset="0"/>
              </a:rPr>
              <a:t/>
            </a:r>
            <a:br>
              <a:rPr lang="fr-FR" altLang="fr-FR" sz="2000" b="1" dirty="0" smtClean="0">
                <a:latin typeface="Arial" pitchFamily="34" charset="0"/>
              </a:rPr>
            </a:br>
            <a:r>
              <a:rPr lang="fr-FR" altLang="fr-FR" sz="2000" b="1" dirty="0">
                <a:latin typeface="Arial" pitchFamily="34" charset="0"/>
              </a:rPr>
              <a:t/>
            </a:r>
            <a:br>
              <a:rPr lang="fr-FR" altLang="fr-FR" sz="2000" b="1" dirty="0">
                <a:latin typeface="Arial" pitchFamily="34" charset="0"/>
              </a:rPr>
            </a:br>
            <a:r>
              <a:rPr lang="fr-FR" altLang="fr-FR" sz="2000" b="1" dirty="0" smtClean="0">
                <a:latin typeface="Arial" pitchFamily="34" charset="0"/>
              </a:rPr>
              <a:t/>
            </a:r>
            <a:br>
              <a:rPr lang="fr-FR" altLang="fr-FR" sz="2000" b="1" dirty="0" smtClean="0">
                <a:latin typeface="Arial" pitchFamily="34" charset="0"/>
              </a:rPr>
            </a:br>
            <a:r>
              <a:rPr lang="fr-FR" altLang="fr-FR" sz="2000" b="1" dirty="0">
                <a:latin typeface="Arial" pitchFamily="34" charset="0"/>
              </a:rPr>
              <a:t/>
            </a:r>
            <a:br>
              <a:rPr lang="fr-FR" altLang="fr-FR" sz="2000" b="1" dirty="0">
                <a:latin typeface="Arial" pitchFamily="34" charset="0"/>
              </a:rPr>
            </a:br>
            <a:r>
              <a:rPr lang="fr-FR" altLang="fr-FR" sz="2000" b="1" dirty="0" smtClean="0">
                <a:latin typeface="Arial" pitchFamily="34" charset="0"/>
              </a:rPr>
              <a:t/>
            </a:r>
            <a:br>
              <a:rPr lang="fr-FR" altLang="fr-FR" sz="2000" b="1" dirty="0" smtClean="0">
                <a:latin typeface="Arial" pitchFamily="34" charset="0"/>
              </a:rPr>
            </a:br>
            <a:r>
              <a:rPr lang="fr-FR" altLang="fr-FR" sz="2000" b="1" dirty="0" smtClean="0">
                <a:latin typeface="Arial" pitchFamily="34" charset="0"/>
              </a:rPr>
              <a:t/>
            </a:r>
            <a:br>
              <a:rPr lang="fr-FR" altLang="fr-FR" sz="2000" b="1" dirty="0" smtClean="0">
                <a:latin typeface="Arial" pitchFamily="34" charset="0"/>
              </a:rPr>
            </a:br>
            <a:r>
              <a:rPr lang="fr-FR" altLang="fr-FR" sz="2000" b="1" dirty="0">
                <a:latin typeface="Arial" pitchFamily="34" charset="0"/>
              </a:rPr>
              <a:t/>
            </a:r>
            <a:br>
              <a:rPr lang="fr-FR" altLang="fr-FR" sz="2000" b="1" dirty="0">
                <a:latin typeface="Arial" pitchFamily="34" charset="0"/>
              </a:rPr>
            </a:br>
            <a:r>
              <a:rPr lang="fr-FR" altLang="fr-FR" sz="2000" b="1" dirty="0" smtClean="0">
                <a:latin typeface="Arial" pitchFamily="34" charset="0"/>
              </a:rPr>
              <a:t/>
            </a:r>
            <a:br>
              <a:rPr lang="fr-FR" altLang="fr-FR" sz="2000" b="1" dirty="0" smtClean="0">
                <a:latin typeface="Arial" pitchFamily="34" charset="0"/>
              </a:rPr>
            </a:br>
            <a:r>
              <a:rPr lang="fr-FR" altLang="fr-FR" sz="2000" b="1" dirty="0" smtClean="0">
                <a:latin typeface="Arial" pitchFamily="34" charset="0"/>
              </a:rPr>
              <a:t>Standards socio-environnementaux </a:t>
            </a:r>
            <a:r>
              <a:rPr lang="fr-FR" altLang="fr-FR" sz="2000" b="1" dirty="0">
                <a:latin typeface="Arial" pitchFamily="34" charset="0"/>
              </a:rPr>
              <a:t>de la REDD</a:t>
            </a:r>
            <a:r>
              <a:rPr lang="fr-FR" altLang="fr-FR" sz="2000" b="1" dirty="0" smtClean="0">
                <a:latin typeface="Arial" pitchFamily="34" charset="0"/>
              </a:rPr>
              <a:t>+: </a:t>
            </a:r>
            <a:r>
              <a:rPr lang="fr-FR" altLang="fr-FR" sz="2000" b="1" dirty="0">
                <a:latin typeface="Arial" pitchFamily="34" charset="0"/>
              </a:rPr>
              <a:t>instruments de </a:t>
            </a:r>
            <a:r>
              <a:rPr lang="fr-FR" altLang="fr-FR" sz="2000" b="1" dirty="0" smtClean="0">
                <a:latin typeface="Arial" pitchFamily="34" charset="0"/>
              </a:rPr>
              <a:t>sauvegardes (2/2)</a:t>
            </a:r>
            <a:endParaRPr lang="fr-FR" altLang="fr-FR" sz="2000" b="1" dirty="0">
              <a:latin typeface="Arial" pitchFamily="34" charset="0"/>
            </a:endParaRPr>
          </a:p>
          <a:p>
            <a:pPr>
              <a:spcBef>
                <a:spcPct val="0"/>
              </a:spcBef>
              <a:buFontTx/>
              <a:buNone/>
            </a:pPr>
            <a:r>
              <a:rPr lang="fr-FR" altLang="fr-FR" sz="2000" dirty="0" smtClean="0">
                <a:latin typeface="Arial" pitchFamily="34" charset="0"/>
              </a:rPr>
              <a:t/>
            </a:r>
            <a:br>
              <a:rPr lang="fr-FR" altLang="fr-FR" sz="2000" dirty="0" smtClean="0">
                <a:latin typeface="Arial" pitchFamily="34" charset="0"/>
              </a:rPr>
            </a:br>
            <a:r>
              <a:rPr lang="fr-FR" altLang="fr-FR" sz="2000" dirty="0" smtClean="0">
                <a:latin typeface="Arial" pitchFamily="34" charset="0"/>
              </a:rPr>
              <a:t/>
            </a:r>
            <a:br>
              <a:rPr lang="fr-FR" altLang="fr-FR" sz="2000" dirty="0" smtClean="0">
                <a:latin typeface="Arial" pitchFamily="34" charset="0"/>
              </a:rPr>
            </a:br>
            <a:r>
              <a:rPr lang="fr-FR" altLang="fr-FR" sz="2000" dirty="0">
                <a:latin typeface="Arial" pitchFamily="34" charset="0"/>
              </a:rPr>
              <a:t/>
            </a:r>
            <a:br>
              <a:rPr lang="fr-FR" altLang="fr-FR" sz="2000" dirty="0">
                <a:latin typeface="Arial" pitchFamily="34" charset="0"/>
              </a:rPr>
            </a:br>
            <a:r>
              <a:rPr lang="fr-FR" altLang="fr-FR" sz="2000" dirty="0" smtClean="0">
                <a:latin typeface="Arial" pitchFamily="34" charset="0"/>
              </a:rPr>
              <a:t/>
            </a:r>
            <a:br>
              <a:rPr lang="fr-FR" altLang="fr-FR" sz="2000" dirty="0" smtClean="0">
                <a:latin typeface="Arial" pitchFamily="34" charset="0"/>
              </a:rPr>
            </a:br>
            <a:endParaRPr lang="fr-FR" altLang="fr-FR" sz="2000" dirty="0">
              <a:latin typeface="Arial" pitchFamily="34" charset="0"/>
            </a:endParaRPr>
          </a:p>
        </p:txBody>
      </p:sp>
      <p:pic>
        <p:nvPicPr>
          <p:cNvPr id="4"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2283172"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25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700808"/>
            <a:ext cx="8640960" cy="4032448"/>
          </a:xfrm>
        </p:spPr>
        <p:txBody>
          <a:bodyPr>
            <a:noAutofit/>
          </a:bodyPr>
          <a:lstStyle/>
          <a:p>
            <a:pPr marL="285750" indent="-285750" algn="just">
              <a:defRPr/>
            </a:pPr>
            <a:r>
              <a:rPr lang="fr-FR" sz="2000" dirty="0" smtClean="0"/>
              <a:t>Complémentarité entre l’EESS et la Stratégie –Cadre Nationale REDD</a:t>
            </a:r>
          </a:p>
          <a:p>
            <a:pPr algn="just">
              <a:defRPr/>
            </a:pPr>
            <a:endParaRPr lang="fr-FR" sz="700" dirty="0" smtClean="0"/>
          </a:p>
          <a:p>
            <a:pPr marL="285750" indent="-285750" algn="just">
              <a:defRPr/>
            </a:pPr>
            <a:r>
              <a:rPr lang="fr-FR" sz="2000" dirty="0" smtClean="0"/>
              <a:t>La définition des Standards Nationaux Sociaux et Environnementaux a permis à la RDC de disposer de son propre cadre réglementaire ; </a:t>
            </a:r>
            <a:r>
              <a:rPr lang="fr-FR" sz="2000" dirty="0" smtClean="0">
                <a:solidFill>
                  <a:srgbClr val="FF0000"/>
                </a:solidFill>
              </a:rPr>
              <a:t>garantissant</a:t>
            </a:r>
            <a:r>
              <a:rPr lang="fr-FR" sz="2000" dirty="0" smtClean="0"/>
              <a:t> ainsi </a:t>
            </a:r>
            <a:r>
              <a:rPr lang="fr-FR" sz="2000" dirty="0" smtClean="0">
                <a:solidFill>
                  <a:srgbClr val="FF0000"/>
                </a:solidFill>
              </a:rPr>
              <a:t>l’intégration des considérations sociales et environnementales</a:t>
            </a:r>
            <a:r>
              <a:rPr lang="fr-FR" sz="2000" dirty="0" smtClean="0"/>
              <a:t> </a:t>
            </a:r>
            <a:r>
              <a:rPr lang="fr-FR" sz="2000" dirty="0" smtClean="0">
                <a:solidFill>
                  <a:srgbClr val="FF0000"/>
                </a:solidFill>
              </a:rPr>
              <a:t>dans la mise en œuvre de la REDD+, </a:t>
            </a:r>
            <a:r>
              <a:rPr lang="fr-FR" sz="2000" dirty="0" smtClean="0"/>
              <a:t>et ce en accord les accords de Cancun et autres cadres réglementaires internationaux associés. </a:t>
            </a:r>
          </a:p>
          <a:p>
            <a:pPr algn="just">
              <a:defRPr/>
            </a:pPr>
            <a:endParaRPr lang="fr-FR" sz="600" dirty="0" smtClean="0"/>
          </a:p>
          <a:p>
            <a:pPr marL="285750" indent="-285750" algn="just">
              <a:defRPr/>
            </a:pPr>
            <a:r>
              <a:rPr lang="fr-FR" sz="2000" dirty="0" smtClean="0"/>
              <a:t>Le caractère pratiques des Standards  contenant </a:t>
            </a:r>
            <a:r>
              <a:rPr lang="fr-FR" sz="2000" b="1" dirty="0" smtClean="0">
                <a:solidFill>
                  <a:srgbClr val="FF0000"/>
                </a:solidFill>
              </a:rPr>
              <a:t>7 principes</a:t>
            </a:r>
            <a:r>
              <a:rPr lang="fr-FR" sz="2000" dirty="0" smtClean="0"/>
              <a:t>, </a:t>
            </a:r>
            <a:r>
              <a:rPr lang="fr-FR" sz="2000" b="1" dirty="0" smtClean="0">
                <a:solidFill>
                  <a:srgbClr val="0000CC"/>
                </a:solidFill>
              </a:rPr>
              <a:t>20 critères </a:t>
            </a:r>
            <a:r>
              <a:rPr lang="fr-FR" sz="2000" dirty="0" smtClean="0"/>
              <a:t>et </a:t>
            </a:r>
            <a:r>
              <a:rPr lang="fr-FR" sz="2000" b="1" dirty="0" smtClean="0">
                <a:solidFill>
                  <a:srgbClr val="006600"/>
                </a:solidFill>
              </a:rPr>
              <a:t>20 indicateurs</a:t>
            </a:r>
            <a:r>
              <a:rPr lang="fr-FR" sz="2000" dirty="0" smtClean="0"/>
              <a:t>-cadre obligatoires. Ils couvrent la participation, la gouvernance et la transparence, de même que l'augmentation et le partage des éventuels bénéfices socio-économiques, l'intégration des questions de genre, le respect et la promotion des droits et des moyens de recours. </a:t>
            </a:r>
          </a:p>
          <a:p>
            <a:pPr marL="285750" indent="-285750" algn="just">
              <a:defRPr/>
            </a:pPr>
            <a:endParaRPr lang="fr-FR" sz="1000" dirty="0" smtClean="0"/>
          </a:p>
          <a:p>
            <a:pPr algn="just"/>
            <a:endParaRPr lang="fr-FR" sz="1000" dirty="0" smtClean="0"/>
          </a:p>
          <a:p>
            <a:pPr marL="0" indent="0" algn="just">
              <a:buNone/>
            </a:pPr>
            <a:endParaRPr lang="fr-FR" sz="1600" dirty="0" smtClean="0"/>
          </a:p>
          <a:p>
            <a:pPr marL="0" indent="0" algn="just">
              <a:buNone/>
            </a:pPr>
            <a:endParaRPr lang="fr-FR" sz="1600" dirty="0">
              <a:latin typeface="Trebuchet MS" pitchFamily="34" charset="0"/>
            </a:endParaRPr>
          </a:p>
        </p:txBody>
      </p:sp>
      <p:sp>
        <p:nvSpPr>
          <p:cNvPr id="6" name="ZoneTexte 1"/>
          <p:cNvSpPr txBox="1">
            <a:spLocks noGrp="1" noChangeArrowheads="1"/>
          </p:cNvSpPr>
          <p:nvPr>
            <p:ph type="title"/>
          </p:nvPr>
        </p:nvSpPr>
        <p:spPr bwMode="auto">
          <a:xfrm>
            <a:off x="0" y="1268760"/>
            <a:ext cx="903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FR" sz="2400" b="1" dirty="0" smtClean="0"/>
              <a:t>Points Forts &amp; Opportunités (2/1)</a:t>
            </a:r>
            <a:endParaRPr lang="fr-FR" altLang="fr-FR" sz="2400" dirty="0">
              <a:latin typeface="Arial" pitchFamily="34" charset="0"/>
            </a:endParaRPr>
          </a:p>
        </p:txBody>
      </p:sp>
      <p:pic>
        <p:nvPicPr>
          <p:cNvPr id="9"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2283172"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684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700808"/>
            <a:ext cx="8640960" cy="4032448"/>
          </a:xfrm>
        </p:spPr>
        <p:txBody>
          <a:bodyPr>
            <a:noAutofit/>
          </a:bodyPr>
          <a:lstStyle/>
          <a:p>
            <a:pPr marL="285750" indent="-285750" algn="just">
              <a:defRPr/>
            </a:pPr>
            <a:endParaRPr lang="fr-FR" sz="1050" dirty="0" smtClean="0"/>
          </a:p>
          <a:p>
            <a:pPr marL="285750" indent="-285750" algn="just">
              <a:defRPr/>
            </a:pPr>
            <a:endParaRPr lang="fr-FR" sz="1050" dirty="0"/>
          </a:p>
          <a:p>
            <a:pPr marL="285750" indent="-285750" algn="just">
              <a:defRPr/>
            </a:pPr>
            <a:endParaRPr lang="fr-FR" sz="1050" dirty="0" smtClean="0"/>
          </a:p>
          <a:p>
            <a:pPr marL="285750" indent="-285750" algn="just">
              <a:defRPr/>
            </a:pPr>
            <a:r>
              <a:rPr lang="fr-FR" sz="2400" dirty="0" smtClean="0"/>
              <a:t>La signature  de l’arrêté sur le CLIP et la révision de l’arrêté d’homologation nécessaire à la finalisation du registre</a:t>
            </a:r>
          </a:p>
          <a:p>
            <a:pPr algn="just">
              <a:defRPr/>
            </a:pPr>
            <a:endParaRPr lang="fr-FR" sz="2400" dirty="0" smtClean="0"/>
          </a:p>
          <a:p>
            <a:pPr marL="285750" indent="-285750" algn="just">
              <a:defRPr/>
            </a:pPr>
            <a:r>
              <a:rPr lang="fr-FR" sz="2400" dirty="0" smtClean="0"/>
              <a:t>Logé au cœur du Registre, </a:t>
            </a:r>
            <a:r>
              <a:rPr lang="fr-FR" sz="2400" dirty="0" smtClean="0">
                <a:latin typeface="Arial" charset="0"/>
                <a:cs typeface="Arial" charset="0"/>
              </a:rPr>
              <a:t>l</a:t>
            </a:r>
            <a:r>
              <a:rPr lang="fr-FR" altLang="fr-FR" sz="2400" dirty="0" smtClean="0">
                <a:latin typeface="Arial" charset="0"/>
                <a:cs typeface="Arial" charset="0"/>
              </a:rPr>
              <a:t>e SIS de la RDC est construit sur base des indicateurs identifiés dans les Standards nationaux sociaux et environnementaux de la REDD+</a:t>
            </a:r>
            <a:r>
              <a:rPr lang="fr-FR" altLang="fr-FR" sz="2400" dirty="0" smtClean="0"/>
              <a:t>.</a:t>
            </a:r>
            <a:endParaRPr lang="fr-FR" sz="2400" dirty="0" smtClean="0"/>
          </a:p>
          <a:p>
            <a:pPr algn="just"/>
            <a:endParaRPr lang="fr-FR" sz="1050" dirty="0" smtClean="0"/>
          </a:p>
          <a:p>
            <a:pPr marL="0" indent="0" algn="just">
              <a:buNone/>
            </a:pPr>
            <a:endParaRPr lang="fr-FR" sz="1800" dirty="0" smtClean="0"/>
          </a:p>
          <a:p>
            <a:pPr marL="0" indent="0" algn="just">
              <a:buNone/>
            </a:pPr>
            <a:endParaRPr lang="fr-FR" sz="1800" dirty="0">
              <a:latin typeface="Trebuchet MS" pitchFamily="34" charset="0"/>
            </a:endParaRPr>
          </a:p>
        </p:txBody>
      </p:sp>
      <p:sp>
        <p:nvSpPr>
          <p:cNvPr id="6" name="ZoneTexte 1"/>
          <p:cNvSpPr txBox="1">
            <a:spLocks noGrp="1" noChangeArrowheads="1"/>
          </p:cNvSpPr>
          <p:nvPr>
            <p:ph type="title"/>
          </p:nvPr>
        </p:nvSpPr>
        <p:spPr bwMode="auto">
          <a:xfrm>
            <a:off x="35296" y="1484784"/>
            <a:ext cx="903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FR" b="1" dirty="0" smtClean="0"/>
              <a:t>Points Forts &amp; Opportunités (2/2)</a:t>
            </a:r>
            <a:endParaRPr lang="fr-FR" altLang="fr-FR" dirty="0">
              <a:latin typeface="Arial" pitchFamily="34" charset="0"/>
            </a:endParaRPr>
          </a:p>
        </p:txBody>
      </p:sp>
      <p:pic>
        <p:nvPicPr>
          <p:cNvPr id="4"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2283172"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583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2" y="1772816"/>
            <a:ext cx="8229600" cy="576064"/>
          </a:xfrm>
        </p:spPr>
        <p:txBody>
          <a:bodyPr>
            <a:noAutofit/>
          </a:bodyPr>
          <a:lstStyle/>
          <a:p>
            <a:r>
              <a:rPr lang="fr-FR" sz="4000" dirty="0"/>
              <a:t>Faiblesses &amp; Challenges</a:t>
            </a:r>
            <a:r>
              <a:rPr lang="fr-FR" altLang="fr-FR" sz="4000" b="1" dirty="0">
                <a:latin typeface="Arial" pitchFamily="34" charset="0"/>
              </a:rPr>
              <a:t/>
            </a:r>
            <a:br>
              <a:rPr lang="fr-FR" altLang="fr-FR" sz="4000" b="1" dirty="0">
                <a:latin typeface="Arial" pitchFamily="34" charset="0"/>
              </a:rPr>
            </a:br>
            <a:endParaRPr lang="fr-FR" sz="3600" dirty="0">
              <a:latin typeface="Trebuchet MS" pitchFamily="34" charset="0"/>
            </a:endParaRPr>
          </a:p>
        </p:txBody>
      </p:sp>
      <p:sp>
        <p:nvSpPr>
          <p:cNvPr id="3" name="Espace réservé du contenu 2"/>
          <p:cNvSpPr>
            <a:spLocks noGrp="1"/>
          </p:cNvSpPr>
          <p:nvPr>
            <p:ph idx="1"/>
          </p:nvPr>
        </p:nvSpPr>
        <p:spPr>
          <a:xfrm>
            <a:off x="518864" y="1844824"/>
            <a:ext cx="8229600" cy="3816424"/>
          </a:xfrm>
        </p:spPr>
        <p:txBody>
          <a:bodyPr>
            <a:noAutofit/>
          </a:bodyPr>
          <a:lstStyle/>
          <a:p>
            <a:pPr algn="just"/>
            <a:endParaRPr lang="fr-FR" altLang="fr-FR" sz="2800" dirty="0" smtClean="0"/>
          </a:p>
          <a:p>
            <a:pPr algn="just"/>
            <a:r>
              <a:rPr lang="fr-FR" altLang="fr-FR" sz="2800" dirty="0" smtClean="0"/>
              <a:t>Mise </a:t>
            </a:r>
            <a:r>
              <a:rPr lang="fr-FR" altLang="fr-FR" sz="2800" dirty="0"/>
              <a:t>en œuvre des Sauvegardes et appropriation par les parties </a:t>
            </a:r>
            <a:r>
              <a:rPr lang="fr-FR" altLang="fr-FR" sz="2800" dirty="0" smtClean="0"/>
              <a:t>prenantes</a:t>
            </a:r>
            <a:r>
              <a:rPr lang="fr-FR" altLang="fr-FR" sz="2800" dirty="0"/>
              <a:t>;</a:t>
            </a:r>
          </a:p>
          <a:p>
            <a:pPr algn="just"/>
            <a:r>
              <a:rPr lang="fr-FR" altLang="fr-FR" sz="2800" dirty="0"/>
              <a:t>Dynamiser la mobilisation des parties prenantes, surtout locales dans un pays enclavé;</a:t>
            </a:r>
          </a:p>
          <a:p>
            <a:pPr algn="just"/>
            <a:r>
              <a:rPr lang="fr-FR" altLang="fr-FR" sz="2800" dirty="0"/>
              <a:t>La coordination des actions dans le respect des mandants de chaque partie prenante.</a:t>
            </a:r>
            <a:endParaRPr lang="en-GB" sz="2800" dirty="0"/>
          </a:p>
          <a:p>
            <a:pPr marL="800100" lvl="1" indent="-342900" algn="just">
              <a:buFont typeface="Arial" charset="0"/>
              <a:buChar char="•"/>
            </a:pPr>
            <a:endParaRPr lang="en-GB" sz="2400" dirty="0"/>
          </a:p>
          <a:p>
            <a:pPr marL="0" indent="0" algn="just">
              <a:buNone/>
            </a:pPr>
            <a:endParaRPr lang="fr-FR" sz="1200" dirty="0" smtClean="0">
              <a:latin typeface="Trebuchet MS" pitchFamily="34" charset="0"/>
            </a:endParaRPr>
          </a:p>
        </p:txBody>
      </p:sp>
      <p:pic>
        <p:nvPicPr>
          <p:cNvPr id="6"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0"/>
            <a:ext cx="2283172"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484784"/>
            <a:ext cx="8229600" cy="576064"/>
          </a:xfrm>
        </p:spPr>
        <p:txBody>
          <a:bodyPr>
            <a:noAutofit/>
          </a:bodyPr>
          <a:lstStyle/>
          <a:p>
            <a:r>
              <a:rPr lang="fr-CI" sz="4000" dirty="0"/>
              <a:t>Leçons apprises</a:t>
            </a:r>
            <a:br>
              <a:rPr lang="fr-CI" sz="4000" dirty="0"/>
            </a:br>
            <a:endParaRPr lang="fr-FR" sz="3600" dirty="0">
              <a:latin typeface="Trebuchet MS" pitchFamily="34" charset="0"/>
            </a:endParaRPr>
          </a:p>
        </p:txBody>
      </p:sp>
      <p:sp>
        <p:nvSpPr>
          <p:cNvPr id="3" name="Espace réservé du contenu 2"/>
          <p:cNvSpPr>
            <a:spLocks noGrp="1"/>
          </p:cNvSpPr>
          <p:nvPr>
            <p:ph idx="1"/>
          </p:nvPr>
        </p:nvSpPr>
        <p:spPr>
          <a:xfrm>
            <a:off x="518864" y="1844824"/>
            <a:ext cx="8229600" cy="3816424"/>
          </a:xfrm>
        </p:spPr>
        <p:txBody>
          <a:bodyPr>
            <a:noAutofit/>
          </a:bodyPr>
          <a:lstStyle/>
          <a:p>
            <a:pPr>
              <a:buFont typeface="Arial" charset="0"/>
              <a:buChar char="•"/>
            </a:pPr>
            <a:r>
              <a:rPr lang="fr-CI" sz="2400" dirty="0" smtClean="0"/>
              <a:t>L’élaboration </a:t>
            </a:r>
            <a:r>
              <a:rPr lang="fr-CI" sz="2400" dirty="0"/>
              <a:t>des sauvegardes contribuent à alimenter la construction de la stratégie et vice versa </a:t>
            </a:r>
            <a:r>
              <a:rPr lang="fr-CI" sz="2400" dirty="0" smtClean="0"/>
              <a:t>;</a:t>
            </a:r>
          </a:p>
          <a:p>
            <a:pPr>
              <a:buFont typeface="Arial" charset="0"/>
              <a:buChar char="•"/>
            </a:pPr>
            <a:r>
              <a:rPr lang="fr-FR" sz="2400" dirty="0" smtClean="0"/>
              <a:t>Le </a:t>
            </a:r>
            <a:r>
              <a:rPr lang="fr-FR" sz="2400" dirty="0"/>
              <a:t>processus d'évaluation des risques et bénéfices  éclaire et précise la faisabilité des  sauvegardes à l’échelle nationale; </a:t>
            </a:r>
            <a:endParaRPr lang="fr-FR" sz="2400" dirty="0" smtClean="0"/>
          </a:p>
          <a:p>
            <a:pPr>
              <a:buFont typeface="Arial" charset="0"/>
              <a:buChar char="•"/>
            </a:pPr>
            <a:r>
              <a:rPr lang="fr-FR" sz="2400" dirty="0" smtClean="0"/>
              <a:t>La </a:t>
            </a:r>
            <a:r>
              <a:rPr lang="fr-FR" sz="2400" dirty="0"/>
              <a:t>finalisation des sauvegardes sert de base à la construction du </a:t>
            </a:r>
            <a:r>
              <a:rPr lang="fr-FR" sz="2400" dirty="0" smtClean="0"/>
              <a:t>SIS;</a:t>
            </a:r>
          </a:p>
          <a:p>
            <a:pPr>
              <a:buFont typeface="Arial" charset="0"/>
              <a:buChar char="•"/>
            </a:pPr>
            <a:r>
              <a:rPr lang="fr-FR" sz="2400" dirty="0" smtClean="0"/>
              <a:t>L’élaboration </a:t>
            </a:r>
            <a:r>
              <a:rPr lang="fr-FR" sz="2400" dirty="0"/>
              <a:t>d’un SIS n’est pas une fin en soi, une coordination technique et financière est une nécessité en vue de prétendre </a:t>
            </a:r>
            <a:r>
              <a:rPr lang="fr-FR" sz="2400" dirty="0" smtClean="0"/>
              <a:t>à une </a:t>
            </a:r>
            <a:r>
              <a:rPr lang="fr-FR" sz="2400" dirty="0"/>
              <a:t>déclinaison provinciale et locale réussie.</a:t>
            </a:r>
            <a:endParaRPr lang="en-GB" sz="2400" dirty="0"/>
          </a:p>
          <a:p>
            <a:pPr marL="800100" lvl="1" indent="-342900" algn="just">
              <a:buFont typeface="Arial" charset="0"/>
              <a:buChar char="•"/>
            </a:pPr>
            <a:endParaRPr lang="en-GB" sz="1050" dirty="0"/>
          </a:p>
          <a:p>
            <a:pPr marL="0" indent="0" algn="just">
              <a:buNone/>
            </a:pPr>
            <a:endParaRPr lang="fr-FR" sz="1400" dirty="0" smtClean="0">
              <a:latin typeface="Trebuchet MS" pitchFamily="34" charset="0"/>
            </a:endParaRPr>
          </a:p>
        </p:txBody>
      </p:sp>
      <p:pic>
        <p:nvPicPr>
          <p:cNvPr id="4"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0"/>
            <a:ext cx="2283172"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71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8864" y="1844824"/>
            <a:ext cx="8229600" cy="1143000"/>
          </a:xfrm>
        </p:spPr>
        <p:txBody>
          <a:bodyPr>
            <a:normAutofit fontScale="90000"/>
          </a:bodyPr>
          <a:lstStyle/>
          <a:p>
            <a:r>
              <a:rPr lang="fr-FR" b="1" dirty="0" err="1" smtClean="0">
                <a:solidFill>
                  <a:schemeClr val="accent3">
                    <a:lumMod val="50000"/>
                  </a:schemeClr>
                </a:solidFill>
                <a:latin typeface="Trebuchet MS" pitchFamily="34" charset="0"/>
              </a:rPr>
              <a:t>Thanks</a:t>
            </a:r>
            <a:r>
              <a:rPr lang="fr-FR" b="1" dirty="0" smtClean="0">
                <a:solidFill>
                  <a:schemeClr val="accent3">
                    <a:lumMod val="50000"/>
                  </a:schemeClr>
                </a:solidFill>
                <a:latin typeface="Trebuchet MS" pitchFamily="34" charset="0"/>
              </a:rPr>
              <a:t> for Attention!</a:t>
            </a:r>
            <a:br>
              <a:rPr lang="fr-FR" b="1" dirty="0" smtClean="0">
                <a:solidFill>
                  <a:schemeClr val="accent3">
                    <a:lumMod val="50000"/>
                  </a:schemeClr>
                </a:solidFill>
                <a:latin typeface="Trebuchet MS" pitchFamily="34" charset="0"/>
              </a:rPr>
            </a:br>
            <a:r>
              <a:rPr lang="fr-FR" b="1" dirty="0" smtClean="0">
                <a:solidFill>
                  <a:schemeClr val="accent3">
                    <a:lumMod val="50000"/>
                  </a:schemeClr>
                </a:solidFill>
                <a:latin typeface="Trebuchet MS" pitchFamily="34" charset="0"/>
              </a:rPr>
              <a:t>Merci de votre Attention!</a:t>
            </a:r>
            <a:endParaRPr lang="fr-FR" b="1" dirty="0">
              <a:solidFill>
                <a:schemeClr val="accent3">
                  <a:lumMod val="50000"/>
                </a:schemeClr>
              </a:solidFill>
              <a:latin typeface="Trebuchet MS" pitchFamily="34" charset="0"/>
            </a:endParaRPr>
          </a:p>
        </p:txBody>
      </p:sp>
      <p:sp>
        <p:nvSpPr>
          <p:cNvPr id="3" name="Espace réservé du contenu 2"/>
          <p:cNvSpPr>
            <a:spLocks noGrp="1"/>
          </p:cNvSpPr>
          <p:nvPr>
            <p:ph idx="1"/>
          </p:nvPr>
        </p:nvSpPr>
        <p:spPr>
          <a:xfrm>
            <a:off x="755576" y="2636912"/>
            <a:ext cx="7560840" cy="1944216"/>
          </a:xfrm>
        </p:spPr>
        <p:txBody>
          <a:bodyPr>
            <a:normAutofit fontScale="92500" lnSpcReduction="20000"/>
          </a:bodyPr>
          <a:lstStyle/>
          <a:p>
            <a:pPr marL="0" indent="0" algn="ctr">
              <a:buNone/>
            </a:pPr>
            <a:endParaRPr lang="fr-FR" sz="1800" b="1" dirty="0" smtClean="0"/>
          </a:p>
          <a:p>
            <a:pPr marL="0" indent="0" algn="ctr">
              <a:buNone/>
            </a:pPr>
            <a:endParaRPr lang="fr-FR" sz="1800" b="1" dirty="0"/>
          </a:p>
          <a:p>
            <a:pPr marL="0" indent="0" algn="ctr">
              <a:buNone/>
            </a:pPr>
            <a:r>
              <a:rPr lang="fr-FR" sz="1800" b="1" dirty="0" smtClean="0">
                <a:solidFill>
                  <a:schemeClr val="accent3">
                    <a:lumMod val="50000"/>
                  </a:schemeClr>
                </a:solidFill>
              </a:rPr>
              <a:t>Coordination Nationale REDD</a:t>
            </a:r>
          </a:p>
          <a:p>
            <a:pPr marL="0" indent="0" algn="ctr">
              <a:buNone/>
            </a:pPr>
            <a:r>
              <a:rPr lang="fr-FR" sz="1200" dirty="0" smtClean="0"/>
              <a:t>63 </a:t>
            </a:r>
            <a:r>
              <a:rPr lang="fr-FR" sz="1200" dirty="0"/>
              <a:t>bis, avenue Colonel </a:t>
            </a:r>
            <a:r>
              <a:rPr lang="fr-FR" sz="1200" dirty="0" err="1"/>
              <a:t>Mondjiba</a:t>
            </a:r>
            <a:endParaRPr lang="fr-FR" sz="1200" dirty="0"/>
          </a:p>
          <a:p>
            <a:pPr marL="0" indent="0" algn="ctr">
              <a:buNone/>
            </a:pPr>
            <a:r>
              <a:rPr lang="fr-FR" sz="1200" dirty="0"/>
              <a:t>Concession COTEX-TEXAF Rond-Point SOCIMAT</a:t>
            </a:r>
          </a:p>
          <a:p>
            <a:pPr marL="0" indent="0" algn="ctr">
              <a:buNone/>
            </a:pPr>
            <a:r>
              <a:rPr lang="fr-FR" sz="1200" dirty="0"/>
              <a:t>KINSHASA-NGALIEMA</a:t>
            </a:r>
          </a:p>
          <a:p>
            <a:pPr marL="0" indent="0" algn="ctr">
              <a:buNone/>
            </a:pPr>
            <a:r>
              <a:rPr lang="fr-FR" sz="1200" dirty="0"/>
              <a:t>(+243) 99995462 - (+243) 82 437 8018 - (+243) </a:t>
            </a:r>
            <a:r>
              <a:rPr lang="fr-FR" sz="1200" dirty="0" smtClean="0"/>
              <a:t>898152282</a:t>
            </a:r>
          </a:p>
          <a:p>
            <a:pPr marL="0" indent="0" algn="ctr">
              <a:buNone/>
            </a:pPr>
            <a:r>
              <a:rPr lang="fr-FR" sz="1200" dirty="0"/>
              <a:t>c</a:t>
            </a:r>
            <a:r>
              <a:rPr lang="fr-FR" sz="1200" dirty="0" smtClean="0"/>
              <a:t>nredd.rdc@gmail.com</a:t>
            </a:r>
            <a:endParaRPr lang="fr-FR" sz="1200" dirty="0"/>
          </a:p>
          <a:p>
            <a:pPr marL="0" indent="0" algn="ctr">
              <a:buNone/>
            </a:pPr>
            <a:r>
              <a:rPr lang="fr-FR" sz="1200" dirty="0"/>
              <a:t>                                                                                                       </a:t>
            </a:r>
            <a:endParaRPr lang="fr-FR" dirty="0" smtClean="0"/>
          </a:p>
          <a:p>
            <a:pPr marL="0" indent="0">
              <a:buNone/>
            </a:pPr>
            <a:endParaRPr lang="fr-FR" dirty="0"/>
          </a:p>
        </p:txBody>
      </p:sp>
      <p:sp>
        <p:nvSpPr>
          <p:cNvPr id="4" name="ZoneTexte 3"/>
          <p:cNvSpPr txBox="1"/>
          <p:nvPr/>
        </p:nvSpPr>
        <p:spPr>
          <a:xfrm>
            <a:off x="467544" y="5229200"/>
            <a:ext cx="8208912" cy="523220"/>
          </a:xfrm>
          <a:prstGeom prst="rect">
            <a:avLst/>
          </a:prstGeom>
          <a:noFill/>
        </p:spPr>
        <p:txBody>
          <a:bodyPr wrap="square" rtlCol="0">
            <a:spAutoFit/>
          </a:bodyPr>
          <a:lstStyle/>
          <a:p>
            <a:pPr algn="ctr"/>
            <a:r>
              <a:rPr lang="de-DE" sz="1400" b="1" i="1" dirty="0" err="1" smtClean="0">
                <a:solidFill>
                  <a:srgbClr val="222222"/>
                </a:solidFill>
              </a:rPr>
              <a:t>Photos</a:t>
            </a:r>
            <a:r>
              <a:rPr lang="de-DE" sz="1400" b="1" i="1" dirty="0" smtClean="0">
                <a:solidFill>
                  <a:srgbClr val="222222"/>
                </a:solidFill>
              </a:rPr>
              <a:t> </a:t>
            </a:r>
            <a:r>
              <a:rPr lang="de-DE" sz="1400" b="1" i="1" dirty="0" err="1" smtClean="0">
                <a:solidFill>
                  <a:srgbClr val="222222"/>
                </a:solidFill>
              </a:rPr>
              <a:t>d‘animation</a:t>
            </a:r>
            <a:r>
              <a:rPr lang="de-DE" sz="1400" b="1" i="1" dirty="0" smtClean="0">
                <a:solidFill>
                  <a:srgbClr val="222222"/>
                </a:solidFill>
              </a:rPr>
              <a:t> des </a:t>
            </a:r>
            <a:r>
              <a:rPr lang="de-DE" sz="1400" b="1" i="1" dirty="0" err="1" smtClean="0">
                <a:solidFill>
                  <a:srgbClr val="222222"/>
                </a:solidFill>
              </a:rPr>
              <a:t>diapos</a:t>
            </a:r>
            <a:r>
              <a:rPr lang="de-DE" sz="1400" b="1" i="1" dirty="0" smtClean="0">
                <a:solidFill>
                  <a:srgbClr val="222222"/>
                </a:solidFill>
              </a:rPr>
              <a:t>: Franck RIBAS / Programme </a:t>
            </a:r>
            <a:r>
              <a:rPr lang="de-DE" sz="1400" b="1" i="1" dirty="0" err="1">
                <a:solidFill>
                  <a:srgbClr val="222222"/>
                </a:solidFill>
              </a:rPr>
              <a:t>Biodiversité</a:t>
            </a:r>
            <a:r>
              <a:rPr lang="de-DE" sz="1400" b="1" i="1" dirty="0">
                <a:solidFill>
                  <a:srgbClr val="222222"/>
                </a:solidFill>
              </a:rPr>
              <a:t> et </a:t>
            </a:r>
            <a:r>
              <a:rPr lang="de-DE" sz="1400" b="1" i="1" dirty="0" err="1">
                <a:solidFill>
                  <a:srgbClr val="222222"/>
                </a:solidFill>
              </a:rPr>
              <a:t>Forêts</a:t>
            </a:r>
            <a:r>
              <a:rPr lang="de-DE" sz="1400" b="1" i="1" dirty="0">
                <a:solidFill>
                  <a:srgbClr val="222222"/>
                </a:solidFill>
              </a:rPr>
              <a:t> (PBF), Deutsche Gesellschaft für Internationale Zusammenarbeit GmbH (GIZ)</a:t>
            </a:r>
            <a:endParaRPr lang="fr-FR" sz="1400" b="1" i="1" dirty="0"/>
          </a:p>
        </p:txBody>
      </p:sp>
      <p:pic>
        <p:nvPicPr>
          <p:cNvPr id="5"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0"/>
            <a:ext cx="2283172"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877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1022</Words>
  <Application>Microsoft Office PowerPoint</Application>
  <PresentationFormat>Affichage à l'écran (4:3)</PresentationFormat>
  <Paragraphs>95</Paragraphs>
  <Slides>9</Slides>
  <Notes>4</Notes>
  <HiddenSlides>0</HiddenSlides>
  <MMClips>0</MMClips>
  <ScaleCrop>false</ScaleCrop>
  <HeadingPairs>
    <vt:vector size="4" baseType="variant">
      <vt:variant>
        <vt:lpstr>Thème</vt:lpstr>
      </vt:variant>
      <vt:variant>
        <vt:i4>5</vt:i4>
      </vt:variant>
      <vt:variant>
        <vt:lpstr>Titres des diapositives</vt:lpstr>
      </vt:variant>
      <vt:variant>
        <vt:i4>9</vt:i4>
      </vt:variant>
    </vt:vector>
  </HeadingPairs>
  <TitlesOfParts>
    <vt:vector size="14" baseType="lpstr">
      <vt:lpstr>1_Thème Office</vt:lpstr>
      <vt:lpstr>Thème Office</vt:lpstr>
      <vt:lpstr>2_Thème Office</vt:lpstr>
      <vt:lpstr>3_Thème Office</vt:lpstr>
      <vt:lpstr>4_Thème Office</vt:lpstr>
      <vt:lpstr>Evaluation avantages/risques environnementaux et sociaux </vt:lpstr>
      <vt:lpstr> Standards Socio-environnementaux et les Sauvegardes de Cancun </vt:lpstr>
      <vt:lpstr>Standards socio-environnementaux de la REDD+: instruments de sauvegardes </vt:lpstr>
      <vt:lpstr>        Standards socio-environnementaux de la REDD+: instruments de sauvegardes (2/2)     </vt:lpstr>
      <vt:lpstr>Points Forts &amp; Opportunités (2/1)</vt:lpstr>
      <vt:lpstr>Points Forts &amp; Opportunités (2/2)</vt:lpstr>
      <vt:lpstr>Faiblesses &amp; Challenges </vt:lpstr>
      <vt:lpstr>Leçons apprises </vt:lpstr>
      <vt:lpstr>Thanks for Attention! 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0 IDENTIFICATION DES ATTENTES</dc:title>
  <dc:creator>probook</dc:creator>
  <cp:lastModifiedBy>Donat Kalombo</cp:lastModifiedBy>
  <cp:revision>22</cp:revision>
  <dcterms:created xsi:type="dcterms:W3CDTF">2015-02-13T22:18:02Z</dcterms:created>
  <dcterms:modified xsi:type="dcterms:W3CDTF">2018-06-11T23:15:21Z</dcterms:modified>
</cp:coreProperties>
</file>