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9" r:id="rId2"/>
  </p:sldMasterIdLst>
  <p:notesMasterIdLst>
    <p:notesMasterId r:id="rId12"/>
  </p:notesMasterIdLst>
  <p:sldIdLst>
    <p:sldId id="312" r:id="rId3"/>
    <p:sldId id="318" r:id="rId4"/>
    <p:sldId id="297" r:id="rId5"/>
    <p:sldId id="298" r:id="rId6"/>
    <p:sldId id="313" r:id="rId7"/>
    <p:sldId id="314" r:id="rId8"/>
    <p:sldId id="315" r:id="rId9"/>
    <p:sldId id="317" r:id="rId10"/>
    <p:sldId id="31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312"/>
            <p14:sldId id="318"/>
            <p14:sldId id="297"/>
            <p14:sldId id="298"/>
            <p14:sldId id="313"/>
            <p14:sldId id="314"/>
            <p14:sldId id="315"/>
            <p14:sldId id="317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Carlos Fernández" initials="JCF" lastIdx="1" clrIdx="0"/>
  <p:cmAuthor id="1" name="José Carlos Fernández" initials="JCF [3]" lastIdx="1" clrIdx="1"/>
  <p:cmAuthor id="2" name="José Carlos Fernández" initials="JCF [4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1D9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5" autoAdjust="0"/>
    <p:restoredTop sz="78028" autoAdjust="0"/>
  </p:normalViewPr>
  <p:slideViewPr>
    <p:cSldViewPr showGuides="1">
      <p:cViewPr varScale="1">
        <p:scale>
          <a:sx n="85" d="100"/>
          <a:sy n="85" d="100"/>
        </p:scale>
        <p:origin x="80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332C7-F4A0-4EBA-96D8-E5B03F59B273}" type="doc">
      <dgm:prSet loTypeId="urn:microsoft.com/office/officeart/2008/layout/VerticalCurvedList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fr-CH"/>
        </a:p>
      </dgm:t>
    </dgm:pt>
    <dgm:pt modelId="{A88BECAE-C345-4DEA-A2E4-B9F0ADCE5DAD}">
      <dgm:prSet custT="1"/>
      <dgm:spPr/>
      <dgm:t>
        <a:bodyPr/>
        <a:lstStyle/>
        <a:p>
          <a:pPr rtl="0"/>
          <a:r>
            <a:rPr lang="fr-FR" sz="1400" b="1" i="1" dirty="0">
              <a:solidFill>
                <a:schemeClr val="accent6">
                  <a:lumMod val="75000"/>
                </a:schemeClr>
              </a:solidFill>
            </a:rPr>
            <a:t>Description de chaque garantie eu égard à la situation nationale </a:t>
          </a:r>
          <a:endParaRPr lang="en-US" sz="1400" b="1" i="1" u="none" strike="noStrike" cap="none" baseline="0" dirty="0">
            <a:solidFill>
              <a:schemeClr val="accent6">
                <a:lumMod val="75000"/>
              </a:schemeClr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4D73B20E-737C-4E64-8484-D90781D290C9}" type="parTrans" cxnId="{069AD8ED-FD6D-4AB6-822E-F2628CF258C5}">
      <dgm:prSet/>
      <dgm:spPr/>
      <dgm:t>
        <a:bodyPr/>
        <a:lstStyle/>
        <a:p>
          <a:endParaRPr lang="fr-CH"/>
        </a:p>
      </dgm:t>
    </dgm:pt>
    <dgm:pt modelId="{39519CA8-3AF4-4807-8264-4075FDD8E32E}" type="sibTrans" cxnId="{069AD8ED-FD6D-4AB6-822E-F2628CF258C5}">
      <dgm:prSet/>
      <dgm:spPr/>
      <dgm:t>
        <a:bodyPr/>
        <a:lstStyle/>
        <a:p>
          <a:endParaRPr lang="fr-CH"/>
        </a:p>
      </dgm:t>
    </dgm:pt>
    <dgm:pt modelId="{13ECDB7B-D1D6-4C6C-BDC2-2AA1DD638DA7}">
      <dgm:prSet custT="1"/>
      <dgm:spPr/>
      <dgm:t>
        <a:bodyPr/>
        <a:lstStyle/>
        <a:p>
          <a:pPr rtl="0"/>
          <a:r>
            <a:rPr lang="fr-FR" sz="1400" b="1" i="1" dirty="0">
              <a:solidFill>
                <a:schemeClr val="accent6">
                  <a:lumMod val="75000"/>
                </a:schemeClr>
              </a:solidFill>
            </a:rPr>
            <a:t>Description des systèmes et processus existants qui se rapportent à la prise en compte et au respect des garanties, notamment les systèmes d’information </a:t>
          </a:r>
          <a:endParaRPr lang="en-US" sz="1400" b="1" i="1" u="none" strike="noStrike" cap="none" baseline="0" dirty="0">
            <a:solidFill>
              <a:schemeClr val="accent6">
                <a:lumMod val="75000"/>
              </a:schemeClr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CC340991-0D9E-4BA5-BC13-9127BC54CDF5}" type="parTrans" cxnId="{9F195D5F-F7F1-4A94-BCCE-33C6FA8C9850}">
      <dgm:prSet/>
      <dgm:spPr/>
      <dgm:t>
        <a:bodyPr/>
        <a:lstStyle/>
        <a:p>
          <a:endParaRPr lang="fr-CH"/>
        </a:p>
      </dgm:t>
    </dgm:pt>
    <dgm:pt modelId="{489926C3-F2DD-433E-B42B-8F6CED165596}" type="sibTrans" cxnId="{9F195D5F-F7F1-4A94-BCCE-33C6FA8C9850}">
      <dgm:prSet/>
      <dgm:spPr/>
      <dgm:t>
        <a:bodyPr/>
        <a:lstStyle/>
        <a:p>
          <a:endParaRPr lang="fr-CH"/>
        </a:p>
      </dgm:t>
    </dgm:pt>
    <dgm:pt modelId="{9B84E8B0-9F3F-4C9D-AC4F-C46C059910F6}">
      <dgm:prSet phldrT="[Text]" custT="1"/>
      <dgm:spPr/>
      <dgm:t>
        <a:bodyPr/>
        <a:lstStyle/>
        <a:p>
          <a:r>
            <a:rPr lang="fr-FR" sz="1400" b="1" i="1" dirty="0">
              <a:solidFill>
                <a:srgbClr val="FF0000"/>
              </a:solidFill>
              <a:latin typeface="+mn-lt"/>
            </a:rPr>
            <a:t>Information sur le type d’activités REDD+ inclues dans le résumé des informations </a:t>
          </a:r>
          <a:endParaRPr lang="fr-CH" sz="1400" b="1" i="1" dirty="0">
            <a:solidFill>
              <a:srgbClr val="FF0000"/>
            </a:solidFill>
            <a:latin typeface="+mn-lt"/>
          </a:endParaRPr>
        </a:p>
      </dgm:t>
    </dgm:pt>
    <dgm:pt modelId="{1012FC4C-29D0-4AC2-B08B-CFEF4A1637BF}" type="parTrans" cxnId="{8E253631-72C3-466D-8E10-D0647D403EFC}">
      <dgm:prSet/>
      <dgm:spPr/>
      <dgm:t>
        <a:bodyPr/>
        <a:lstStyle/>
        <a:p>
          <a:endParaRPr lang="fr-CH"/>
        </a:p>
      </dgm:t>
    </dgm:pt>
    <dgm:pt modelId="{1F526604-D9FB-4473-B540-BA5D04E2349F}" type="sibTrans" cxnId="{8E253631-72C3-466D-8E10-D0647D403EFC}">
      <dgm:prSet/>
      <dgm:spPr/>
      <dgm:t>
        <a:bodyPr/>
        <a:lstStyle/>
        <a:p>
          <a:endParaRPr lang="fr-CH"/>
        </a:p>
      </dgm:t>
    </dgm:pt>
    <dgm:pt modelId="{9407B6A2-1A94-4A65-AA40-BF272ACA320C}">
      <dgm:prSet custT="1"/>
      <dgm:spPr/>
      <dgm:t>
        <a:bodyPr/>
        <a:lstStyle/>
        <a:p>
          <a:pPr rtl="0"/>
          <a:r>
            <a:rPr lang="fr-FR" sz="1400" b="1" i="1" dirty="0">
              <a:solidFill>
                <a:schemeClr val="accent6">
                  <a:lumMod val="75000"/>
                </a:schemeClr>
              </a:solidFill>
            </a:rPr>
            <a:t>Informations sur la manière dont chacune des garanties a été prise en compte et respectée</a:t>
          </a:r>
          <a:endParaRPr lang="en-US" sz="1400" b="1" i="1" u="none" strike="noStrike" cap="none" baseline="0" dirty="0">
            <a:solidFill>
              <a:schemeClr val="accent6">
                <a:lumMod val="75000"/>
              </a:schemeClr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5A0AA644-A7E5-4870-9E37-ED8EC1AB2DFF}" type="parTrans" cxnId="{AFC23F17-C3DD-4C2C-8564-5B9F320A59FE}">
      <dgm:prSet/>
      <dgm:spPr/>
      <dgm:t>
        <a:bodyPr/>
        <a:lstStyle/>
        <a:p>
          <a:endParaRPr lang="fr-FR"/>
        </a:p>
      </dgm:t>
    </dgm:pt>
    <dgm:pt modelId="{CE0B4A66-255D-4424-8CCF-393B2E610824}" type="sibTrans" cxnId="{AFC23F17-C3DD-4C2C-8564-5B9F320A59FE}">
      <dgm:prSet/>
      <dgm:spPr/>
      <dgm:t>
        <a:bodyPr/>
        <a:lstStyle/>
        <a:p>
          <a:endParaRPr lang="fr-FR"/>
        </a:p>
      </dgm:t>
    </dgm:pt>
    <dgm:pt modelId="{80370C03-B5E0-43BF-BE65-877B19012339}">
      <dgm:prSet custT="1"/>
      <dgm:spPr/>
      <dgm:t>
        <a:bodyPr/>
        <a:lstStyle/>
        <a:p>
          <a:pPr rtl="0"/>
          <a:r>
            <a:rPr lang="fr-FR" sz="1400" b="1" i="1" dirty="0">
              <a:solidFill>
                <a:schemeClr val="accent6">
                  <a:lumMod val="75000"/>
                </a:schemeClr>
              </a:solidFill>
            </a:rPr>
            <a:t>Informations sur la situation nationale qui se rapporte à la prise en compte et au respect des garanties </a:t>
          </a:r>
          <a:endParaRPr lang="en-US" sz="1400" b="1" i="1" u="none" strike="noStrike" cap="none" baseline="0" dirty="0">
            <a:solidFill>
              <a:schemeClr val="accent6">
                <a:lumMod val="75000"/>
              </a:schemeClr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1015263E-EEE6-4E78-BFE7-5D8A1CF2ACAC}" type="sibTrans" cxnId="{27AF56D5-D1E1-43BB-B4DF-FF2CCFE4AE29}">
      <dgm:prSet/>
      <dgm:spPr/>
      <dgm:t>
        <a:bodyPr/>
        <a:lstStyle/>
        <a:p>
          <a:endParaRPr lang="fr-CH"/>
        </a:p>
      </dgm:t>
    </dgm:pt>
    <dgm:pt modelId="{8B4EE948-706C-43A3-9527-85E61AA133CA}" type="parTrans" cxnId="{27AF56D5-D1E1-43BB-B4DF-FF2CCFE4AE29}">
      <dgm:prSet/>
      <dgm:spPr/>
      <dgm:t>
        <a:bodyPr/>
        <a:lstStyle/>
        <a:p>
          <a:endParaRPr lang="fr-CH"/>
        </a:p>
      </dgm:t>
    </dgm:pt>
    <dgm:pt modelId="{5B0C9AE2-1C8C-6343-9A8F-C79149176281}">
      <dgm:prSet custT="1"/>
      <dgm:spPr/>
      <dgm:t>
        <a:bodyPr/>
        <a:lstStyle/>
        <a:p>
          <a:r>
            <a:rPr lang="fr-FR" sz="1400" b="1" i="1" dirty="0">
              <a:solidFill>
                <a:srgbClr val="00B050"/>
              </a:solidFill>
            </a:rPr>
            <a:t>Tout autre renseignement utile concernant les garanties </a:t>
          </a:r>
        </a:p>
      </dgm:t>
    </dgm:pt>
    <dgm:pt modelId="{2B491916-487B-3747-8E6A-B72C8243A7E0}" type="parTrans" cxnId="{8B243284-A6DB-F046-8801-9C47AE553666}">
      <dgm:prSet/>
      <dgm:spPr/>
      <dgm:t>
        <a:bodyPr/>
        <a:lstStyle/>
        <a:p>
          <a:endParaRPr lang="en-US"/>
        </a:p>
      </dgm:t>
    </dgm:pt>
    <dgm:pt modelId="{83D02B30-B5C2-EA49-9543-9B89D40CA009}" type="sibTrans" cxnId="{8B243284-A6DB-F046-8801-9C47AE553666}">
      <dgm:prSet/>
      <dgm:spPr/>
      <dgm:t>
        <a:bodyPr/>
        <a:lstStyle/>
        <a:p>
          <a:endParaRPr lang="en-US"/>
        </a:p>
      </dgm:t>
    </dgm:pt>
    <dgm:pt modelId="{48A630F4-8467-5D47-9E30-CB2CD28FC54A}">
      <dgm:prSet custT="1"/>
      <dgm:spPr/>
      <dgm:t>
        <a:bodyPr/>
        <a:lstStyle/>
        <a:p>
          <a:r>
            <a:rPr lang="fr-FR" sz="1400" b="1" i="1" dirty="0">
              <a:solidFill>
                <a:srgbClr val="00B050"/>
              </a:solidFill>
            </a:rPr>
            <a:t>Améliorer les informations communiquées dans le résumé des informations mentionné au paragraphe 1 ci-dessus, compte tenu d’une démarche par étapes </a:t>
          </a:r>
        </a:p>
      </dgm:t>
    </dgm:pt>
    <dgm:pt modelId="{FDF1A4BC-32D6-674D-B2ED-44B1F300416E}" type="parTrans" cxnId="{40C96CAE-2CD6-8D49-BA04-A63F99D9D9A5}">
      <dgm:prSet/>
      <dgm:spPr/>
      <dgm:t>
        <a:bodyPr/>
        <a:lstStyle/>
        <a:p>
          <a:endParaRPr lang="en-US"/>
        </a:p>
      </dgm:t>
    </dgm:pt>
    <dgm:pt modelId="{A7233E9A-E118-DD42-8E9B-FAAE16EAB124}" type="sibTrans" cxnId="{40C96CAE-2CD6-8D49-BA04-A63F99D9D9A5}">
      <dgm:prSet/>
      <dgm:spPr/>
      <dgm:t>
        <a:bodyPr/>
        <a:lstStyle/>
        <a:p>
          <a:endParaRPr lang="en-US"/>
        </a:p>
      </dgm:t>
    </dgm:pt>
    <dgm:pt modelId="{6F3554A3-2913-4134-A2A3-5CE0BD3FEB7E}" type="pres">
      <dgm:prSet presAssocID="{925332C7-F4A0-4EBA-96D8-E5B03F59B273}" presName="Name0" presStyleCnt="0">
        <dgm:presLayoutVars>
          <dgm:chMax val="7"/>
          <dgm:chPref val="7"/>
          <dgm:dir/>
        </dgm:presLayoutVars>
      </dgm:prSet>
      <dgm:spPr/>
    </dgm:pt>
    <dgm:pt modelId="{A11376F7-0C49-46F9-90BD-FAE335866571}" type="pres">
      <dgm:prSet presAssocID="{925332C7-F4A0-4EBA-96D8-E5B03F59B273}" presName="Name1" presStyleCnt="0"/>
      <dgm:spPr/>
    </dgm:pt>
    <dgm:pt modelId="{12E6B389-4578-457E-88CC-B73098BA01B2}" type="pres">
      <dgm:prSet presAssocID="{925332C7-F4A0-4EBA-96D8-E5B03F59B273}" presName="cycle" presStyleCnt="0"/>
      <dgm:spPr/>
    </dgm:pt>
    <dgm:pt modelId="{F8AA4E41-4ADF-40A7-81E9-0DC4FDA82017}" type="pres">
      <dgm:prSet presAssocID="{925332C7-F4A0-4EBA-96D8-E5B03F59B273}" presName="srcNode" presStyleLbl="node1" presStyleIdx="0" presStyleCnt="7"/>
      <dgm:spPr/>
    </dgm:pt>
    <dgm:pt modelId="{42057C86-E46B-4853-98D9-799E0DF40734}" type="pres">
      <dgm:prSet presAssocID="{925332C7-F4A0-4EBA-96D8-E5B03F59B273}" presName="conn" presStyleLbl="parChTrans1D2" presStyleIdx="0" presStyleCnt="1"/>
      <dgm:spPr/>
    </dgm:pt>
    <dgm:pt modelId="{56938307-AA5F-4C89-A573-B8E522B4D237}" type="pres">
      <dgm:prSet presAssocID="{925332C7-F4A0-4EBA-96D8-E5B03F59B273}" presName="extraNode" presStyleLbl="node1" presStyleIdx="0" presStyleCnt="7"/>
      <dgm:spPr/>
    </dgm:pt>
    <dgm:pt modelId="{55B5C8D7-8117-46BD-BBA4-29FBFC8706E8}" type="pres">
      <dgm:prSet presAssocID="{925332C7-F4A0-4EBA-96D8-E5B03F59B273}" presName="dstNode" presStyleLbl="node1" presStyleIdx="0" presStyleCnt="7"/>
      <dgm:spPr/>
    </dgm:pt>
    <dgm:pt modelId="{ACBC4B66-62E6-4678-A145-F455653F4BC7}" type="pres">
      <dgm:prSet presAssocID="{9B84E8B0-9F3F-4C9D-AC4F-C46C059910F6}" presName="text_1" presStyleLbl="node1" presStyleIdx="0" presStyleCnt="7" custLinFactNeighborX="-268">
        <dgm:presLayoutVars>
          <dgm:bulletEnabled val="1"/>
        </dgm:presLayoutVars>
      </dgm:prSet>
      <dgm:spPr/>
    </dgm:pt>
    <dgm:pt modelId="{086C1741-191C-4710-897C-12964DAEF30C}" type="pres">
      <dgm:prSet presAssocID="{9B84E8B0-9F3F-4C9D-AC4F-C46C059910F6}" presName="accent_1" presStyleCnt="0"/>
      <dgm:spPr/>
    </dgm:pt>
    <dgm:pt modelId="{76494143-9028-40A9-AC49-508DC975D176}" type="pres">
      <dgm:prSet presAssocID="{9B84E8B0-9F3F-4C9D-AC4F-C46C059910F6}" presName="accentRepeatNode" presStyleLbl="solidFgAcc1" presStyleIdx="0" presStyleCnt="7"/>
      <dgm:spPr/>
    </dgm:pt>
    <dgm:pt modelId="{B90CF401-E9AD-2A40-99A5-70FE7815FF1E}" type="pres">
      <dgm:prSet presAssocID="{80370C03-B5E0-43BF-BE65-877B19012339}" presName="text_2" presStyleLbl="node1" presStyleIdx="1" presStyleCnt="7">
        <dgm:presLayoutVars>
          <dgm:bulletEnabled val="1"/>
        </dgm:presLayoutVars>
      </dgm:prSet>
      <dgm:spPr/>
    </dgm:pt>
    <dgm:pt modelId="{FDB69531-37C5-B846-84D8-3E251FB53673}" type="pres">
      <dgm:prSet presAssocID="{80370C03-B5E0-43BF-BE65-877B19012339}" presName="accent_2" presStyleCnt="0"/>
      <dgm:spPr/>
    </dgm:pt>
    <dgm:pt modelId="{F4A399DF-769C-42EE-9E34-29305757C9CA}" type="pres">
      <dgm:prSet presAssocID="{80370C03-B5E0-43BF-BE65-877B19012339}" presName="accentRepeatNode" presStyleLbl="solidFgAcc1" presStyleIdx="1" presStyleCnt="7"/>
      <dgm:spPr/>
    </dgm:pt>
    <dgm:pt modelId="{C3F646F4-4580-3841-92DF-9CA785E022EA}" type="pres">
      <dgm:prSet presAssocID="{A88BECAE-C345-4DEA-A2E4-B9F0ADCE5DAD}" presName="text_3" presStyleLbl="node1" presStyleIdx="2" presStyleCnt="7">
        <dgm:presLayoutVars>
          <dgm:bulletEnabled val="1"/>
        </dgm:presLayoutVars>
      </dgm:prSet>
      <dgm:spPr/>
    </dgm:pt>
    <dgm:pt modelId="{BACC2453-68A2-214F-9BC7-1E93EC209346}" type="pres">
      <dgm:prSet presAssocID="{A88BECAE-C345-4DEA-A2E4-B9F0ADCE5DAD}" presName="accent_3" presStyleCnt="0"/>
      <dgm:spPr/>
    </dgm:pt>
    <dgm:pt modelId="{B5AE8B20-FC43-40B0-9F2A-4071500FCFFC}" type="pres">
      <dgm:prSet presAssocID="{A88BECAE-C345-4DEA-A2E4-B9F0ADCE5DAD}" presName="accentRepeatNode" presStyleLbl="solidFgAcc1" presStyleIdx="2" presStyleCnt="7"/>
      <dgm:spPr/>
    </dgm:pt>
    <dgm:pt modelId="{9DFCDD9B-D4CB-B046-B357-88CEFF424E00}" type="pres">
      <dgm:prSet presAssocID="{13ECDB7B-D1D6-4C6C-BDC2-2AA1DD638DA7}" presName="text_4" presStyleLbl="node1" presStyleIdx="3" presStyleCnt="7">
        <dgm:presLayoutVars>
          <dgm:bulletEnabled val="1"/>
        </dgm:presLayoutVars>
      </dgm:prSet>
      <dgm:spPr/>
    </dgm:pt>
    <dgm:pt modelId="{25B419D7-D65F-FB42-A727-83B708AF53D5}" type="pres">
      <dgm:prSet presAssocID="{13ECDB7B-D1D6-4C6C-BDC2-2AA1DD638DA7}" presName="accent_4" presStyleCnt="0"/>
      <dgm:spPr/>
    </dgm:pt>
    <dgm:pt modelId="{E65FFDF4-6AE2-4923-9536-954EF58A76FF}" type="pres">
      <dgm:prSet presAssocID="{13ECDB7B-D1D6-4C6C-BDC2-2AA1DD638DA7}" presName="accentRepeatNode" presStyleLbl="solidFgAcc1" presStyleIdx="3" presStyleCnt="7"/>
      <dgm:spPr/>
    </dgm:pt>
    <dgm:pt modelId="{18DBA4C4-39FC-3346-84FB-DF91D6942DE0}" type="pres">
      <dgm:prSet presAssocID="{9407B6A2-1A94-4A65-AA40-BF272ACA320C}" presName="text_5" presStyleLbl="node1" presStyleIdx="4" presStyleCnt="7">
        <dgm:presLayoutVars>
          <dgm:bulletEnabled val="1"/>
        </dgm:presLayoutVars>
      </dgm:prSet>
      <dgm:spPr/>
    </dgm:pt>
    <dgm:pt modelId="{D350C858-6C1E-1046-9A4D-550918CF30AD}" type="pres">
      <dgm:prSet presAssocID="{9407B6A2-1A94-4A65-AA40-BF272ACA320C}" presName="accent_5" presStyleCnt="0"/>
      <dgm:spPr/>
    </dgm:pt>
    <dgm:pt modelId="{7CAFA817-0410-4DFC-8D84-3618F33ACFAE}" type="pres">
      <dgm:prSet presAssocID="{9407B6A2-1A94-4A65-AA40-BF272ACA320C}" presName="accentRepeatNode" presStyleLbl="solidFgAcc1" presStyleIdx="4" presStyleCnt="7"/>
      <dgm:spPr/>
    </dgm:pt>
    <dgm:pt modelId="{AF48A980-2F96-B145-9919-0777CD3056CE}" type="pres">
      <dgm:prSet presAssocID="{5B0C9AE2-1C8C-6343-9A8F-C79149176281}" presName="text_6" presStyleLbl="node1" presStyleIdx="5" presStyleCnt="7">
        <dgm:presLayoutVars>
          <dgm:bulletEnabled val="1"/>
        </dgm:presLayoutVars>
      </dgm:prSet>
      <dgm:spPr/>
    </dgm:pt>
    <dgm:pt modelId="{0D211BB4-A2B1-D64D-8C06-2E316E29DA51}" type="pres">
      <dgm:prSet presAssocID="{5B0C9AE2-1C8C-6343-9A8F-C79149176281}" presName="accent_6" presStyleCnt="0"/>
      <dgm:spPr/>
    </dgm:pt>
    <dgm:pt modelId="{17F04D48-06C5-AE42-ACEA-3E6B21E5973C}" type="pres">
      <dgm:prSet presAssocID="{5B0C9AE2-1C8C-6343-9A8F-C79149176281}" presName="accentRepeatNode" presStyleLbl="solidFgAcc1" presStyleIdx="5" presStyleCnt="7"/>
      <dgm:spPr/>
    </dgm:pt>
    <dgm:pt modelId="{108B02B9-DEDA-6F4F-B06E-500AF760DA68}" type="pres">
      <dgm:prSet presAssocID="{48A630F4-8467-5D47-9E30-CB2CD28FC54A}" presName="text_7" presStyleLbl="node1" presStyleIdx="6" presStyleCnt="7">
        <dgm:presLayoutVars>
          <dgm:bulletEnabled val="1"/>
        </dgm:presLayoutVars>
      </dgm:prSet>
      <dgm:spPr/>
    </dgm:pt>
    <dgm:pt modelId="{16501C39-7CE3-2149-957A-1EA484D697F3}" type="pres">
      <dgm:prSet presAssocID="{48A630F4-8467-5D47-9E30-CB2CD28FC54A}" presName="accent_7" presStyleCnt="0"/>
      <dgm:spPr/>
    </dgm:pt>
    <dgm:pt modelId="{C5E57EC1-D78E-0A4F-BC5B-34CAA7A38E95}" type="pres">
      <dgm:prSet presAssocID="{48A630F4-8467-5D47-9E30-CB2CD28FC54A}" presName="accentRepeatNode" presStyleLbl="solidFgAcc1" presStyleIdx="6" presStyleCnt="7"/>
      <dgm:spPr/>
    </dgm:pt>
  </dgm:ptLst>
  <dgm:cxnLst>
    <dgm:cxn modelId="{B483E20F-DB03-F04E-A9EB-601019B68C2B}" type="presOf" srcId="{13ECDB7B-D1D6-4C6C-BDC2-2AA1DD638DA7}" destId="{9DFCDD9B-D4CB-B046-B357-88CEFF424E00}" srcOrd="0" destOrd="0" presId="urn:microsoft.com/office/officeart/2008/layout/VerticalCurvedList"/>
    <dgm:cxn modelId="{7E395116-0FA7-5744-BF79-B37891B3B695}" type="presOf" srcId="{1F526604-D9FB-4473-B540-BA5D04E2349F}" destId="{42057C86-E46B-4853-98D9-799E0DF40734}" srcOrd="0" destOrd="0" presId="urn:microsoft.com/office/officeart/2008/layout/VerticalCurvedList"/>
    <dgm:cxn modelId="{AFC23F17-C3DD-4C2C-8564-5B9F320A59FE}" srcId="{925332C7-F4A0-4EBA-96D8-E5B03F59B273}" destId="{9407B6A2-1A94-4A65-AA40-BF272ACA320C}" srcOrd="4" destOrd="0" parTransId="{5A0AA644-A7E5-4870-9E37-ED8EC1AB2DFF}" sibTransId="{CE0B4A66-255D-4424-8CCF-393B2E610824}"/>
    <dgm:cxn modelId="{F02F322C-DFE9-8D4D-BE47-C58561ECC75C}" type="presOf" srcId="{5B0C9AE2-1C8C-6343-9A8F-C79149176281}" destId="{AF48A980-2F96-B145-9919-0777CD3056CE}" srcOrd="0" destOrd="0" presId="urn:microsoft.com/office/officeart/2008/layout/VerticalCurvedList"/>
    <dgm:cxn modelId="{8E253631-72C3-466D-8E10-D0647D403EFC}" srcId="{925332C7-F4A0-4EBA-96D8-E5B03F59B273}" destId="{9B84E8B0-9F3F-4C9D-AC4F-C46C059910F6}" srcOrd="0" destOrd="0" parTransId="{1012FC4C-29D0-4AC2-B08B-CFEF4A1637BF}" sibTransId="{1F526604-D9FB-4473-B540-BA5D04E2349F}"/>
    <dgm:cxn modelId="{9F829732-CF22-534B-B789-B5ADEA10E616}" type="presOf" srcId="{9B84E8B0-9F3F-4C9D-AC4F-C46C059910F6}" destId="{ACBC4B66-62E6-4678-A145-F455653F4BC7}" srcOrd="0" destOrd="0" presId="urn:microsoft.com/office/officeart/2008/layout/VerticalCurvedList"/>
    <dgm:cxn modelId="{9F195D5F-F7F1-4A94-BCCE-33C6FA8C9850}" srcId="{925332C7-F4A0-4EBA-96D8-E5B03F59B273}" destId="{13ECDB7B-D1D6-4C6C-BDC2-2AA1DD638DA7}" srcOrd="3" destOrd="0" parTransId="{CC340991-0D9E-4BA5-BC13-9127BC54CDF5}" sibTransId="{489926C3-F2DD-433E-B42B-8F6CED165596}"/>
    <dgm:cxn modelId="{48502A76-BDA4-FC48-823F-CAE73069B23F}" type="presOf" srcId="{48A630F4-8467-5D47-9E30-CB2CD28FC54A}" destId="{108B02B9-DEDA-6F4F-B06E-500AF760DA68}" srcOrd="0" destOrd="0" presId="urn:microsoft.com/office/officeart/2008/layout/VerticalCurvedList"/>
    <dgm:cxn modelId="{8B243284-A6DB-F046-8801-9C47AE553666}" srcId="{925332C7-F4A0-4EBA-96D8-E5B03F59B273}" destId="{5B0C9AE2-1C8C-6343-9A8F-C79149176281}" srcOrd="5" destOrd="0" parTransId="{2B491916-487B-3747-8E6A-B72C8243A7E0}" sibTransId="{83D02B30-B5C2-EA49-9543-9B89D40CA009}"/>
    <dgm:cxn modelId="{71D7518E-FBD5-7A49-A21E-892EF3411F9E}" type="presOf" srcId="{9407B6A2-1A94-4A65-AA40-BF272ACA320C}" destId="{18DBA4C4-39FC-3346-84FB-DF91D6942DE0}" srcOrd="0" destOrd="0" presId="urn:microsoft.com/office/officeart/2008/layout/VerticalCurvedList"/>
    <dgm:cxn modelId="{F7ACD7A3-0D1A-D243-A955-0670A94E4E94}" type="presOf" srcId="{80370C03-B5E0-43BF-BE65-877B19012339}" destId="{B90CF401-E9AD-2A40-99A5-70FE7815FF1E}" srcOrd="0" destOrd="0" presId="urn:microsoft.com/office/officeart/2008/layout/VerticalCurvedList"/>
    <dgm:cxn modelId="{19C63DA7-495B-C54D-B04F-51182F5BA5DB}" type="presOf" srcId="{A88BECAE-C345-4DEA-A2E4-B9F0ADCE5DAD}" destId="{C3F646F4-4580-3841-92DF-9CA785E022EA}" srcOrd="0" destOrd="0" presId="urn:microsoft.com/office/officeart/2008/layout/VerticalCurvedList"/>
    <dgm:cxn modelId="{40C96CAE-2CD6-8D49-BA04-A63F99D9D9A5}" srcId="{925332C7-F4A0-4EBA-96D8-E5B03F59B273}" destId="{48A630F4-8467-5D47-9E30-CB2CD28FC54A}" srcOrd="6" destOrd="0" parTransId="{FDF1A4BC-32D6-674D-B2ED-44B1F300416E}" sibTransId="{A7233E9A-E118-DD42-8E9B-FAAE16EAB124}"/>
    <dgm:cxn modelId="{85D169CE-3D9A-406D-82AF-389C4287C4EC}" type="presOf" srcId="{925332C7-F4A0-4EBA-96D8-E5B03F59B273}" destId="{6F3554A3-2913-4134-A2A3-5CE0BD3FEB7E}" srcOrd="0" destOrd="0" presId="urn:microsoft.com/office/officeart/2008/layout/VerticalCurvedList"/>
    <dgm:cxn modelId="{27AF56D5-D1E1-43BB-B4DF-FF2CCFE4AE29}" srcId="{925332C7-F4A0-4EBA-96D8-E5B03F59B273}" destId="{80370C03-B5E0-43BF-BE65-877B19012339}" srcOrd="1" destOrd="0" parTransId="{8B4EE948-706C-43A3-9527-85E61AA133CA}" sibTransId="{1015263E-EEE6-4E78-BFE7-5D8A1CF2ACAC}"/>
    <dgm:cxn modelId="{069AD8ED-FD6D-4AB6-822E-F2628CF258C5}" srcId="{925332C7-F4A0-4EBA-96D8-E5B03F59B273}" destId="{A88BECAE-C345-4DEA-A2E4-B9F0ADCE5DAD}" srcOrd="2" destOrd="0" parTransId="{4D73B20E-737C-4E64-8484-D90781D290C9}" sibTransId="{39519CA8-3AF4-4807-8264-4075FDD8E32E}"/>
    <dgm:cxn modelId="{E1FF086D-66A1-FD4A-AC97-1CD2387F1354}" type="presParOf" srcId="{6F3554A3-2913-4134-A2A3-5CE0BD3FEB7E}" destId="{A11376F7-0C49-46F9-90BD-FAE335866571}" srcOrd="0" destOrd="0" presId="urn:microsoft.com/office/officeart/2008/layout/VerticalCurvedList"/>
    <dgm:cxn modelId="{2D80D07B-09AD-534B-953C-EB8A3D8B5425}" type="presParOf" srcId="{A11376F7-0C49-46F9-90BD-FAE335866571}" destId="{12E6B389-4578-457E-88CC-B73098BA01B2}" srcOrd="0" destOrd="0" presId="urn:microsoft.com/office/officeart/2008/layout/VerticalCurvedList"/>
    <dgm:cxn modelId="{EB5CC7D9-933D-8D4E-90F5-4EEB759A2002}" type="presParOf" srcId="{12E6B389-4578-457E-88CC-B73098BA01B2}" destId="{F8AA4E41-4ADF-40A7-81E9-0DC4FDA82017}" srcOrd="0" destOrd="0" presId="urn:microsoft.com/office/officeart/2008/layout/VerticalCurvedList"/>
    <dgm:cxn modelId="{EE0C7AD0-C75A-224F-AD65-504079F6B226}" type="presParOf" srcId="{12E6B389-4578-457E-88CC-B73098BA01B2}" destId="{42057C86-E46B-4853-98D9-799E0DF40734}" srcOrd="1" destOrd="0" presId="urn:microsoft.com/office/officeart/2008/layout/VerticalCurvedList"/>
    <dgm:cxn modelId="{EF4711E9-4AB1-9F4F-A217-4AD3FEC66C5A}" type="presParOf" srcId="{12E6B389-4578-457E-88CC-B73098BA01B2}" destId="{56938307-AA5F-4C89-A573-B8E522B4D237}" srcOrd="2" destOrd="0" presId="urn:microsoft.com/office/officeart/2008/layout/VerticalCurvedList"/>
    <dgm:cxn modelId="{9B7F6D56-A55A-4444-B066-EFAF37E82970}" type="presParOf" srcId="{12E6B389-4578-457E-88CC-B73098BA01B2}" destId="{55B5C8D7-8117-46BD-BBA4-29FBFC8706E8}" srcOrd="3" destOrd="0" presId="urn:microsoft.com/office/officeart/2008/layout/VerticalCurvedList"/>
    <dgm:cxn modelId="{B0D08DD1-90C8-F147-A8A7-8952E5D185E7}" type="presParOf" srcId="{A11376F7-0C49-46F9-90BD-FAE335866571}" destId="{ACBC4B66-62E6-4678-A145-F455653F4BC7}" srcOrd="1" destOrd="0" presId="urn:microsoft.com/office/officeart/2008/layout/VerticalCurvedList"/>
    <dgm:cxn modelId="{59F0E734-6E5D-D747-A36C-D03F6CE1649B}" type="presParOf" srcId="{A11376F7-0C49-46F9-90BD-FAE335866571}" destId="{086C1741-191C-4710-897C-12964DAEF30C}" srcOrd="2" destOrd="0" presId="urn:microsoft.com/office/officeart/2008/layout/VerticalCurvedList"/>
    <dgm:cxn modelId="{D13451FB-900A-CA4D-894F-2DC9AD0F479C}" type="presParOf" srcId="{086C1741-191C-4710-897C-12964DAEF30C}" destId="{76494143-9028-40A9-AC49-508DC975D176}" srcOrd="0" destOrd="0" presId="urn:microsoft.com/office/officeart/2008/layout/VerticalCurvedList"/>
    <dgm:cxn modelId="{61B7610C-468A-7347-B0C8-4A1CCF7C787D}" type="presParOf" srcId="{A11376F7-0C49-46F9-90BD-FAE335866571}" destId="{B90CF401-E9AD-2A40-99A5-70FE7815FF1E}" srcOrd="3" destOrd="0" presId="urn:microsoft.com/office/officeart/2008/layout/VerticalCurvedList"/>
    <dgm:cxn modelId="{BB8FD686-5368-6F47-879D-140F5EC399E7}" type="presParOf" srcId="{A11376F7-0C49-46F9-90BD-FAE335866571}" destId="{FDB69531-37C5-B846-84D8-3E251FB53673}" srcOrd="4" destOrd="0" presId="urn:microsoft.com/office/officeart/2008/layout/VerticalCurvedList"/>
    <dgm:cxn modelId="{74ED3ED3-2B20-C141-9777-6F8DDFD9BBA9}" type="presParOf" srcId="{FDB69531-37C5-B846-84D8-3E251FB53673}" destId="{F4A399DF-769C-42EE-9E34-29305757C9CA}" srcOrd="0" destOrd="0" presId="urn:microsoft.com/office/officeart/2008/layout/VerticalCurvedList"/>
    <dgm:cxn modelId="{5628AD6C-37FD-E94C-92BD-D4BAA615C3E3}" type="presParOf" srcId="{A11376F7-0C49-46F9-90BD-FAE335866571}" destId="{C3F646F4-4580-3841-92DF-9CA785E022EA}" srcOrd="5" destOrd="0" presId="urn:microsoft.com/office/officeart/2008/layout/VerticalCurvedList"/>
    <dgm:cxn modelId="{FA55567C-1F86-5341-8874-29C4DDAE52D5}" type="presParOf" srcId="{A11376F7-0C49-46F9-90BD-FAE335866571}" destId="{BACC2453-68A2-214F-9BC7-1E93EC209346}" srcOrd="6" destOrd="0" presId="urn:microsoft.com/office/officeart/2008/layout/VerticalCurvedList"/>
    <dgm:cxn modelId="{F11666D4-83B8-2E4E-B42A-19FA64293CAD}" type="presParOf" srcId="{BACC2453-68A2-214F-9BC7-1E93EC209346}" destId="{B5AE8B20-FC43-40B0-9F2A-4071500FCFFC}" srcOrd="0" destOrd="0" presId="urn:microsoft.com/office/officeart/2008/layout/VerticalCurvedList"/>
    <dgm:cxn modelId="{4C07AD5C-C3A9-714B-80A7-57B1E818EB92}" type="presParOf" srcId="{A11376F7-0C49-46F9-90BD-FAE335866571}" destId="{9DFCDD9B-D4CB-B046-B357-88CEFF424E00}" srcOrd="7" destOrd="0" presId="urn:microsoft.com/office/officeart/2008/layout/VerticalCurvedList"/>
    <dgm:cxn modelId="{B063EB24-A44D-7442-A345-DACA47BF87AB}" type="presParOf" srcId="{A11376F7-0C49-46F9-90BD-FAE335866571}" destId="{25B419D7-D65F-FB42-A727-83B708AF53D5}" srcOrd="8" destOrd="0" presId="urn:microsoft.com/office/officeart/2008/layout/VerticalCurvedList"/>
    <dgm:cxn modelId="{68880C16-A630-844B-8731-C06C48F86829}" type="presParOf" srcId="{25B419D7-D65F-FB42-A727-83B708AF53D5}" destId="{E65FFDF4-6AE2-4923-9536-954EF58A76FF}" srcOrd="0" destOrd="0" presId="urn:microsoft.com/office/officeart/2008/layout/VerticalCurvedList"/>
    <dgm:cxn modelId="{3F5344DD-F33C-BD4C-849D-8CC41AC8BA12}" type="presParOf" srcId="{A11376F7-0C49-46F9-90BD-FAE335866571}" destId="{18DBA4C4-39FC-3346-84FB-DF91D6942DE0}" srcOrd="9" destOrd="0" presId="urn:microsoft.com/office/officeart/2008/layout/VerticalCurvedList"/>
    <dgm:cxn modelId="{CBB4C358-C8BA-8047-B701-74C9E755E37D}" type="presParOf" srcId="{A11376F7-0C49-46F9-90BD-FAE335866571}" destId="{D350C858-6C1E-1046-9A4D-550918CF30AD}" srcOrd="10" destOrd="0" presId="urn:microsoft.com/office/officeart/2008/layout/VerticalCurvedList"/>
    <dgm:cxn modelId="{FEA47F5E-D49B-D846-8127-B2343DAC0026}" type="presParOf" srcId="{D350C858-6C1E-1046-9A4D-550918CF30AD}" destId="{7CAFA817-0410-4DFC-8D84-3618F33ACFAE}" srcOrd="0" destOrd="0" presId="urn:microsoft.com/office/officeart/2008/layout/VerticalCurvedList"/>
    <dgm:cxn modelId="{40930198-0AA8-8D41-AE68-1E2EE4D82836}" type="presParOf" srcId="{A11376F7-0C49-46F9-90BD-FAE335866571}" destId="{AF48A980-2F96-B145-9919-0777CD3056CE}" srcOrd="11" destOrd="0" presId="urn:microsoft.com/office/officeart/2008/layout/VerticalCurvedList"/>
    <dgm:cxn modelId="{86DC2C4F-63C4-A249-8131-B4456F56766D}" type="presParOf" srcId="{A11376F7-0C49-46F9-90BD-FAE335866571}" destId="{0D211BB4-A2B1-D64D-8C06-2E316E29DA51}" srcOrd="12" destOrd="0" presId="urn:microsoft.com/office/officeart/2008/layout/VerticalCurvedList"/>
    <dgm:cxn modelId="{CFB3D5D5-29D2-5F4D-A0CD-A261E07C1131}" type="presParOf" srcId="{0D211BB4-A2B1-D64D-8C06-2E316E29DA51}" destId="{17F04D48-06C5-AE42-ACEA-3E6B21E5973C}" srcOrd="0" destOrd="0" presId="urn:microsoft.com/office/officeart/2008/layout/VerticalCurvedList"/>
    <dgm:cxn modelId="{F0207E18-F6CB-0840-A165-CBECA2270B0F}" type="presParOf" srcId="{A11376F7-0C49-46F9-90BD-FAE335866571}" destId="{108B02B9-DEDA-6F4F-B06E-500AF760DA68}" srcOrd="13" destOrd="0" presId="urn:microsoft.com/office/officeart/2008/layout/VerticalCurvedList"/>
    <dgm:cxn modelId="{4B88DBEF-56EB-B84F-AA52-5836D111D4AA}" type="presParOf" srcId="{A11376F7-0C49-46F9-90BD-FAE335866571}" destId="{16501C39-7CE3-2149-957A-1EA484D697F3}" srcOrd="14" destOrd="0" presId="urn:microsoft.com/office/officeart/2008/layout/VerticalCurvedList"/>
    <dgm:cxn modelId="{EA91E878-E4BF-8D4E-9BD4-30F6D42B9273}" type="presParOf" srcId="{16501C39-7CE3-2149-957A-1EA484D697F3}" destId="{C5E57EC1-D78E-0A4F-BC5B-34CAA7A38E9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FB2B2-3687-48F3-9DCA-A1678F2A66E5}" type="doc">
      <dgm:prSet loTypeId="urn:microsoft.com/office/officeart/2005/8/layout/hList6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C55E2AB8-FA55-461E-9C57-EB328F89E8BB}">
      <dgm:prSet/>
      <dgm:spPr/>
      <dgm:t>
        <a:bodyPr/>
        <a:lstStyle/>
        <a:p>
          <a:pPr rtl="0"/>
          <a:r>
            <a:rPr lang="fr-FR" b="1" u="none" noProof="0" dirty="0"/>
            <a:t>SIS </a:t>
          </a:r>
          <a:r>
            <a:rPr lang="fr-FR" b="1" noProof="0" dirty="0"/>
            <a:t>développé </a:t>
          </a:r>
        </a:p>
      </dgm:t>
    </dgm:pt>
    <dgm:pt modelId="{86E38EC4-1652-4B49-81B7-A11EC3CF7DE4}" type="parTrans" cxnId="{7D43B82D-5218-4ED1-96EE-AA7B4B18B01D}">
      <dgm:prSet/>
      <dgm:spPr/>
      <dgm:t>
        <a:bodyPr/>
        <a:lstStyle/>
        <a:p>
          <a:endParaRPr lang="en-GB"/>
        </a:p>
      </dgm:t>
    </dgm:pt>
    <dgm:pt modelId="{D7C736D2-DFB3-46C3-A05F-1A63CA153688}" type="sibTrans" cxnId="{7D43B82D-5218-4ED1-96EE-AA7B4B18B01D}">
      <dgm:prSet/>
      <dgm:spPr/>
      <dgm:t>
        <a:bodyPr/>
        <a:lstStyle/>
        <a:p>
          <a:endParaRPr lang="en-GB"/>
        </a:p>
      </dgm:t>
    </dgm:pt>
    <dgm:pt modelId="{32AEB418-39FE-4327-8E00-D077EADF9AA8}">
      <dgm:prSet/>
      <dgm:spPr/>
      <dgm:t>
        <a:bodyPr/>
        <a:lstStyle/>
        <a:p>
          <a:pPr rtl="0"/>
          <a:r>
            <a:rPr lang="fr-FR" noProof="0" dirty="0"/>
            <a:t>Conçu?</a:t>
          </a:r>
        </a:p>
      </dgm:t>
    </dgm:pt>
    <dgm:pt modelId="{D6A14156-A0D2-404B-8588-2A528BDBD59D}" type="parTrans" cxnId="{1E390B31-5EC2-44A0-82AF-C64457393CC8}">
      <dgm:prSet/>
      <dgm:spPr/>
      <dgm:t>
        <a:bodyPr/>
        <a:lstStyle/>
        <a:p>
          <a:endParaRPr lang="en-GB"/>
        </a:p>
      </dgm:t>
    </dgm:pt>
    <dgm:pt modelId="{72C7CD65-BF39-4A03-885F-19FB8824E007}" type="sibTrans" cxnId="{1E390B31-5EC2-44A0-82AF-C64457393CC8}">
      <dgm:prSet/>
      <dgm:spPr/>
      <dgm:t>
        <a:bodyPr/>
        <a:lstStyle/>
        <a:p>
          <a:endParaRPr lang="en-GB"/>
        </a:p>
      </dgm:t>
    </dgm:pt>
    <dgm:pt modelId="{E146ACE5-9DEB-4E64-8366-C0411B5B40E0}">
      <dgm:prSet/>
      <dgm:spPr/>
      <dgm:t>
        <a:bodyPr/>
        <a:lstStyle/>
        <a:p>
          <a:pPr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b="1" u="none" dirty="0"/>
            <a:t>Résumé le plus récent</a:t>
          </a:r>
          <a:r>
            <a:rPr lang="en-US" b="1" u="none" dirty="0"/>
            <a:t> </a:t>
          </a:r>
          <a:endParaRPr lang="en-GB" b="1" u="none" dirty="0"/>
        </a:p>
      </dgm:t>
    </dgm:pt>
    <dgm:pt modelId="{E82AF4BF-B1D7-4D46-8A57-121D232E0829}" type="parTrans" cxnId="{D82CEF34-D27B-4F42-B9F4-501DAF7FED3F}">
      <dgm:prSet/>
      <dgm:spPr/>
      <dgm:t>
        <a:bodyPr/>
        <a:lstStyle/>
        <a:p>
          <a:endParaRPr lang="en-GB"/>
        </a:p>
      </dgm:t>
    </dgm:pt>
    <dgm:pt modelId="{61C95EDF-2A50-4D7C-AEF6-C0254DA8510F}" type="sibTrans" cxnId="{D82CEF34-D27B-4F42-B9F4-501DAF7FED3F}">
      <dgm:prSet/>
      <dgm:spPr/>
      <dgm:t>
        <a:bodyPr/>
        <a:lstStyle/>
        <a:p>
          <a:endParaRPr lang="en-GB"/>
        </a:p>
      </dgm:t>
    </dgm:pt>
    <dgm:pt modelId="{E4F7DBCF-09C3-4786-B4B9-A1F24446CCC5}">
      <dgm:prSet/>
      <dgm:spPr/>
      <dgm:t>
        <a:bodyPr/>
        <a:lstStyle/>
        <a:p>
          <a:pPr rtl="0"/>
          <a:r>
            <a:rPr lang="fr-FR" noProof="0" dirty="0"/>
            <a:t>Opérationnel?</a:t>
          </a:r>
        </a:p>
      </dgm:t>
    </dgm:pt>
    <dgm:pt modelId="{48C0B66E-D8E6-4817-988F-A9BDD14106E0}" type="parTrans" cxnId="{23A18122-BBEB-44EB-AF12-CB6E3E787673}">
      <dgm:prSet/>
      <dgm:spPr/>
      <dgm:t>
        <a:bodyPr/>
        <a:lstStyle/>
        <a:p>
          <a:endParaRPr lang="en-GB"/>
        </a:p>
      </dgm:t>
    </dgm:pt>
    <dgm:pt modelId="{D7D6CD28-B70B-4F3E-A6B6-DB64C891B235}" type="sibTrans" cxnId="{23A18122-BBEB-44EB-AF12-CB6E3E787673}">
      <dgm:prSet/>
      <dgm:spPr/>
      <dgm:t>
        <a:bodyPr/>
        <a:lstStyle/>
        <a:p>
          <a:endParaRPr lang="en-GB"/>
        </a:p>
      </dgm:t>
    </dgm:pt>
    <dgm:pt modelId="{F9F453D9-AA26-488F-8FA6-CFBF84BD2939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/>
            <a:t>Preuve que</a:t>
          </a:r>
          <a:r>
            <a:rPr lang="fr-FR" i="1" dirty="0"/>
            <a:t> les garanties REDD+ ont été prises en compte et respectée.. t</a:t>
          </a:r>
          <a:r>
            <a:rPr lang="fr-FR" dirty="0"/>
            <a:t>out au long du processus de mise en œuvre de REDD+</a:t>
          </a:r>
          <a:endParaRPr lang="en-US" dirty="0"/>
        </a:p>
        <a:p>
          <a:pPr marL="171450" indent="0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dirty="0"/>
        </a:p>
      </dgm:t>
    </dgm:pt>
    <dgm:pt modelId="{2A9CA2A0-98E9-47AC-8DB1-498FF89272E3}" type="sibTrans" cxnId="{3BF052AF-D6C9-45DC-9E57-0309FA3F762B}">
      <dgm:prSet/>
      <dgm:spPr/>
      <dgm:t>
        <a:bodyPr/>
        <a:lstStyle/>
        <a:p>
          <a:endParaRPr lang="en-GB"/>
        </a:p>
      </dgm:t>
    </dgm:pt>
    <dgm:pt modelId="{0EE58A58-6C88-44E6-BB64-CA1B2834F276}" type="parTrans" cxnId="{3BF052AF-D6C9-45DC-9E57-0309FA3F762B}">
      <dgm:prSet/>
      <dgm:spPr/>
      <dgm:t>
        <a:bodyPr/>
        <a:lstStyle/>
        <a:p>
          <a:endParaRPr lang="en-GB"/>
        </a:p>
      </dgm:t>
    </dgm:pt>
    <dgm:pt modelId="{22200253-A406-4532-90E2-34186F5E2C76}" type="pres">
      <dgm:prSet presAssocID="{6A9FB2B2-3687-48F3-9DCA-A1678F2A66E5}" presName="Name0" presStyleCnt="0">
        <dgm:presLayoutVars>
          <dgm:dir/>
          <dgm:resizeHandles val="exact"/>
        </dgm:presLayoutVars>
      </dgm:prSet>
      <dgm:spPr/>
    </dgm:pt>
    <dgm:pt modelId="{1FB3D9F5-B372-4361-A4C0-59ED81B26CEC}" type="pres">
      <dgm:prSet presAssocID="{C55E2AB8-FA55-461E-9C57-EB328F89E8BB}" presName="node" presStyleLbl="node1" presStyleIdx="0" presStyleCnt="2" custScaleX="68235" custScaleY="66102" custLinFactNeighborX="-45440" custLinFactNeighborY="-3390">
        <dgm:presLayoutVars>
          <dgm:bulletEnabled val="1"/>
        </dgm:presLayoutVars>
      </dgm:prSet>
      <dgm:spPr/>
    </dgm:pt>
    <dgm:pt modelId="{FCE2D0D0-A9AE-49AE-8533-B935D0EF0E9C}" type="pres">
      <dgm:prSet presAssocID="{D7C736D2-DFB3-46C3-A05F-1A63CA153688}" presName="sibTrans" presStyleCnt="0"/>
      <dgm:spPr/>
    </dgm:pt>
    <dgm:pt modelId="{C6580AD0-A9BD-418A-9705-27DFB24D1663}" type="pres">
      <dgm:prSet presAssocID="{E146ACE5-9DEB-4E64-8366-C0411B5B40E0}" presName="node" presStyleLbl="node1" presStyleIdx="1" presStyleCnt="2" custScaleX="69219" custScaleY="96610">
        <dgm:presLayoutVars>
          <dgm:bulletEnabled val="1"/>
        </dgm:presLayoutVars>
      </dgm:prSet>
      <dgm:spPr/>
    </dgm:pt>
  </dgm:ptLst>
  <dgm:cxnLst>
    <dgm:cxn modelId="{F9A1850D-7194-41D0-A90E-B27DB89C8F9C}" type="presOf" srcId="{C55E2AB8-FA55-461E-9C57-EB328F89E8BB}" destId="{1FB3D9F5-B372-4361-A4C0-59ED81B26CEC}" srcOrd="0" destOrd="0" presId="urn:microsoft.com/office/officeart/2005/8/layout/hList6"/>
    <dgm:cxn modelId="{A9938712-5588-4E17-8A95-F20CBB4AC3CE}" type="presOf" srcId="{E146ACE5-9DEB-4E64-8366-C0411B5B40E0}" destId="{C6580AD0-A9BD-418A-9705-27DFB24D1663}" srcOrd="0" destOrd="0" presId="urn:microsoft.com/office/officeart/2005/8/layout/hList6"/>
    <dgm:cxn modelId="{531B1A18-36CE-4F92-93FE-70661EBDBE0C}" type="presOf" srcId="{32AEB418-39FE-4327-8E00-D077EADF9AA8}" destId="{1FB3D9F5-B372-4361-A4C0-59ED81B26CEC}" srcOrd="0" destOrd="1" presId="urn:microsoft.com/office/officeart/2005/8/layout/hList6"/>
    <dgm:cxn modelId="{23A18122-BBEB-44EB-AF12-CB6E3E787673}" srcId="{C55E2AB8-FA55-461E-9C57-EB328F89E8BB}" destId="{E4F7DBCF-09C3-4786-B4B9-A1F24446CCC5}" srcOrd="1" destOrd="0" parTransId="{48C0B66E-D8E6-4817-988F-A9BDD14106E0}" sibTransId="{D7D6CD28-B70B-4F3E-A6B6-DB64C891B235}"/>
    <dgm:cxn modelId="{7D43B82D-5218-4ED1-96EE-AA7B4B18B01D}" srcId="{6A9FB2B2-3687-48F3-9DCA-A1678F2A66E5}" destId="{C55E2AB8-FA55-461E-9C57-EB328F89E8BB}" srcOrd="0" destOrd="0" parTransId="{86E38EC4-1652-4B49-81B7-A11EC3CF7DE4}" sibTransId="{D7C736D2-DFB3-46C3-A05F-1A63CA153688}"/>
    <dgm:cxn modelId="{1E390B31-5EC2-44A0-82AF-C64457393CC8}" srcId="{C55E2AB8-FA55-461E-9C57-EB328F89E8BB}" destId="{32AEB418-39FE-4327-8E00-D077EADF9AA8}" srcOrd="0" destOrd="0" parTransId="{D6A14156-A0D2-404B-8588-2A528BDBD59D}" sibTransId="{72C7CD65-BF39-4A03-885F-19FB8824E007}"/>
    <dgm:cxn modelId="{D82CEF34-D27B-4F42-B9F4-501DAF7FED3F}" srcId="{6A9FB2B2-3687-48F3-9DCA-A1678F2A66E5}" destId="{E146ACE5-9DEB-4E64-8366-C0411B5B40E0}" srcOrd="1" destOrd="0" parTransId="{E82AF4BF-B1D7-4D46-8A57-121D232E0829}" sibTransId="{61C95EDF-2A50-4D7C-AEF6-C0254DA8510F}"/>
    <dgm:cxn modelId="{40116E7F-4835-4787-B46A-E8B6C814A3D4}" type="presOf" srcId="{6A9FB2B2-3687-48F3-9DCA-A1678F2A66E5}" destId="{22200253-A406-4532-90E2-34186F5E2C76}" srcOrd="0" destOrd="0" presId="urn:microsoft.com/office/officeart/2005/8/layout/hList6"/>
    <dgm:cxn modelId="{FB10C093-11D3-4354-BAF8-5389AA507D3F}" type="presOf" srcId="{E4F7DBCF-09C3-4786-B4B9-A1F24446CCC5}" destId="{1FB3D9F5-B372-4361-A4C0-59ED81B26CEC}" srcOrd="0" destOrd="2" presId="urn:microsoft.com/office/officeart/2005/8/layout/hList6"/>
    <dgm:cxn modelId="{DEC70FA1-9AD5-4589-8AF8-8403EFEABF9A}" type="presOf" srcId="{F9F453D9-AA26-488F-8FA6-CFBF84BD2939}" destId="{C6580AD0-A9BD-418A-9705-27DFB24D1663}" srcOrd="0" destOrd="1" presId="urn:microsoft.com/office/officeart/2005/8/layout/hList6"/>
    <dgm:cxn modelId="{3BF052AF-D6C9-45DC-9E57-0309FA3F762B}" srcId="{E146ACE5-9DEB-4E64-8366-C0411B5B40E0}" destId="{F9F453D9-AA26-488F-8FA6-CFBF84BD2939}" srcOrd="0" destOrd="0" parTransId="{0EE58A58-6C88-44E6-BB64-CA1B2834F276}" sibTransId="{2A9CA2A0-98E9-47AC-8DB1-498FF89272E3}"/>
    <dgm:cxn modelId="{2BA7C0C8-05AB-4F7E-9724-22FB038FC717}" type="presParOf" srcId="{22200253-A406-4532-90E2-34186F5E2C76}" destId="{1FB3D9F5-B372-4361-A4C0-59ED81B26CEC}" srcOrd="0" destOrd="0" presId="urn:microsoft.com/office/officeart/2005/8/layout/hList6"/>
    <dgm:cxn modelId="{C66BC4B8-2E67-48D8-BAFA-8ED1E59A277F}" type="presParOf" srcId="{22200253-A406-4532-90E2-34186F5E2C76}" destId="{FCE2D0D0-A9AE-49AE-8533-B935D0EF0E9C}" srcOrd="1" destOrd="0" presId="urn:microsoft.com/office/officeart/2005/8/layout/hList6"/>
    <dgm:cxn modelId="{E2369342-D6C3-4DE0-9751-DB905B8C9F68}" type="presParOf" srcId="{22200253-A406-4532-90E2-34186F5E2C76}" destId="{C6580AD0-A9BD-418A-9705-27DFB24D166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851C8B-B50D-4CA3-89F4-5369BED1EBC9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1D1ED54-ECCC-4394-B186-AD9454C891E5}">
      <dgm:prSet custT="1"/>
      <dgm:spPr/>
      <dgm:t>
        <a:bodyPr/>
        <a:lstStyle/>
        <a:p>
          <a:pPr rtl="0"/>
          <a:r>
            <a:rPr lang="fr-FR" sz="1600" b="1" noProof="0" dirty="0"/>
            <a:t>Critères  d’éligibilité </a:t>
          </a:r>
        </a:p>
      </dgm:t>
    </dgm:pt>
    <dgm:pt modelId="{6F216D71-B3EB-426E-BA40-A065AEE01B76}" type="parTrans" cxnId="{975477A0-A12F-4AD6-B87D-EE73D05D1F3E}">
      <dgm:prSet/>
      <dgm:spPr/>
      <dgm:t>
        <a:bodyPr/>
        <a:lstStyle/>
        <a:p>
          <a:endParaRPr lang="en-GB"/>
        </a:p>
      </dgm:t>
    </dgm:pt>
    <dgm:pt modelId="{50395556-98BD-46C3-99B2-27600F785525}" type="sibTrans" cxnId="{975477A0-A12F-4AD6-B87D-EE73D05D1F3E}">
      <dgm:prSet/>
      <dgm:spPr/>
      <dgm:t>
        <a:bodyPr/>
        <a:lstStyle/>
        <a:p>
          <a:endParaRPr lang="en-GB"/>
        </a:p>
      </dgm:t>
    </dgm:pt>
    <dgm:pt modelId="{6BFECB3E-9FFE-4038-979D-05E5096A250C}">
      <dgm:prSet custT="1"/>
      <dgm:spPr/>
      <dgm:t>
        <a:bodyPr/>
        <a:lstStyle/>
        <a:p>
          <a:pPr rtl="0"/>
          <a:r>
            <a:rPr lang="fr-FR" sz="1600" b="1" noProof="0" dirty="0" err="1"/>
            <a:t>Categories</a:t>
          </a:r>
          <a:endParaRPr lang="fr-FR" sz="1600" b="1" noProof="0" dirty="0"/>
        </a:p>
      </dgm:t>
    </dgm:pt>
    <dgm:pt modelId="{BDFD49E0-0022-40E7-8B41-93B4342FA53D}" type="parTrans" cxnId="{61276AB3-F93D-4C2F-93A2-030268E95295}">
      <dgm:prSet/>
      <dgm:spPr/>
      <dgm:t>
        <a:bodyPr/>
        <a:lstStyle/>
        <a:p>
          <a:endParaRPr lang="en-GB"/>
        </a:p>
      </dgm:t>
    </dgm:pt>
    <dgm:pt modelId="{F5328997-27FD-4E82-866D-1B8BA16A346F}" type="sibTrans" cxnId="{61276AB3-F93D-4C2F-93A2-030268E95295}">
      <dgm:prSet/>
      <dgm:spPr/>
      <dgm:t>
        <a:bodyPr/>
        <a:lstStyle/>
        <a:p>
          <a:endParaRPr lang="en-GB"/>
        </a:p>
      </dgm:t>
    </dgm:pt>
    <dgm:pt modelId="{752B045F-5D7D-4368-8AB2-229A5DE54D2B}">
      <dgm:prSet custT="1"/>
      <dgm:spPr/>
      <dgm:t>
        <a:bodyPr/>
        <a:lstStyle/>
        <a:p>
          <a:pPr rtl="0"/>
          <a:r>
            <a:rPr lang="fr-FR" sz="1600" noProof="0" dirty="0"/>
            <a:t>Propositions de projets de PBR  catégorisées afin de déterminer les types de rapports d’évaluation </a:t>
          </a:r>
        </a:p>
      </dgm:t>
    </dgm:pt>
    <dgm:pt modelId="{87AB8199-7FA6-4F23-8E03-90F1A5C60FFE}" type="parTrans" cxnId="{479D73AB-DDE6-486D-925A-2E131688FD4A}">
      <dgm:prSet/>
      <dgm:spPr/>
      <dgm:t>
        <a:bodyPr/>
        <a:lstStyle/>
        <a:p>
          <a:endParaRPr lang="en-GB"/>
        </a:p>
      </dgm:t>
    </dgm:pt>
    <dgm:pt modelId="{0D1F9961-72D3-4EFA-99A3-C4F4BE6C88EB}" type="sibTrans" cxnId="{479D73AB-DDE6-486D-925A-2E131688FD4A}">
      <dgm:prSet/>
      <dgm:spPr/>
      <dgm:t>
        <a:bodyPr/>
        <a:lstStyle/>
        <a:p>
          <a:endParaRPr lang="en-GB"/>
        </a:p>
      </dgm:t>
    </dgm:pt>
    <dgm:pt modelId="{2850AD5D-7213-45EC-A898-64C3E321C3A8}">
      <dgm:prSet custT="1"/>
      <dgm:spPr/>
      <dgm:t>
        <a:bodyPr/>
        <a:lstStyle/>
        <a:p>
          <a:pPr rtl="0"/>
          <a:r>
            <a:rPr lang="fr-FR" sz="1600" b="1" noProof="0" dirty="0"/>
            <a:t>Diffusion des Informations </a:t>
          </a:r>
        </a:p>
      </dgm:t>
    </dgm:pt>
    <dgm:pt modelId="{F68F622B-DD59-4E3E-B09F-82C3D4F34AB1}" type="parTrans" cxnId="{F7CC524C-AE22-4112-98A9-ADBA6F0ADEA4}">
      <dgm:prSet/>
      <dgm:spPr/>
      <dgm:t>
        <a:bodyPr/>
        <a:lstStyle/>
        <a:p>
          <a:endParaRPr lang="en-GB"/>
        </a:p>
      </dgm:t>
    </dgm:pt>
    <dgm:pt modelId="{AEEB0388-4406-4BE3-B5D0-49389D65E8FA}" type="sibTrans" cxnId="{F7CC524C-AE22-4112-98A9-ADBA6F0ADEA4}">
      <dgm:prSet/>
      <dgm:spPr/>
      <dgm:t>
        <a:bodyPr/>
        <a:lstStyle/>
        <a:p>
          <a:endParaRPr lang="en-GB"/>
        </a:p>
      </dgm:t>
    </dgm:pt>
    <dgm:pt modelId="{50839CCB-E631-4A87-8F65-32B7431D9BE6}">
      <dgm:prSet custT="1"/>
      <dgm:spPr/>
      <dgm:t>
        <a:bodyPr/>
        <a:lstStyle/>
        <a:p>
          <a:pPr rtl="0"/>
          <a:r>
            <a:rPr lang="fr-FR" sz="1600" noProof="0" dirty="0"/>
            <a:t>Résumé des informations fourni par les pays </a:t>
          </a:r>
        </a:p>
      </dgm:t>
    </dgm:pt>
    <dgm:pt modelId="{F35D97C5-BA10-4DAA-A758-121DC553D85E}" type="parTrans" cxnId="{E60F38DA-FBDC-4B0C-99A3-5AEC8C8740F0}">
      <dgm:prSet/>
      <dgm:spPr/>
      <dgm:t>
        <a:bodyPr/>
        <a:lstStyle/>
        <a:p>
          <a:endParaRPr lang="en-GB"/>
        </a:p>
      </dgm:t>
    </dgm:pt>
    <dgm:pt modelId="{12F69F91-FB86-485B-949F-1D67FFE82122}" type="sibTrans" cxnId="{E60F38DA-FBDC-4B0C-99A3-5AEC8C8740F0}">
      <dgm:prSet/>
      <dgm:spPr/>
      <dgm:t>
        <a:bodyPr/>
        <a:lstStyle/>
        <a:p>
          <a:endParaRPr lang="en-GB"/>
        </a:p>
      </dgm:t>
    </dgm:pt>
    <dgm:pt modelId="{11E43B4D-51EB-45CF-8784-1DB9B01BE46E}">
      <dgm:prSet custT="1"/>
      <dgm:spPr/>
      <dgm:t>
        <a:bodyPr/>
        <a:lstStyle/>
        <a:p>
          <a:pPr rtl="0"/>
          <a:r>
            <a:rPr lang="fr-FR" sz="1600" noProof="0" dirty="0">
              <a:solidFill>
                <a:schemeClr val="bg1"/>
              </a:solidFill>
            </a:rPr>
            <a:t>Evaluation environnementale et sociale(EES) exécutées par les entités accréditées </a:t>
          </a:r>
        </a:p>
      </dgm:t>
    </dgm:pt>
    <dgm:pt modelId="{77860122-3AD0-499B-8251-2842EFEBC75D}" type="parTrans" cxnId="{80BA85A1-C92B-409C-B5F1-89953306E42D}">
      <dgm:prSet/>
      <dgm:spPr/>
      <dgm:t>
        <a:bodyPr/>
        <a:lstStyle/>
        <a:p>
          <a:endParaRPr lang="en-GB"/>
        </a:p>
      </dgm:t>
    </dgm:pt>
    <dgm:pt modelId="{F510B58D-FA1C-4810-BD3D-F8F26B18E070}" type="sibTrans" cxnId="{80BA85A1-C92B-409C-B5F1-89953306E42D}">
      <dgm:prSet/>
      <dgm:spPr/>
      <dgm:t>
        <a:bodyPr/>
        <a:lstStyle/>
        <a:p>
          <a:endParaRPr lang="en-GB"/>
        </a:p>
      </dgm:t>
    </dgm:pt>
    <dgm:pt modelId="{40FB2405-49FA-47A3-963B-87984D055F3D}">
      <dgm:prSet custT="1"/>
      <dgm:spPr/>
      <dgm:t>
        <a:bodyPr/>
        <a:lstStyle/>
        <a:p>
          <a:pPr rtl="0"/>
          <a:r>
            <a:rPr lang="fr-FR" sz="1600" b="1" noProof="0" dirty="0"/>
            <a:t>Evaluation</a:t>
          </a:r>
        </a:p>
      </dgm:t>
    </dgm:pt>
    <dgm:pt modelId="{B8E1E051-C3FF-465E-95B5-561A54646CA3}" type="parTrans" cxnId="{0ABE3FF0-50E3-4396-941C-2477CC8FC4AE}">
      <dgm:prSet/>
      <dgm:spPr/>
      <dgm:t>
        <a:bodyPr/>
        <a:lstStyle/>
        <a:p>
          <a:endParaRPr lang="en-GB"/>
        </a:p>
      </dgm:t>
    </dgm:pt>
    <dgm:pt modelId="{B305DD5D-EF87-42C8-9715-FDEBEAC08E42}" type="sibTrans" cxnId="{0ABE3FF0-50E3-4396-941C-2477CC8FC4AE}">
      <dgm:prSet/>
      <dgm:spPr/>
      <dgm:t>
        <a:bodyPr/>
        <a:lstStyle/>
        <a:p>
          <a:endParaRPr lang="en-GB"/>
        </a:p>
      </dgm:t>
    </dgm:pt>
    <dgm:pt modelId="{436DBF6C-1E13-4999-A38B-2E12DE742C1E}">
      <dgm:prSet custT="1"/>
      <dgm:spPr/>
      <dgm:t>
        <a:bodyPr/>
        <a:lstStyle/>
        <a:p>
          <a:pPr rtl="0"/>
          <a:r>
            <a:rPr lang="fr-FR" sz="1600" noProof="0" dirty="0"/>
            <a:t>Bulletin de score pour le résume des informations (d’après 17/CP.21)</a:t>
          </a:r>
        </a:p>
      </dgm:t>
    </dgm:pt>
    <dgm:pt modelId="{CCDECBA1-F6A2-4C57-8E90-FDEC244727DE}" type="parTrans" cxnId="{4107F067-B129-48CF-BBC7-A9801BFCAF48}">
      <dgm:prSet/>
      <dgm:spPr/>
      <dgm:t>
        <a:bodyPr/>
        <a:lstStyle/>
        <a:p>
          <a:endParaRPr lang="en-GB"/>
        </a:p>
      </dgm:t>
    </dgm:pt>
    <dgm:pt modelId="{52D440CC-4446-489C-9AD4-1A99B45D47BF}" type="sibTrans" cxnId="{4107F067-B129-48CF-BBC7-A9801BFCAF48}">
      <dgm:prSet/>
      <dgm:spPr/>
      <dgm:t>
        <a:bodyPr/>
        <a:lstStyle/>
        <a:p>
          <a:endParaRPr lang="en-GB"/>
        </a:p>
      </dgm:t>
    </dgm:pt>
    <dgm:pt modelId="{150E3069-260F-4719-9DB3-5B38A96767DC}">
      <dgm:prSet custT="1"/>
      <dgm:spPr/>
      <dgm:t>
        <a:bodyPr/>
        <a:lstStyle/>
        <a:p>
          <a:pPr rtl="0"/>
          <a:r>
            <a:rPr lang="fr-FR" sz="1600" noProof="0" dirty="0"/>
            <a:t>Bulletin de score pour  la proposition de PBR (Comment l EBR se conforme avec ESS)</a:t>
          </a:r>
        </a:p>
      </dgm:t>
    </dgm:pt>
    <dgm:pt modelId="{72BB473B-1ACE-42FC-90D0-E2A6ACD1DC41}" type="parTrans" cxnId="{0A2A2C70-5A18-46E3-8F1D-62E003A175C2}">
      <dgm:prSet/>
      <dgm:spPr/>
      <dgm:t>
        <a:bodyPr/>
        <a:lstStyle/>
        <a:p>
          <a:endParaRPr lang="en-GB"/>
        </a:p>
      </dgm:t>
    </dgm:pt>
    <dgm:pt modelId="{CFC3C0E5-060D-492C-99FF-CDF066604405}" type="sibTrans" cxnId="{0A2A2C70-5A18-46E3-8F1D-62E003A175C2}">
      <dgm:prSet/>
      <dgm:spPr/>
      <dgm:t>
        <a:bodyPr/>
        <a:lstStyle/>
        <a:p>
          <a:endParaRPr lang="en-GB"/>
        </a:p>
      </dgm:t>
    </dgm:pt>
    <dgm:pt modelId="{246BDAF7-CC41-4285-AC35-A3EA95574B88}">
      <dgm:prSet custT="1"/>
      <dgm:spPr/>
      <dgm:t>
        <a:bodyPr/>
        <a:lstStyle/>
        <a:p>
          <a:pPr rtl="0"/>
          <a:r>
            <a:rPr lang="fr-FR" sz="1600" b="1" noProof="0" dirty="0"/>
            <a:t>Utilisation des Recettes </a:t>
          </a:r>
        </a:p>
      </dgm:t>
    </dgm:pt>
    <dgm:pt modelId="{82A65E03-8EF2-4063-AA0E-359F8D18C725}" type="parTrans" cxnId="{0C47CFFB-6456-4B8C-8EAD-099563E71534}">
      <dgm:prSet/>
      <dgm:spPr/>
      <dgm:t>
        <a:bodyPr/>
        <a:lstStyle/>
        <a:p>
          <a:endParaRPr lang="en-GB"/>
        </a:p>
      </dgm:t>
    </dgm:pt>
    <dgm:pt modelId="{20CFA816-EE91-454C-9B8E-90F01A6E5734}" type="sibTrans" cxnId="{0C47CFFB-6456-4B8C-8EAD-099563E71534}">
      <dgm:prSet/>
      <dgm:spPr/>
      <dgm:t>
        <a:bodyPr/>
        <a:lstStyle/>
        <a:p>
          <a:endParaRPr lang="en-GB"/>
        </a:p>
      </dgm:t>
    </dgm:pt>
    <dgm:pt modelId="{5C45A403-345B-40A5-B74C-3F19CD495286}">
      <dgm:prSet custT="1"/>
      <dgm:spPr/>
      <dgm:t>
        <a:bodyPr/>
        <a:lstStyle/>
        <a:p>
          <a:pPr rtl="0"/>
          <a:r>
            <a:rPr lang="fr-FR" sz="1600" noProof="0" dirty="0"/>
            <a:t>Les </a:t>
          </a:r>
          <a:r>
            <a:rPr lang="fr-FR" sz="1600" noProof="0" dirty="0" err="1"/>
            <a:t>RPBs</a:t>
          </a:r>
          <a:r>
            <a:rPr lang="fr-FR" sz="1600" noProof="0" dirty="0"/>
            <a:t> devraient être réinvesties conformément, entre autre, aux directives ESS du FVC</a:t>
          </a:r>
        </a:p>
      </dgm:t>
    </dgm:pt>
    <dgm:pt modelId="{EE8C503A-00C9-4B7A-852B-6C93E4305B38}" type="parTrans" cxnId="{D947AAAB-6DC9-47CA-9215-9B139B1FBD32}">
      <dgm:prSet/>
      <dgm:spPr/>
      <dgm:t>
        <a:bodyPr/>
        <a:lstStyle/>
        <a:p>
          <a:endParaRPr lang="en-GB"/>
        </a:p>
      </dgm:t>
    </dgm:pt>
    <dgm:pt modelId="{4DAA7377-307D-4D70-93F5-22FA68905A3B}" type="sibTrans" cxnId="{D947AAAB-6DC9-47CA-9215-9B139B1FBD32}">
      <dgm:prSet/>
      <dgm:spPr/>
      <dgm:t>
        <a:bodyPr/>
        <a:lstStyle/>
        <a:p>
          <a:endParaRPr lang="en-GB"/>
        </a:p>
      </dgm:t>
    </dgm:pt>
    <dgm:pt modelId="{FFB091BA-E222-4276-9006-5440A22D8EC3}">
      <dgm:prSet custT="1"/>
      <dgm:spPr/>
      <dgm:t>
        <a:bodyPr/>
        <a:lstStyle/>
        <a:p>
          <a:r>
            <a:rPr lang="fr-FR" sz="1600" noProof="0" dirty="0"/>
            <a:t>SIS et  résumé des  informations sur les garanties</a:t>
          </a:r>
        </a:p>
      </dgm:t>
    </dgm:pt>
    <dgm:pt modelId="{C8A417E0-645F-4BF5-A48F-00CA03AABA43}" type="parTrans" cxnId="{50537915-9047-4705-9B1E-CAC07B540E55}">
      <dgm:prSet/>
      <dgm:spPr/>
      <dgm:t>
        <a:bodyPr/>
        <a:lstStyle/>
        <a:p>
          <a:endParaRPr lang="fr-FR"/>
        </a:p>
      </dgm:t>
    </dgm:pt>
    <dgm:pt modelId="{E599F63F-7D06-47DD-A06D-A7242C9B9027}" type="sibTrans" cxnId="{50537915-9047-4705-9B1E-CAC07B540E55}">
      <dgm:prSet/>
      <dgm:spPr/>
      <dgm:t>
        <a:bodyPr/>
        <a:lstStyle/>
        <a:p>
          <a:endParaRPr lang="fr-FR"/>
        </a:p>
      </dgm:t>
    </dgm:pt>
    <dgm:pt modelId="{37A4DD32-A1D7-4E90-B475-531AA19F703E}">
      <dgm:prSet custT="1"/>
      <dgm:spPr/>
      <dgm:t>
        <a:bodyPr/>
        <a:lstStyle/>
        <a:p>
          <a:endParaRPr lang="fr-FR" sz="1600" noProof="0" dirty="0"/>
        </a:p>
      </dgm:t>
    </dgm:pt>
    <dgm:pt modelId="{9C6DA30D-5711-483E-8D84-E45421325FEE}" type="parTrans" cxnId="{1F1CC915-F3A6-420E-8305-E37A7ABE028D}">
      <dgm:prSet/>
      <dgm:spPr/>
      <dgm:t>
        <a:bodyPr/>
        <a:lstStyle/>
        <a:p>
          <a:endParaRPr lang="fr-FR"/>
        </a:p>
      </dgm:t>
    </dgm:pt>
    <dgm:pt modelId="{60B26807-7BCD-4202-AAE6-3C198E0AC839}" type="sibTrans" cxnId="{1F1CC915-F3A6-420E-8305-E37A7ABE028D}">
      <dgm:prSet/>
      <dgm:spPr/>
      <dgm:t>
        <a:bodyPr/>
        <a:lstStyle/>
        <a:p>
          <a:endParaRPr lang="fr-FR"/>
        </a:p>
      </dgm:t>
    </dgm:pt>
    <dgm:pt modelId="{A760AD27-A916-4E1C-8A3A-D7E7D143588A}">
      <dgm:prSet custT="1"/>
      <dgm:spPr/>
      <dgm:t>
        <a:bodyPr/>
        <a:lstStyle/>
        <a:p>
          <a:pPr rtl="0"/>
          <a:endParaRPr lang="fr-FR" sz="1800" noProof="0" dirty="0"/>
        </a:p>
      </dgm:t>
    </dgm:pt>
    <dgm:pt modelId="{791CCE5F-B5D7-402D-8213-68BF899979E2}" type="parTrans" cxnId="{602ACB5A-BD03-4460-ADC3-BC48272FB096}">
      <dgm:prSet/>
      <dgm:spPr/>
      <dgm:t>
        <a:bodyPr/>
        <a:lstStyle/>
        <a:p>
          <a:endParaRPr lang="fr-FR"/>
        </a:p>
      </dgm:t>
    </dgm:pt>
    <dgm:pt modelId="{7FCC043A-5461-4500-A1FE-5A406A5A2413}" type="sibTrans" cxnId="{602ACB5A-BD03-4460-ADC3-BC48272FB096}">
      <dgm:prSet/>
      <dgm:spPr/>
      <dgm:t>
        <a:bodyPr/>
        <a:lstStyle/>
        <a:p>
          <a:endParaRPr lang="fr-FR"/>
        </a:p>
      </dgm:t>
    </dgm:pt>
    <dgm:pt modelId="{779078AD-AC5F-48F0-80EF-63FCBF59A5CF}">
      <dgm:prSet custT="1"/>
      <dgm:spPr/>
      <dgm:t>
        <a:bodyPr/>
        <a:lstStyle/>
        <a:p>
          <a:pPr rtl="0"/>
          <a:r>
            <a:rPr lang="fr-FR" sz="1600" noProof="0" dirty="0"/>
            <a:t>Les pays doivent fournir un plan de réinvestissement des recettes </a:t>
          </a:r>
        </a:p>
      </dgm:t>
    </dgm:pt>
    <dgm:pt modelId="{C4C8CEB6-6305-471A-9FC3-1016B164B1E4}" type="parTrans" cxnId="{8F5D396B-9337-4E8B-AD2F-2C4CDCAF590D}">
      <dgm:prSet/>
      <dgm:spPr/>
      <dgm:t>
        <a:bodyPr/>
        <a:lstStyle/>
        <a:p>
          <a:endParaRPr lang="fr-FR"/>
        </a:p>
      </dgm:t>
    </dgm:pt>
    <dgm:pt modelId="{2DA38C40-24FA-4E8E-BC6B-3AD496447AE1}" type="sibTrans" cxnId="{8F5D396B-9337-4E8B-AD2F-2C4CDCAF590D}">
      <dgm:prSet/>
      <dgm:spPr/>
      <dgm:t>
        <a:bodyPr/>
        <a:lstStyle/>
        <a:p>
          <a:endParaRPr lang="fr-FR"/>
        </a:p>
      </dgm:t>
    </dgm:pt>
    <dgm:pt modelId="{BC3443A9-4F61-45C6-AAB5-F1E7A38C6EEC}" type="pres">
      <dgm:prSet presAssocID="{F1851C8B-B50D-4CA3-89F4-5369BED1EBC9}" presName="Name0" presStyleCnt="0">
        <dgm:presLayoutVars>
          <dgm:dir/>
          <dgm:resizeHandles val="exact"/>
        </dgm:presLayoutVars>
      </dgm:prSet>
      <dgm:spPr/>
    </dgm:pt>
    <dgm:pt modelId="{60912FEB-1518-4472-9B0D-E31B7561E6D2}" type="pres">
      <dgm:prSet presAssocID="{31D1ED54-ECCC-4394-B186-AD9454C891E5}" presName="node" presStyleLbl="node1" presStyleIdx="0" presStyleCnt="5" custLinFactNeighborX="-26368" custLinFactNeighborY="1797">
        <dgm:presLayoutVars>
          <dgm:bulletEnabled val="1"/>
        </dgm:presLayoutVars>
      </dgm:prSet>
      <dgm:spPr/>
    </dgm:pt>
    <dgm:pt modelId="{8A83EAC0-3194-4159-8E4B-826D2DB8EF2E}" type="pres">
      <dgm:prSet presAssocID="{50395556-98BD-46C3-99B2-27600F785525}" presName="sibTrans" presStyleCnt="0"/>
      <dgm:spPr/>
    </dgm:pt>
    <dgm:pt modelId="{E2CA1EAB-84FB-403F-B996-0C4899193A9D}" type="pres">
      <dgm:prSet presAssocID="{6BFECB3E-9FFE-4038-979D-05E5096A250C}" presName="node" presStyleLbl="node1" presStyleIdx="1" presStyleCnt="5">
        <dgm:presLayoutVars>
          <dgm:bulletEnabled val="1"/>
        </dgm:presLayoutVars>
      </dgm:prSet>
      <dgm:spPr/>
    </dgm:pt>
    <dgm:pt modelId="{D9EA79EF-BFF0-4651-8B0C-7F686EF02713}" type="pres">
      <dgm:prSet presAssocID="{F5328997-27FD-4E82-866D-1B8BA16A346F}" presName="sibTrans" presStyleCnt="0"/>
      <dgm:spPr/>
    </dgm:pt>
    <dgm:pt modelId="{50067569-5E01-4B12-AF7D-65387F890DA1}" type="pres">
      <dgm:prSet presAssocID="{2850AD5D-7213-45EC-A898-64C3E321C3A8}" presName="node" presStyleLbl="node1" presStyleIdx="2" presStyleCnt="5" custScaleX="123240">
        <dgm:presLayoutVars>
          <dgm:bulletEnabled val="1"/>
        </dgm:presLayoutVars>
      </dgm:prSet>
      <dgm:spPr/>
    </dgm:pt>
    <dgm:pt modelId="{0773A113-56CD-4486-BBA7-78B9D9968025}" type="pres">
      <dgm:prSet presAssocID="{AEEB0388-4406-4BE3-B5D0-49389D65E8FA}" presName="sibTrans" presStyleCnt="0"/>
      <dgm:spPr/>
    </dgm:pt>
    <dgm:pt modelId="{B372ADC9-781F-4D98-9B96-A4F957874D94}" type="pres">
      <dgm:prSet presAssocID="{40FB2405-49FA-47A3-963B-87984D055F3D}" presName="node" presStyleLbl="node1" presStyleIdx="3" presStyleCnt="5">
        <dgm:presLayoutVars>
          <dgm:bulletEnabled val="1"/>
        </dgm:presLayoutVars>
      </dgm:prSet>
      <dgm:spPr/>
    </dgm:pt>
    <dgm:pt modelId="{E96DCF8D-2003-4E29-A733-C1A860A9CD02}" type="pres">
      <dgm:prSet presAssocID="{B305DD5D-EF87-42C8-9715-FDEBEAC08E42}" presName="sibTrans" presStyleCnt="0"/>
      <dgm:spPr/>
    </dgm:pt>
    <dgm:pt modelId="{03988743-4261-4C2A-B3D9-E5309A6AB7B4}" type="pres">
      <dgm:prSet presAssocID="{246BDAF7-CC41-4285-AC35-A3EA95574B88}" presName="node" presStyleLbl="node1" presStyleIdx="4" presStyleCnt="5">
        <dgm:presLayoutVars>
          <dgm:bulletEnabled val="1"/>
        </dgm:presLayoutVars>
      </dgm:prSet>
      <dgm:spPr/>
    </dgm:pt>
  </dgm:ptLst>
  <dgm:cxnLst>
    <dgm:cxn modelId="{D6FA8102-75DF-4700-93F0-D8E16BC3C7B9}" type="presOf" srcId="{752B045F-5D7D-4368-8AB2-229A5DE54D2B}" destId="{E2CA1EAB-84FB-403F-B996-0C4899193A9D}" srcOrd="0" destOrd="1" presId="urn:microsoft.com/office/officeart/2005/8/layout/hList6"/>
    <dgm:cxn modelId="{02A3B903-2C1C-4ABE-8F06-766D1F03CD5F}" type="presOf" srcId="{40FB2405-49FA-47A3-963B-87984D055F3D}" destId="{B372ADC9-781F-4D98-9B96-A4F957874D94}" srcOrd="0" destOrd="0" presId="urn:microsoft.com/office/officeart/2005/8/layout/hList6"/>
    <dgm:cxn modelId="{FDF4890A-BDAC-4B2E-AFDF-C1F4BE564364}" type="presOf" srcId="{50839CCB-E631-4A87-8F65-32B7431D9BE6}" destId="{50067569-5E01-4B12-AF7D-65387F890DA1}" srcOrd="0" destOrd="1" presId="urn:microsoft.com/office/officeart/2005/8/layout/hList6"/>
    <dgm:cxn modelId="{FD14CA0B-9CE6-4C09-BD74-1F314AF2EFC6}" type="presOf" srcId="{779078AD-AC5F-48F0-80EF-63FCBF59A5CF}" destId="{03988743-4261-4C2A-B3D9-E5309A6AB7B4}" srcOrd="0" destOrd="2" presId="urn:microsoft.com/office/officeart/2005/8/layout/hList6"/>
    <dgm:cxn modelId="{BE265415-DFD6-4D3A-895B-473D4E05D30C}" type="presOf" srcId="{436DBF6C-1E13-4999-A38B-2E12DE742C1E}" destId="{B372ADC9-781F-4D98-9B96-A4F957874D94}" srcOrd="0" destOrd="1" presId="urn:microsoft.com/office/officeart/2005/8/layout/hList6"/>
    <dgm:cxn modelId="{50537915-9047-4705-9B1E-CAC07B540E55}" srcId="{31D1ED54-ECCC-4394-B186-AD9454C891E5}" destId="{FFB091BA-E222-4276-9006-5440A22D8EC3}" srcOrd="0" destOrd="0" parTransId="{C8A417E0-645F-4BF5-A48F-00CA03AABA43}" sibTransId="{E599F63F-7D06-47DD-A06D-A7242C9B9027}"/>
    <dgm:cxn modelId="{1F1CC915-F3A6-420E-8305-E37A7ABE028D}" srcId="{31D1ED54-ECCC-4394-B186-AD9454C891E5}" destId="{37A4DD32-A1D7-4E90-B475-531AA19F703E}" srcOrd="1" destOrd="0" parTransId="{9C6DA30D-5711-483E-8D84-E45421325FEE}" sibTransId="{60B26807-7BCD-4202-AAE6-3C198E0AC839}"/>
    <dgm:cxn modelId="{8D1D6D24-0BC6-42F0-BB6D-F4A4C3BEAF16}" type="presOf" srcId="{11E43B4D-51EB-45CF-8784-1DB9B01BE46E}" destId="{50067569-5E01-4B12-AF7D-65387F890DA1}" srcOrd="0" destOrd="2" presId="urn:microsoft.com/office/officeart/2005/8/layout/hList6"/>
    <dgm:cxn modelId="{C486A538-DDD9-447E-8C42-1196E68C782E}" type="presOf" srcId="{F1851C8B-B50D-4CA3-89F4-5369BED1EBC9}" destId="{BC3443A9-4F61-45C6-AAB5-F1E7A38C6EEC}" srcOrd="0" destOrd="0" presId="urn:microsoft.com/office/officeart/2005/8/layout/hList6"/>
    <dgm:cxn modelId="{F7CC524C-AE22-4112-98A9-ADBA6F0ADEA4}" srcId="{F1851C8B-B50D-4CA3-89F4-5369BED1EBC9}" destId="{2850AD5D-7213-45EC-A898-64C3E321C3A8}" srcOrd="2" destOrd="0" parTransId="{F68F622B-DD59-4E3E-B09F-82C3D4F34AB1}" sibTransId="{AEEB0388-4406-4BE3-B5D0-49389D65E8FA}"/>
    <dgm:cxn modelId="{B3F05D4E-8790-454E-88FF-21A6B396A44A}" type="presOf" srcId="{FFB091BA-E222-4276-9006-5440A22D8EC3}" destId="{60912FEB-1518-4472-9B0D-E31B7561E6D2}" srcOrd="0" destOrd="1" presId="urn:microsoft.com/office/officeart/2005/8/layout/hList6"/>
    <dgm:cxn modelId="{217D0058-2B84-41B9-9373-AC5D88A8270F}" type="presOf" srcId="{A760AD27-A916-4E1C-8A3A-D7E7D143588A}" destId="{03988743-4261-4C2A-B3D9-E5309A6AB7B4}" srcOrd="0" destOrd="3" presId="urn:microsoft.com/office/officeart/2005/8/layout/hList6"/>
    <dgm:cxn modelId="{602ACB5A-BD03-4460-ADC3-BC48272FB096}" srcId="{246BDAF7-CC41-4285-AC35-A3EA95574B88}" destId="{A760AD27-A916-4E1C-8A3A-D7E7D143588A}" srcOrd="2" destOrd="0" parTransId="{791CCE5F-B5D7-402D-8213-68BF899979E2}" sibTransId="{7FCC043A-5461-4500-A1FE-5A406A5A2413}"/>
    <dgm:cxn modelId="{1DA5B360-3DD7-4734-9123-266E54E819FA}" type="presOf" srcId="{37A4DD32-A1D7-4E90-B475-531AA19F703E}" destId="{60912FEB-1518-4472-9B0D-E31B7561E6D2}" srcOrd="0" destOrd="2" presId="urn:microsoft.com/office/officeart/2005/8/layout/hList6"/>
    <dgm:cxn modelId="{4107F067-B129-48CF-BBC7-A9801BFCAF48}" srcId="{40FB2405-49FA-47A3-963B-87984D055F3D}" destId="{436DBF6C-1E13-4999-A38B-2E12DE742C1E}" srcOrd="0" destOrd="0" parTransId="{CCDECBA1-F6A2-4C57-8E90-FDEC244727DE}" sibTransId="{52D440CC-4446-489C-9AD4-1A99B45D47BF}"/>
    <dgm:cxn modelId="{E858D06A-031D-4CA7-B85C-32BD7BA491E3}" type="presOf" srcId="{31D1ED54-ECCC-4394-B186-AD9454C891E5}" destId="{60912FEB-1518-4472-9B0D-E31B7561E6D2}" srcOrd="0" destOrd="0" presId="urn:microsoft.com/office/officeart/2005/8/layout/hList6"/>
    <dgm:cxn modelId="{8F5D396B-9337-4E8B-AD2F-2C4CDCAF590D}" srcId="{246BDAF7-CC41-4285-AC35-A3EA95574B88}" destId="{779078AD-AC5F-48F0-80EF-63FCBF59A5CF}" srcOrd="1" destOrd="0" parTransId="{C4C8CEB6-6305-471A-9FC3-1016B164B1E4}" sibTransId="{2DA38C40-24FA-4E8E-BC6B-3AD496447AE1}"/>
    <dgm:cxn modelId="{0A2A2C70-5A18-46E3-8F1D-62E003A175C2}" srcId="{40FB2405-49FA-47A3-963B-87984D055F3D}" destId="{150E3069-260F-4719-9DB3-5B38A96767DC}" srcOrd="1" destOrd="0" parTransId="{72BB473B-1ACE-42FC-90D0-E2A6ACD1DC41}" sibTransId="{CFC3C0E5-060D-492C-99FF-CDF066604405}"/>
    <dgm:cxn modelId="{3F6BE993-EAE8-41CC-A6D8-CDBA51ABA413}" type="presOf" srcId="{150E3069-260F-4719-9DB3-5B38A96767DC}" destId="{B372ADC9-781F-4D98-9B96-A4F957874D94}" srcOrd="0" destOrd="2" presId="urn:microsoft.com/office/officeart/2005/8/layout/hList6"/>
    <dgm:cxn modelId="{3D90E79F-1C91-4423-94DE-D981B8EC5093}" type="presOf" srcId="{5C45A403-345B-40A5-B74C-3F19CD495286}" destId="{03988743-4261-4C2A-B3D9-E5309A6AB7B4}" srcOrd="0" destOrd="1" presId="urn:microsoft.com/office/officeart/2005/8/layout/hList6"/>
    <dgm:cxn modelId="{975477A0-A12F-4AD6-B87D-EE73D05D1F3E}" srcId="{F1851C8B-B50D-4CA3-89F4-5369BED1EBC9}" destId="{31D1ED54-ECCC-4394-B186-AD9454C891E5}" srcOrd="0" destOrd="0" parTransId="{6F216D71-B3EB-426E-BA40-A065AEE01B76}" sibTransId="{50395556-98BD-46C3-99B2-27600F785525}"/>
    <dgm:cxn modelId="{80BA85A1-C92B-409C-B5F1-89953306E42D}" srcId="{2850AD5D-7213-45EC-A898-64C3E321C3A8}" destId="{11E43B4D-51EB-45CF-8784-1DB9B01BE46E}" srcOrd="1" destOrd="0" parTransId="{77860122-3AD0-499B-8251-2842EFEBC75D}" sibTransId="{F510B58D-FA1C-4810-BD3D-F8F26B18E070}"/>
    <dgm:cxn modelId="{479D73AB-DDE6-486D-925A-2E131688FD4A}" srcId="{6BFECB3E-9FFE-4038-979D-05E5096A250C}" destId="{752B045F-5D7D-4368-8AB2-229A5DE54D2B}" srcOrd="0" destOrd="0" parTransId="{87AB8199-7FA6-4F23-8E03-90F1A5C60FFE}" sibTransId="{0D1F9961-72D3-4EFA-99A3-C4F4BE6C88EB}"/>
    <dgm:cxn modelId="{D947AAAB-6DC9-47CA-9215-9B139B1FBD32}" srcId="{246BDAF7-CC41-4285-AC35-A3EA95574B88}" destId="{5C45A403-345B-40A5-B74C-3F19CD495286}" srcOrd="0" destOrd="0" parTransId="{EE8C503A-00C9-4B7A-852B-6C93E4305B38}" sibTransId="{4DAA7377-307D-4D70-93F5-22FA68905A3B}"/>
    <dgm:cxn modelId="{61276AB3-F93D-4C2F-93A2-030268E95295}" srcId="{F1851C8B-B50D-4CA3-89F4-5369BED1EBC9}" destId="{6BFECB3E-9FFE-4038-979D-05E5096A250C}" srcOrd="1" destOrd="0" parTransId="{BDFD49E0-0022-40E7-8B41-93B4342FA53D}" sibTransId="{F5328997-27FD-4E82-866D-1B8BA16A346F}"/>
    <dgm:cxn modelId="{523213C5-6E58-4C32-AFF6-2D729C175585}" type="presOf" srcId="{246BDAF7-CC41-4285-AC35-A3EA95574B88}" destId="{03988743-4261-4C2A-B3D9-E5309A6AB7B4}" srcOrd="0" destOrd="0" presId="urn:microsoft.com/office/officeart/2005/8/layout/hList6"/>
    <dgm:cxn modelId="{E60F38DA-FBDC-4B0C-99A3-5AEC8C8740F0}" srcId="{2850AD5D-7213-45EC-A898-64C3E321C3A8}" destId="{50839CCB-E631-4A87-8F65-32B7431D9BE6}" srcOrd="0" destOrd="0" parTransId="{F35D97C5-BA10-4DAA-A758-121DC553D85E}" sibTransId="{12F69F91-FB86-485B-949F-1D67FFE82122}"/>
    <dgm:cxn modelId="{E03ABFDB-3DC4-401D-A257-B7321D0CFA76}" type="presOf" srcId="{6BFECB3E-9FFE-4038-979D-05E5096A250C}" destId="{E2CA1EAB-84FB-403F-B996-0C4899193A9D}" srcOrd="0" destOrd="0" presId="urn:microsoft.com/office/officeart/2005/8/layout/hList6"/>
    <dgm:cxn modelId="{06FE71E9-7CB2-45ED-8FCE-B7A59AA3ED4B}" type="presOf" srcId="{2850AD5D-7213-45EC-A898-64C3E321C3A8}" destId="{50067569-5E01-4B12-AF7D-65387F890DA1}" srcOrd="0" destOrd="0" presId="urn:microsoft.com/office/officeart/2005/8/layout/hList6"/>
    <dgm:cxn modelId="{0ABE3FF0-50E3-4396-941C-2477CC8FC4AE}" srcId="{F1851C8B-B50D-4CA3-89F4-5369BED1EBC9}" destId="{40FB2405-49FA-47A3-963B-87984D055F3D}" srcOrd="3" destOrd="0" parTransId="{B8E1E051-C3FF-465E-95B5-561A54646CA3}" sibTransId="{B305DD5D-EF87-42C8-9715-FDEBEAC08E42}"/>
    <dgm:cxn modelId="{0C47CFFB-6456-4B8C-8EAD-099563E71534}" srcId="{F1851C8B-B50D-4CA3-89F4-5369BED1EBC9}" destId="{246BDAF7-CC41-4285-AC35-A3EA95574B88}" srcOrd="4" destOrd="0" parTransId="{82A65E03-8EF2-4063-AA0E-359F8D18C725}" sibTransId="{20CFA816-EE91-454C-9B8E-90F01A6E5734}"/>
    <dgm:cxn modelId="{830F0129-2F69-4CB7-B0D4-FE99589AF157}" type="presParOf" srcId="{BC3443A9-4F61-45C6-AAB5-F1E7A38C6EEC}" destId="{60912FEB-1518-4472-9B0D-E31B7561E6D2}" srcOrd="0" destOrd="0" presId="urn:microsoft.com/office/officeart/2005/8/layout/hList6"/>
    <dgm:cxn modelId="{2587EEDB-91D5-4E0D-982D-417C6A76E980}" type="presParOf" srcId="{BC3443A9-4F61-45C6-AAB5-F1E7A38C6EEC}" destId="{8A83EAC0-3194-4159-8E4B-826D2DB8EF2E}" srcOrd="1" destOrd="0" presId="urn:microsoft.com/office/officeart/2005/8/layout/hList6"/>
    <dgm:cxn modelId="{6A074177-8CAB-409D-9128-DC5909CD67D8}" type="presParOf" srcId="{BC3443A9-4F61-45C6-AAB5-F1E7A38C6EEC}" destId="{E2CA1EAB-84FB-403F-B996-0C4899193A9D}" srcOrd="2" destOrd="0" presId="urn:microsoft.com/office/officeart/2005/8/layout/hList6"/>
    <dgm:cxn modelId="{EEA0E0FA-17B4-4BC4-B83E-26E1679D086B}" type="presParOf" srcId="{BC3443A9-4F61-45C6-AAB5-F1E7A38C6EEC}" destId="{D9EA79EF-BFF0-4651-8B0C-7F686EF02713}" srcOrd="3" destOrd="0" presId="urn:microsoft.com/office/officeart/2005/8/layout/hList6"/>
    <dgm:cxn modelId="{F3D6E49C-422F-4583-A4C1-0E4B07F11C8A}" type="presParOf" srcId="{BC3443A9-4F61-45C6-AAB5-F1E7A38C6EEC}" destId="{50067569-5E01-4B12-AF7D-65387F890DA1}" srcOrd="4" destOrd="0" presId="urn:microsoft.com/office/officeart/2005/8/layout/hList6"/>
    <dgm:cxn modelId="{35D7F93B-39CD-40D5-B1FE-6E977C7B6271}" type="presParOf" srcId="{BC3443A9-4F61-45C6-AAB5-F1E7A38C6EEC}" destId="{0773A113-56CD-4486-BBA7-78B9D9968025}" srcOrd="5" destOrd="0" presId="urn:microsoft.com/office/officeart/2005/8/layout/hList6"/>
    <dgm:cxn modelId="{DA679F04-7FCF-4447-B943-ECB553643CDA}" type="presParOf" srcId="{BC3443A9-4F61-45C6-AAB5-F1E7A38C6EEC}" destId="{B372ADC9-781F-4D98-9B96-A4F957874D94}" srcOrd="6" destOrd="0" presId="urn:microsoft.com/office/officeart/2005/8/layout/hList6"/>
    <dgm:cxn modelId="{47590839-DA4F-4FC8-BC41-1E44D9CBA0B9}" type="presParOf" srcId="{BC3443A9-4F61-45C6-AAB5-F1E7A38C6EEC}" destId="{E96DCF8D-2003-4E29-A733-C1A860A9CD02}" srcOrd="7" destOrd="0" presId="urn:microsoft.com/office/officeart/2005/8/layout/hList6"/>
    <dgm:cxn modelId="{E847099F-E6E3-4820-97F6-1034B9B152D3}" type="presParOf" srcId="{BC3443A9-4F61-45C6-AAB5-F1E7A38C6EEC}" destId="{03988743-4261-4C2A-B3D9-E5309A6AB7B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57C86-E46B-4853-98D9-799E0DF40734}">
      <dsp:nvSpPr>
        <dsp:cNvPr id="0" name=""/>
        <dsp:cNvSpPr/>
      </dsp:nvSpPr>
      <dsp:spPr>
        <a:xfrm>
          <a:off x="-6877573" y="-1052414"/>
          <a:ext cx="8192119" cy="8192119"/>
        </a:xfrm>
        <a:prstGeom prst="blockArc">
          <a:avLst>
            <a:gd name="adj1" fmla="val 18900000"/>
            <a:gd name="adj2" fmla="val 2700000"/>
            <a:gd name="adj3" fmla="val 26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C4B66-62E6-4678-A145-F455653F4BC7}">
      <dsp:nvSpPr>
        <dsp:cNvPr id="0" name=""/>
        <dsp:cNvSpPr/>
      </dsp:nvSpPr>
      <dsp:spPr>
        <a:xfrm>
          <a:off x="409113" y="276728"/>
          <a:ext cx="6682813" cy="553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1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>
              <a:solidFill>
                <a:srgbClr val="FF0000"/>
              </a:solidFill>
              <a:latin typeface="+mn-lt"/>
            </a:rPr>
            <a:t>Information sur le type d’activités REDD+ inclues dans le résumé des informations </a:t>
          </a:r>
          <a:endParaRPr lang="fr-CH" sz="1400" b="1" i="1" kern="1200" dirty="0">
            <a:solidFill>
              <a:srgbClr val="FF0000"/>
            </a:solidFill>
            <a:latin typeface="+mn-lt"/>
          </a:endParaRPr>
        </a:p>
      </dsp:txBody>
      <dsp:txXfrm>
        <a:off x="409113" y="276728"/>
        <a:ext cx="6682813" cy="553213"/>
      </dsp:txXfrm>
    </dsp:sp>
    <dsp:sp modelId="{76494143-9028-40A9-AC49-508DC975D176}">
      <dsp:nvSpPr>
        <dsp:cNvPr id="0" name=""/>
        <dsp:cNvSpPr/>
      </dsp:nvSpPr>
      <dsp:spPr>
        <a:xfrm>
          <a:off x="81265" y="207576"/>
          <a:ext cx="691516" cy="691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CF401-E9AD-2A40-99A5-70FE7815FF1E}">
      <dsp:nvSpPr>
        <dsp:cNvPr id="0" name=""/>
        <dsp:cNvSpPr/>
      </dsp:nvSpPr>
      <dsp:spPr>
        <a:xfrm>
          <a:off x="928007" y="1107034"/>
          <a:ext cx="6181829" cy="553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113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>
              <a:solidFill>
                <a:schemeClr val="accent6">
                  <a:lumMod val="75000"/>
                </a:schemeClr>
              </a:solidFill>
            </a:rPr>
            <a:t>Informations sur la situation nationale qui se rapporte à la prise en compte et au respect des garanties </a:t>
          </a:r>
          <a:endParaRPr lang="en-US" sz="1400" b="1" i="1" u="none" strike="noStrike" kern="1200" cap="none" baseline="0" dirty="0">
            <a:solidFill>
              <a:schemeClr val="accent6">
                <a:lumMod val="75000"/>
              </a:schemeClr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928007" y="1107034"/>
        <a:ext cx="6181829" cy="553213"/>
      </dsp:txXfrm>
    </dsp:sp>
    <dsp:sp modelId="{F4A399DF-769C-42EE-9E34-29305757C9CA}">
      <dsp:nvSpPr>
        <dsp:cNvPr id="0" name=""/>
        <dsp:cNvSpPr/>
      </dsp:nvSpPr>
      <dsp:spPr>
        <a:xfrm>
          <a:off x="582249" y="1037883"/>
          <a:ext cx="691516" cy="691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646F4-4580-3841-92DF-9CA785E022EA}">
      <dsp:nvSpPr>
        <dsp:cNvPr id="0" name=""/>
        <dsp:cNvSpPr/>
      </dsp:nvSpPr>
      <dsp:spPr>
        <a:xfrm>
          <a:off x="1202544" y="1936732"/>
          <a:ext cx="5907292" cy="553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113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>
              <a:solidFill>
                <a:schemeClr val="accent6">
                  <a:lumMod val="75000"/>
                </a:schemeClr>
              </a:solidFill>
            </a:rPr>
            <a:t>Description de chaque garantie eu égard à la situation nationale </a:t>
          </a:r>
          <a:endParaRPr lang="en-US" sz="1400" b="1" i="1" u="none" strike="noStrike" kern="1200" cap="none" baseline="0" dirty="0">
            <a:solidFill>
              <a:schemeClr val="accent6">
                <a:lumMod val="75000"/>
              </a:schemeClr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1202544" y="1936732"/>
        <a:ext cx="5907292" cy="553213"/>
      </dsp:txXfrm>
    </dsp:sp>
    <dsp:sp modelId="{B5AE8B20-FC43-40B0-9F2A-4071500FCFFC}">
      <dsp:nvSpPr>
        <dsp:cNvPr id="0" name=""/>
        <dsp:cNvSpPr/>
      </dsp:nvSpPr>
      <dsp:spPr>
        <a:xfrm>
          <a:off x="856786" y="1867580"/>
          <a:ext cx="691516" cy="691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CDD9B-D4CB-B046-B357-88CEFF424E00}">
      <dsp:nvSpPr>
        <dsp:cNvPr id="0" name=""/>
        <dsp:cNvSpPr/>
      </dsp:nvSpPr>
      <dsp:spPr>
        <a:xfrm>
          <a:off x="1290201" y="2767038"/>
          <a:ext cx="5819635" cy="553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113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>
              <a:solidFill>
                <a:schemeClr val="accent6">
                  <a:lumMod val="75000"/>
                </a:schemeClr>
              </a:solidFill>
            </a:rPr>
            <a:t>Description des systèmes et processus existants qui se rapportent à la prise en compte et au respect des garanties, notamment les systèmes d’information </a:t>
          </a:r>
          <a:endParaRPr lang="en-US" sz="1400" b="1" i="1" u="none" strike="noStrike" kern="1200" cap="none" baseline="0" dirty="0">
            <a:solidFill>
              <a:schemeClr val="accent6">
                <a:lumMod val="75000"/>
              </a:schemeClr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1290201" y="2767038"/>
        <a:ext cx="5819635" cy="553213"/>
      </dsp:txXfrm>
    </dsp:sp>
    <dsp:sp modelId="{E65FFDF4-6AE2-4923-9536-954EF58A76FF}">
      <dsp:nvSpPr>
        <dsp:cNvPr id="0" name=""/>
        <dsp:cNvSpPr/>
      </dsp:nvSpPr>
      <dsp:spPr>
        <a:xfrm>
          <a:off x="944443" y="2697887"/>
          <a:ext cx="691516" cy="691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BA4C4-39FC-3346-84FB-DF91D6942DE0}">
      <dsp:nvSpPr>
        <dsp:cNvPr id="0" name=""/>
        <dsp:cNvSpPr/>
      </dsp:nvSpPr>
      <dsp:spPr>
        <a:xfrm>
          <a:off x="1202544" y="3597345"/>
          <a:ext cx="5907292" cy="553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113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>
              <a:solidFill>
                <a:schemeClr val="accent6">
                  <a:lumMod val="75000"/>
                </a:schemeClr>
              </a:solidFill>
            </a:rPr>
            <a:t>Informations sur la manière dont chacune des garanties a été prise en compte et respectée</a:t>
          </a:r>
          <a:endParaRPr lang="en-US" sz="1400" b="1" i="1" u="none" strike="noStrike" kern="1200" cap="none" baseline="0" dirty="0">
            <a:solidFill>
              <a:schemeClr val="accent6">
                <a:lumMod val="75000"/>
              </a:schemeClr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1202544" y="3597345"/>
        <a:ext cx="5907292" cy="553213"/>
      </dsp:txXfrm>
    </dsp:sp>
    <dsp:sp modelId="{7CAFA817-0410-4DFC-8D84-3618F33ACFAE}">
      <dsp:nvSpPr>
        <dsp:cNvPr id="0" name=""/>
        <dsp:cNvSpPr/>
      </dsp:nvSpPr>
      <dsp:spPr>
        <a:xfrm>
          <a:off x="856786" y="3528193"/>
          <a:ext cx="691516" cy="691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48A980-2F96-B145-9919-0777CD3056CE}">
      <dsp:nvSpPr>
        <dsp:cNvPr id="0" name=""/>
        <dsp:cNvSpPr/>
      </dsp:nvSpPr>
      <dsp:spPr>
        <a:xfrm>
          <a:off x="928007" y="4427043"/>
          <a:ext cx="6181829" cy="553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1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>
              <a:solidFill>
                <a:srgbClr val="00B050"/>
              </a:solidFill>
            </a:rPr>
            <a:t>Tout autre renseignement utile concernant les garanties </a:t>
          </a:r>
        </a:p>
      </dsp:txBody>
      <dsp:txXfrm>
        <a:off x="928007" y="4427043"/>
        <a:ext cx="6181829" cy="553213"/>
      </dsp:txXfrm>
    </dsp:sp>
    <dsp:sp modelId="{17F04D48-06C5-AE42-ACEA-3E6B21E5973C}">
      <dsp:nvSpPr>
        <dsp:cNvPr id="0" name=""/>
        <dsp:cNvSpPr/>
      </dsp:nvSpPr>
      <dsp:spPr>
        <a:xfrm>
          <a:off x="582249" y="4357891"/>
          <a:ext cx="691516" cy="691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8B02B9-DEDA-6F4F-B06E-500AF760DA68}">
      <dsp:nvSpPr>
        <dsp:cNvPr id="0" name=""/>
        <dsp:cNvSpPr/>
      </dsp:nvSpPr>
      <dsp:spPr>
        <a:xfrm>
          <a:off x="427023" y="5257349"/>
          <a:ext cx="6682813" cy="5532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9113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i="1" kern="1200" dirty="0">
              <a:solidFill>
                <a:srgbClr val="00B050"/>
              </a:solidFill>
            </a:rPr>
            <a:t>Améliorer les informations communiquées dans le résumé des informations mentionné au paragraphe 1 ci-dessus, compte tenu d’une démarche par étapes </a:t>
          </a:r>
        </a:p>
      </dsp:txBody>
      <dsp:txXfrm>
        <a:off x="427023" y="5257349"/>
        <a:ext cx="6682813" cy="553213"/>
      </dsp:txXfrm>
    </dsp:sp>
    <dsp:sp modelId="{C5E57EC1-D78E-0A4F-BC5B-34CAA7A38E95}">
      <dsp:nvSpPr>
        <dsp:cNvPr id="0" name=""/>
        <dsp:cNvSpPr/>
      </dsp:nvSpPr>
      <dsp:spPr>
        <a:xfrm>
          <a:off x="81265" y="5188198"/>
          <a:ext cx="691516" cy="6915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3D9F5-B372-4361-A4C0-59ED81B26CEC}">
      <dsp:nvSpPr>
        <dsp:cNvPr id="0" name=""/>
        <dsp:cNvSpPr/>
      </dsp:nvSpPr>
      <dsp:spPr>
        <a:xfrm rot="16200000">
          <a:off x="401204" y="208380"/>
          <a:ext cx="2971813" cy="3774223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86" bIns="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u="none" kern="1200" noProof="0" dirty="0"/>
            <a:t>SIS </a:t>
          </a:r>
          <a:r>
            <a:rPr lang="fr-FR" sz="2800" b="1" kern="1200" noProof="0" dirty="0"/>
            <a:t>développé 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noProof="0" dirty="0"/>
            <a:t>Conçu?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200" kern="1200" noProof="0" dirty="0"/>
            <a:t>Opérationnel?</a:t>
          </a:r>
        </a:p>
      </dsp:txBody>
      <dsp:txXfrm rot="5400000">
        <a:off x="-1" y="1203948"/>
        <a:ext cx="3774223" cy="1783087"/>
      </dsp:txXfrm>
    </dsp:sp>
    <dsp:sp modelId="{C6580AD0-A9BD-418A-9705-27DFB24D1663}">
      <dsp:nvSpPr>
        <dsp:cNvPr id="0" name=""/>
        <dsp:cNvSpPr/>
      </dsp:nvSpPr>
      <dsp:spPr>
        <a:xfrm rot="16200000">
          <a:off x="3934141" y="333574"/>
          <a:ext cx="4343392" cy="3828650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86" bIns="0" numCol="1" spcCol="1270" anchor="t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u="none" kern="1200" dirty="0"/>
            <a:t>Résumé le plus récent</a:t>
          </a:r>
          <a:r>
            <a:rPr lang="en-US" sz="2800" b="1" u="none" kern="1200" dirty="0"/>
            <a:t> </a:t>
          </a:r>
          <a:endParaRPr lang="en-GB" sz="2800" b="1" u="none" kern="1200" dirty="0"/>
        </a:p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200" kern="1200" dirty="0"/>
            <a:t>Preuve que</a:t>
          </a:r>
          <a:r>
            <a:rPr lang="fr-FR" sz="2200" i="1" kern="1200" dirty="0"/>
            <a:t> les garanties REDD+ ont été prises en compte et respectée.. t</a:t>
          </a:r>
          <a:r>
            <a:rPr lang="fr-FR" sz="2200" kern="1200" dirty="0"/>
            <a:t>out au long du processus de mise en œuvre de REDD+</a:t>
          </a:r>
          <a:endParaRPr lang="en-US" sz="2200" kern="1200" dirty="0"/>
        </a:p>
        <a:p>
          <a:pPr marL="171450" lvl="1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GB" sz="2200" kern="1200" dirty="0"/>
        </a:p>
      </dsp:txBody>
      <dsp:txXfrm rot="5400000">
        <a:off x="4191512" y="944881"/>
        <a:ext cx="3828650" cy="2606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12FEB-1518-4472-9B0D-E31B7561E6D2}">
      <dsp:nvSpPr>
        <dsp:cNvPr id="0" name=""/>
        <dsp:cNvSpPr/>
      </dsp:nvSpPr>
      <dsp:spPr>
        <a:xfrm rot="16200000">
          <a:off x="-1894118" y="1894118"/>
          <a:ext cx="5334000" cy="154576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/>
            <a:t>Critères  d’éligibilité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/>
            <a:t>SIS et  résumé des  informations sur les garanties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600" kern="1200" noProof="0" dirty="0"/>
        </a:p>
      </dsp:txBody>
      <dsp:txXfrm rot="5400000">
        <a:off x="0" y="1066800"/>
        <a:ext cx="1545763" cy="3200400"/>
      </dsp:txXfrm>
    </dsp:sp>
    <dsp:sp modelId="{E2CA1EAB-84FB-403F-B996-0C4899193A9D}">
      <dsp:nvSpPr>
        <dsp:cNvPr id="0" name=""/>
        <dsp:cNvSpPr/>
      </dsp:nvSpPr>
      <dsp:spPr>
        <a:xfrm rot="16200000">
          <a:off x="-230308" y="1894118"/>
          <a:ext cx="5334000" cy="154576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 err="1"/>
            <a:t>Categories</a:t>
          </a:r>
          <a:endParaRPr lang="fr-FR" sz="1600" b="1" kern="1200" noProof="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/>
            <a:t>Propositions de projets de PBR  catégorisées afin de déterminer les types de rapports d’évaluation </a:t>
          </a:r>
        </a:p>
      </dsp:txBody>
      <dsp:txXfrm rot="5400000">
        <a:off x="1663810" y="1066800"/>
        <a:ext cx="1545763" cy="3200400"/>
      </dsp:txXfrm>
    </dsp:sp>
    <dsp:sp modelId="{50067569-5E01-4B12-AF7D-65387F890DA1}">
      <dsp:nvSpPr>
        <dsp:cNvPr id="0" name=""/>
        <dsp:cNvSpPr/>
      </dsp:nvSpPr>
      <dsp:spPr>
        <a:xfrm rot="16200000">
          <a:off x="1611005" y="1714500"/>
          <a:ext cx="5334000" cy="1904998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/>
            <a:t>Diffusion des Informations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/>
            <a:t>Résumé des informations fourni par les pays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>
              <a:solidFill>
                <a:schemeClr val="bg1"/>
              </a:solidFill>
            </a:rPr>
            <a:t>Evaluation environnementale et sociale(EES) exécutées par les entités accréditées </a:t>
          </a:r>
        </a:p>
      </dsp:txBody>
      <dsp:txXfrm rot="5400000">
        <a:off x="3325506" y="1066799"/>
        <a:ext cx="1904998" cy="3200400"/>
      </dsp:txXfrm>
    </dsp:sp>
    <dsp:sp modelId="{B372ADC9-781F-4D98-9B96-A4F957874D94}">
      <dsp:nvSpPr>
        <dsp:cNvPr id="0" name=""/>
        <dsp:cNvSpPr/>
      </dsp:nvSpPr>
      <dsp:spPr>
        <a:xfrm rot="16200000">
          <a:off x="3452318" y="1894118"/>
          <a:ext cx="5334000" cy="1545763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/>
            <a:t>Evaluation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/>
            <a:t>Bulletin de score pour le résume des informations (d’après 17/CP.21)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/>
            <a:t>Bulletin de score pour  la proposition de PBR (Comment l EBR se conforme avec ESS)</a:t>
          </a:r>
        </a:p>
      </dsp:txBody>
      <dsp:txXfrm rot="5400000">
        <a:off x="5346436" y="1066800"/>
        <a:ext cx="1545763" cy="3200400"/>
      </dsp:txXfrm>
    </dsp:sp>
    <dsp:sp modelId="{03988743-4261-4C2A-B3D9-E5309A6AB7B4}">
      <dsp:nvSpPr>
        <dsp:cNvPr id="0" name=""/>
        <dsp:cNvSpPr/>
      </dsp:nvSpPr>
      <dsp:spPr>
        <a:xfrm rot="16200000">
          <a:off x="5114014" y="1894118"/>
          <a:ext cx="5334000" cy="1545763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noProof="0" dirty="0"/>
            <a:t>Utilisation des Recettes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/>
            <a:t>Les </a:t>
          </a:r>
          <a:r>
            <a:rPr lang="fr-FR" sz="1600" kern="1200" noProof="0" dirty="0" err="1"/>
            <a:t>RPBs</a:t>
          </a:r>
          <a:r>
            <a:rPr lang="fr-FR" sz="1600" kern="1200" noProof="0" dirty="0"/>
            <a:t> devraient être réinvesties conformément, entre autre, aux directives ESS du FVC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noProof="0" dirty="0"/>
            <a:t>Les pays doivent fournir un plan de réinvestissement des recettes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800" kern="1200" noProof="0" dirty="0"/>
        </a:p>
      </dsp:txBody>
      <dsp:txXfrm rot="5400000">
        <a:off x="7008132" y="1066800"/>
        <a:ext cx="1545763" cy="320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6337D-D2E0-B842-B2E3-9903958BB285}" type="datetimeFigureOut">
              <a:rPr lang="en-US" smtClean="0"/>
              <a:t>6/11/18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6979E-2B7D-7A4A-B633-373DC72B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4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03200" indent="0" eaLnBrk="1" hangingPunct="1">
              <a:spcBef>
                <a:spcPts val="600"/>
              </a:spcBef>
              <a:buFont typeface="Arial"/>
              <a:buNone/>
              <a:defRPr/>
            </a:pPr>
            <a:r>
              <a:rPr lang="en-GB" altLang="en-US" dirty="0"/>
              <a:t>STRUCTURE – options suggested by country, donor and civil society informants during stakeholder consultations for (2015) UN-REDD SIS paper: </a:t>
            </a:r>
            <a:r>
              <a:rPr lang="en-US" sz="2000" dirty="0"/>
              <a:t>-</a:t>
            </a:r>
          </a:p>
          <a:p>
            <a:pPr marL="3038475" lvl="2" indent="-254000" eaLnBrk="1" hangingPunct="1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800" dirty="0"/>
              <a:t>a narrative summary; </a:t>
            </a:r>
          </a:p>
          <a:p>
            <a:pPr marL="3038475" lvl="2" indent="-254000" eaLnBrk="1" hangingPunct="1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800" dirty="0"/>
              <a:t>a summary of information by indicator; </a:t>
            </a:r>
          </a:p>
          <a:p>
            <a:pPr marL="3038475" lvl="2" indent="-254000" eaLnBrk="1" hangingPunct="1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800" dirty="0"/>
              <a:t>a detailed principles, criteria and indicator framework</a:t>
            </a:r>
          </a:p>
          <a:p>
            <a:pPr marL="3038475" lvl="2" indent="-254000" eaLnBrk="1" hangingPunct="1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800" dirty="0"/>
              <a:t>any combination of the above</a:t>
            </a:r>
            <a:endParaRPr lang="en-GB" sz="1800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LINKS TO SIS – as above</a:t>
            </a:r>
            <a:endParaRPr lang="fr-CH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44AA591-1441-4F9B-8AC7-E9654AD202CB}" type="slidenum">
              <a:rPr lang="fr-CH" altLang="en-US" smtClean="0"/>
              <a:pPr>
                <a:spcBef>
                  <a:spcPct val="0"/>
                </a:spcBef>
              </a:pPr>
              <a:t>2</a:t>
            </a:fld>
            <a:endParaRPr lang="fr-CH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03200" indent="0" eaLnBrk="1" hangingPunct="1">
              <a:spcBef>
                <a:spcPts val="600"/>
              </a:spcBef>
              <a:buFont typeface="Arial"/>
              <a:buNone/>
              <a:defRPr/>
            </a:pPr>
            <a:r>
              <a:rPr lang="fr-FR" altLang="en-US" dirty="0"/>
              <a:t>STRUCTURE – Options suggérées par les pays, les bailleurs de fonds et les informateurs de la société civile lors des consultations avec les acteurs pour la rédaction du document UN-REDD SIS (2015):</a:t>
            </a:r>
            <a:r>
              <a:rPr lang="en-GB" altLang="en-US" dirty="0"/>
              <a:t> </a:t>
            </a:r>
            <a:r>
              <a:rPr lang="en-US" sz="2000" dirty="0"/>
              <a:t>-</a:t>
            </a:r>
          </a:p>
          <a:p>
            <a:pPr marL="3038475" lvl="2" indent="-254000" eaLnBrk="1" hangingPunct="1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800" dirty="0"/>
              <a:t>Un</a:t>
            </a:r>
            <a:r>
              <a:rPr lang="en-US" sz="1800" baseline="0" dirty="0"/>
              <a:t> </a:t>
            </a:r>
            <a:r>
              <a:rPr lang="en-US" sz="1800" baseline="0" dirty="0" err="1"/>
              <a:t>narratif</a:t>
            </a:r>
            <a:r>
              <a:rPr lang="en-US" sz="1800" baseline="0" dirty="0"/>
              <a:t> du résumé </a:t>
            </a:r>
            <a:r>
              <a:rPr lang="en-US" sz="1800" dirty="0"/>
              <a:t>; </a:t>
            </a:r>
          </a:p>
          <a:p>
            <a:pPr marL="3038475" lvl="2" indent="-254000" eaLnBrk="1" hangingPunct="1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800" dirty="0"/>
              <a:t> un résumé des information par </a:t>
            </a:r>
            <a:r>
              <a:rPr lang="en-US" sz="1800" dirty="0" err="1"/>
              <a:t>indicateur</a:t>
            </a:r>
            <a:r>
              <a:rPr lang="en-US" sz="1800" dirty="0"/>
              <a:t> ; </a:t>
            </a:r>
          </a:p>
          <a:p>
            <a:pPr marL="3038475" lvl="2" indent="-254000" eaLnBrk="1" hangingPunct="1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800" dirty="0"/>
              <a:t>Un</a:t>
            </a:r>
            <a:r>
              <a:rPr lang="en-US" sz="1800" baseline="0" dirty="0"/>
              <a:t> cadre </a:t>
            </a:r>
            <a:r>
              <a:rPr lang="fr-FR" sz="1800" baseline="0" noProof="0" dirty="0"/>
              <a:t>détaillé</a:t>
            </a:r>
            <a:r>
              <a:rPr lang="en-US" sz="1800" baseline="0" dirty="0"/>
              <a:t> des </a:t>
            </a:r>
            <a:r>
              <a:rPr lang="en-US" sz="1800" baseline="0" dirty="0" err="1"/>
              <a:t>principes</a:t>
            </a:r>
            <a:r>
              <a:rPr lang="en-US" sz="1800" baseline="0" dirty="0"/>
              <a:t> , </a:t>
            </a:r>
            <a:r>
              <a:rPr lang="fr-FR" sz="1800" baseline="0" noProof="0" dirty="0"/>
              <a:t>critères</a:t>
            </a:r>
            <a:r>
              <a:rPr lang="en-US" sz="1800" baseline="0" dirty="0"/>
              <a:t> et </a:t>
            </a:r>
            <a:r>
              <a:rPr lang="en-US" sz="1800" baseline="0" dirty="0" err="1"/>
              <a:t>d’indicateurs</a:t>
            </a:r>
            <a:r>
              <a:rPr lang="en-US" sz="1800" baseline="0" dirty="0"/>
              <a:t> </a:t>
            </a:r>
            <a:endParaRPr lang="en-US" sz="1800" dirty="0"/>
          </a:p>
          <a:p>
            <a:pPr marL="3038475" lvl="2" indent="-254000" eaLnBrk="1" hangingPunct="1">
              <a:spcBef>
                <a:spcPts val="0"/>
              </a:spcBef>
              <a:buFont typeface="+mj-lt"/>
              <a:buAutoNum type="alphaLcParenR"/>
              <a:defRPr/>
            </a:pPr>
            <a:r>
              <a:rPr lang="en-US" sz="1800" dirty="0" err="1"/>
              <a:t>Toute</a:t>
            </a:r>
            <a:r>
              <a:rPr lang="en-US" sz="1800" baseline="0" dirty="0"/>
              <a:t> </a:t>
            </a:r>
            <a:r>
              <a:rPr lang="en-US" sz="1800" baseline="0" dirty="0" err="1"/>
              <a:t>combinaison</a:t>
            </a:r>
            <a:r>
              <a:rPr lang="en-US" sz="1800" baseline="0" dirty="0"/>
              <a:t> des </a:t>
            </a:r>
            <a:r>
              <a:rPr lang="fr-FR" sz="1800" baseline="0" noProof="0" dirty="0"/>
              <a:t>éléments</a:t>
            </a:r>
            <a:r>
              <a:rPr lang="en-US" sz="1800" baseline="0" dirty="0"/>
              <a:t> </a:t>
            </a:r>
            <a:r>
              <a:rPr lang="fr-FR" sz="1800" baseline="0" noProof="0" dirty="0"/>
              <a:t>précités</a:t>
            </a:r>
            <a:r>
              <a:rPr lang="en-US" sz="1800" baseline="0" dirty="0"/>
              <a:t> </a:t>
            </a:r>
            <a:endParaRPr lang="en-GB" sz="1800" dirty="0"/>
          </a:p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LIENS AVEC</a:t>
            </a:r>
            <a:r>
              <a:rPr lang="en-GB" altLang="en-US" baseline="0" dirty="0"/>
              <a:t> LE </a:t>
            </a:r>
            <a:r>
              <a:rPr lang="en-GB" altLang="en-US" dirty="0"/>
              <a:t> SIS – </a:t>
            </a:r>
            <a:r>
              <a:rPr lang="en-GB" altLang="en-US" dirty="0" err="1"/>
              <a:t>Comme</a:t>
            </a:r>
            <a:r>
              <a:rPr lang="en-GB" altLang="en-US" baseline="0" dirty="0"/>
              <a:t> </a:t>
            </a:r>
            <a:r>
              <a:rPr lang="fr-FR" altLang="en-US" baseline="0" noProof="0" dirty="0"/>
              <a:t>décrit</a:t>
            </a:r>
            <a:r>
              <a:rPr lang="en-GB" altLang="en-US" baseline="0" dirty="0"/>
              <a:t> ci-haut </a:t>
            </a:r>
            <a:endParaRPr lang="fr-CH" alt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44AA591-1441-4F9B-8AC7-E9654AD202CB}" type="slidenum">
              <a:rPr lang="fr-CH" altLang="en-US" smtClean="0"/>
              <a:pPr>
                <a:spcBef>
                  <a:spcPct val="0"/>
                </a:spcBef>
              </a:pPr>
              <a:t>3</a:t>
            </a:fld>
            <a:endParaRPr lang="fr-CH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hape 80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SzPct val="25000"/>
            </a:pPr>
            <a:fld id="{0188951F-B876-498B-A976-CCB8495B0A44}" type="slidenum">
              <a:rPr lang="en-US" altLang="en-US" smtClean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pPr>
                <a:spcBef>
                  <a:spcPct val="0"/>
                </a:spcBef>
                <a:buSzPct val="25000"/>
              </a:pPr>
              <a:t>4</a:t>
            </a:fld>
            <a:endParaRPr lang="en-US" altLang="en-US">
              <a:solidFill>
                <a:srgbClr val="000000"/>
              </a:solidFill>
              <a:latin typeface="Arial" pitchFamily="34" charset="0"/>
              <a:sym typeface="Arial" pitchFamily="34" charset="0"/>
            </a:endParaRPr>
          </a:p>
        </p:txBody>
      </p:sp>
      <p:sp>
        <p:nvSpPr>
          <p:cNvPr id="36867" name="Shape 80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7763" y="687388"/>
            <a:ext cx="4568825" cy="3427412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5" name="Shape 805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 lIns="91425" tIns="45700" rIns="91425" bIns="45700" anchor="t" anchorCtr="0">
            <a:no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GB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Rouge -	Les pays ‘</a:t>
            </a:r>
            <a:r>
              <a:rPr lang="en-GB" sz="9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’</a:t>
            </a:r>
            <a:r>
              <a:rPr lang="en-GB" sz="900" i="1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devraient</a:t>
            </a:r>
            <a:r>
              <a:rPr lang="en-GB" sz="900" i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’’ </a:t>
            </a:r>
            <a:r>
              <a:rPr lang="en-GB" sz="9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forunir</a:t>
            </a:r>
            <a:r>
              <a:rPr lang="en-GB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GB" sz="9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cette</a:t>
            </a:r>
            <a:r>
              <a:rPr lang="en-GB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information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GB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Orange -	</a:t>
            </a:r>
            <a:r>
              <a:rPr lang="fr-FR" sz="9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Les pays sont ‘’vivement encouragés’’ à fournir cette information </a:t>
            </a:r>
            <a:endParaRPr lang="en-GB" sz="9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/>
            </a:pPr>
            <a:r>
              <a:rPr lang="en-GB" sz="900" dirty="0" err="1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Vert</a:t>
            </a:r>
            <a:r>
              <a:rPr lang="en-GB" sz="900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 -	</a:t>
            </a:r>
            <a:r>
              <a:rPr lang="fr-FR" sz="900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Les pays sont ‘’ encouragés’’ à fournir cette information </a:t>
            </a:r>
            <a:endParaRPr lang="en-GB" sz="900" dirty="0">
              <a:solidFill>
                <a:srgbClr val="00B050"/>
              </a:solidFill>
              <a:ea typeface="Calibri"/>
              <a:cs typeface="Calibri"/>
              <a:sym typeface="Calibri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endParaRPr lang="en-GB" sz="900" dirty="0">
              <a:solidFill>
                <a:srgbClr val="00B050"/>
              </a:solidFill>
              <a:ea typeface="Calibri"/>
              <a:cs typeface="Calibri"/>
              <a:sym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/>
            </a:pPr>
            <a:r>
              <a:rPr lang="fr-FR" sz="900" baseline="0" dirty="0">
                <a:solidFill>
                  <a:srgbClr val="00B050"/>
                </a:solidFill>
                <a:ea typeface="Calibri"/>
                <a:cs typeface="Calibri"/>
                <a:sym typeface="Calibri"/>
              </a:rPr>
              <a:t>Légende des couleurs utilisées  pour description des titres des diapositives</a:t>
            </a:r>
            <a:endParaRPr lang="en-GB" sz="900" dirty="0">
              <a:solidFill>
                <a:srgbClr val="00B050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8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8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5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837113-2F3E-4400-9792-506CD95B9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3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6/11/18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6/11/18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A800B9-7D6A-634A-B40E-312344DFAB7D}" type="datetimeFigureOut">
              <a:rPr lang="en-US" smtClean="0"/>
              <a:t>6/11/18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548461-B9D7-C240-AA45-A385BA32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6/11/18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1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3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3" r:id="rId2"/>
    <p:sldLayoutId id="2147483827" r:id="rId3"/>
    <p:sldLayoutId id="2147483828" r:id="rId4"/>
    <p:sldLayoutId id="2147483829" r:id="rId5"/>
    <p:sldLayoutId id="2147483830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n.swan@un-redd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hyperlink" Target="http://www.unredd.net/" TargetMode="External"/><Relationship Id="rId4" Type="http://schemas.openxmlformats.org/officeDocument/2006/relationships/hyperlink" Target="http://www.un-redd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8E499A-28E2-4684-A2F4-F4300D4F1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1734" y="838201"/>
            <a:ext cx="4628866" cy="1905000"/>
          </a:xfrm>
        </p:spPr>
        <p:txBody>
          <a:bodyPr/>
          <a:lstStyle/>
          <a:p>
            <a:pPr algn="l"/>
            <a:r>
              <a:rPr lang="fr-FR" sz="4000" b="1" dirty="0">
                <a:latin typeface="Myriad Pro" pitchFamily="34" charset="0"/>
              </a:rPr>
              <a:t>Résumé des Informations sur les Garanties</a:t>
            </a:r>
            <a:r>
              <a:rPr lang="en-GB" sz="4000" b="1" dirty="0">
                <a:latin typeface="Myriad Pro" pitchFamily="34" charset="0"/>
              </a:rPr>
              <a:t> :</a:t>
            </a:r>
            <a:br>
              <a:rPr lang="en-GB" sz="4000" b="1" dirty="0">
                <a:latin typeface="Myriad Pro" pitchFamily="34" charset="0"/>
              </a:rPr>
            </a:br>
            <a:r>
              <a:rPr lang="fr-FR" sz="3600" dirty="0">
                <a:latin typeface="Myriad Pro" pitchFamily="34" charset="0"/>
              </a:rPr>
              <a:t>Exigences, </a:t>
            </a:r>
            <a:br>
              <a:rPr lang="fr-FR" sz="3600" dirty="0">
                <a:latin typeface="Myriad Pro" pitchFamily="34" charset="0"/>
              </a:rPr>
            </a:br>
            <a:r>
              <a:rPr lang="fr-FR" sz="3600" dirty="0">
                <a:latin typeface="Myriad Pro" pitchFamily="34" charset="0"/>
              </a:rPr>
              <a:t>Considérations clés et les leçons tirées à ce jour </a:t>
            </a:r>
            <a:br>
              <a:rPr lang="fr-FR" sz="4000" b="1" dirty="0">
                <a:latin typeface="Myriad Pro" pitchFamily="34" charset="0"/>
              </a:rPr>
            </a:br>
            <a:br>
              <a:rPr lang="en-US" sz="4000" dirty="0">
                <a:latin typeface="Myriad Pro" pitchFamily="34" charset="0"/>
              </a:rPr>
            </a:br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542850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yriad Pro" pitchFamily="34" charset="0"/>
              </a:rPr>
              <a:t>Steve Swan</a:t>
            </a:r>
            <a:endParaRPr lang="en-US" b="1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5951722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Myriad Pro" pitchFamily="34" charset="0"/>
              </a:rPr>
              <a:t>13 June 2018 | Accra </a:t>
            </a:r>
            <a:endParaRPr lang="en-US" sz="1600" dirty="0">
              <a:latin typeface="Myriad Pro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5B6EDD-8995-41B2-AFF8-1EF629E7BC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64" y="381000"/>
            <a:ext cx="3145536" cy="50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1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9200" y="2286000"/>
            <a:ext cx="6781800" cy="2286000"/>
          </a:xfrm>
        </p:spPr>
        <p:txBody>
          <a:bodyPr/>
          <a:lstStyle/>
          <a:p>
            <a:pPr marL="457200" indent="-457200" fontAlgn="base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  <a:defRPr/>
            </a:pPr>
            <a:r>
              <a:rPr lang="fr-CH" sz="2400" dirty="0">
                <a:cs typeface="Arial" pitchFamily="34" charset="0"/>
              </a:rPr>
              <a:t>Les exigences de la CCNUCC</a:t>
            </a:r>
          </a:p>
          <a:p>
            <a:pPr marL="457200" indent="-457200" fontAlgn="base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  <a:defRPr/>
            </a:pPr>
            <a:endParaRPr lang="fr-CH" sz="2400" dirty="0">
              <a:cs typeface="Arial" pitchFamily="34" charset="0"/>
            </a:endParaRPr>
          </a:p>
          <a:p>
            <a:pPr marL="457200" indent="-457200" fontAlgn="base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  <a:defRPr/>
            </a:pPr>
            <a:r>
              <a:rPr lang="fr-CH" sz="2400" dirty="0">
                <a:cs typeface="Arial" pitchFamily="34" charset="0"/>
              </a:rPr>
              <a:t>Les exigences du FVC</a:t>
            </a:r>
          </a:p>
          <a:p>
            <a:pPr marL="457200" indent="-457200" fontAlgn="base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  <a:defRPr/>
            </a:pPr>
            <a:endParaRPr lang="fr-CH" sz="2400" dirty="0">
              <a:cs typeface="Arial" pitchFamily="34" charset="0"/>
            </a:endParaRPr>
          </a:p>
          <a:p>
            <a:pPr marL="457200" indent="-457200" fontAlgn="base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+mj-lt"/>
              <a:buAutoNum type="arabicPeriod"/>
              <a:defRPr/>
            </a:pPr>
            <a:r>
              <a:rPr lang="fr-CH" sz="2400" dirty="0">
                <a:cs typeface="Arial" pitchFamily="34" charset="0"/>
              </a:rPr>
              <a:t>Progrès et leçons tirées </a:t>
            </a:r>
          </a:p>
          <a:p>
            <a:pPr marL="0" indent="0" fontAlgn="base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None/>
              <a:defRPr/>
            </a:pPr>
            <a:endParaRPr lang="fr-CH" sz="2400" dirty="0">
              <a:cs typeface="Arial" pitchFamily="34" charset="0"/>
            </a:endParaRPr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 bwMode="auto">
          <a:xfrm>
            <a:off x="838200" y="762000"/>
            <a:ext cx="75438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l" eaLnBrk="1" hangingPunct="1">
              <a:spcBef>
                <a:spcPct val="0"/>
              </a:spcBef>
              <a:buClr>
                <a:srgbClr val="000000"/>
              </a:buClr>
              <a:buFont typeface="Calibri" pitchFamily="34" charset="0"/>
              <a:buNone/>
            </a:pPr>
            <a:r>
              <a:rPr lang="en-US" altLang="en-US" sz="3200" b="1" dirty="0">
                <a:latin typeface="Myriad Pro" pitchFamily="34" charset="0"/>
                <a:ea typeface="+mn-ea"/>
                <a:cs typeface="+mn-cs"/>
              </a:rPr>
              <a:t>Table des </a:t>
            </a:r>
            <a:r>
              <a:rPr lang="fr-FR" altLang="en-US" sz="3200" b="1" dirty="0">
                <a:latin typeface="Myriad Pro" pitchFamily="34" charset="0"/>
                <a:ea typeface="+mn-ea"/>
                <a:cs typeface="+mn-cs"/>
              </a:rPr>
              <a:t>matières</a:t>
            </a:r>
            <a:r>
              <a:rPr lang="en-US" altLang="en-US" sz="3200" b="1" dirty="0">
                <a:latin typeface="Myriad Pro" pitchFamily="34" charset="0"/>
                <a:ea typeface="+mn-ea"/>
                <a:cs typeface="+mn-cs"/>
              </a:rPr>
              <a:t> </a:t>
            </a:r>
            <a:endParaRPr lang="fr-CH" altLang="en-US" sz="3200" b="1" dirty="0">
              <a:latin typeface="Myriad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60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" y="1352550"/>
            <a:ext cx="8915400" cy="5276850"/>
          </a:xfrm>
        </p:spPr>
        <p:txBody>
          <a:bodyPr/>
          <a:lstStyle/>
          <a:p>
            <a:r>
              <a:rPr lang="fr-FR" sz="2000" dirty="0"/>
              <a:t>STRUCTURE? 	- Aucune structure CCNUCC n’est requise </a:t>
            </a:r>
            <a:endParaRPr lang="en-GB" sz="2000" dirty="0"/>
          </a:p>
          <a:p>
            <a:pPr marL="0" indent="0">
              <a:buNone/>
            </a:pPr>
            <a:r>
              <a:rPr lang="fr-FR" sz="2000" dirty="0"/>
              <a:t>		</a:t>
            </a:r>
            <a:endParaRPr lang="en-GB" sz="2000" dirty="0"/>
          </a:p>
          <a:p>
            <a:r>
              <a:rPr lang="fr-FR" sz="2000" dirty="0"/>
              <a:t>CONTENU ?	-   Les directives récemment adoptées par la COP 21 (Diapo  			suivante …)</a:t>
            </a:r>
            <a:endParaRPr lang="en-GB" sz="2000" dirty="0"/>
          </a:p>
          <a:p>
            <a:endParaRPr lang="en-GB" sz="2000" dirty="0"/>
          </a:p>
          <a:p>
            <a:r>
              <a:rPr lang="fr-FR" sz="2000" dirty="0"/>
              <a:t>QUAND? 	- les résumés devraient être déposés avec les communications 		nationales à la CCNUCC (chaque 4 ans)</a:t>
            </a:r>
            <a:endParaRPr lang="en-GB" sz="2000" dirty="0"/>
          </a:p>
          <a:p>
            <a:pPr marL="0" indent="0">
              <a:buNone/>
            </a:pPr>
            <a:r>
              <a:rPr lang="fr-FR" sz="2000" dirty="0"/>
              <a:t>		 - directement sur la Platform web REDD+ de la CCNUCC , de 			manière volontaire (à temps voulu)</a:t>
            </a:r>
            <a:endParaRPr lang="en-GB" sz="2000" dirty="0"/>
          </a:p>
          <a:p>
            <a:pPr marL="0" indent="0">
              <a:buNone/>
            </a:pPr>
            <a:r>
              <a:rPr lang="fr-FR" sz="2000" dirty="0"/>
              <a:t>		 - Lors de l’initiation de la mise en œuvre des actions REDD+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fr-FR" sz="2000" dirty="0"/>
              <a:t>LIENS avec le SIS?	- Aucune directive claire qui requière que les résumés 			d’information doivent être des résultats du SIS  </a:t>
            </a:r>
            <a:endParaRPr lang="en-GB" sz="2000" dirty="0"/>
          </a:p>
          <a:p>
            <a:pPr marL="0" indent="0">
              <a:buNone/>
            </a:pPr>
            <a:r>
              <a:rPr lang="fr-FR" sz="2000" dirty="0"/>
              <a:t>			-   Plusieurs pays ont laissé entendre que, une fois 				opérationnel, le SIS devrait alimenter les résumés</a:t>
            </a:r>
            <a:endParaRPr lang="en-GB" sz="2000" dirty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fr-CH" sz="2000" dirty="0"/>
          </a:p>
        </p:txBody>
      </p:sp>
      <p:sp>
        <p:nvSpPr>
          <p:cNvPr id="12291" name="Title 2"/>
          <p:cNvSpPr>
            <a:spLocks noGrp="1"/>
          </p:cNvSpPr>
          <p:nvPr>
            <p:ph type="title"/>
          </p:nvPr>
        </p:nvSpPr>
        <p:spPr bwMode="auto">
          <a:xfrm>
            <a:off x="228600" y="166687"/>
            <a:ext cx="7543800" cy="442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l">
              <a:buClr>
                <a:srgbClr val="000000"/>
              </a:buClr>
            </a:pPr>
            <a:r>
              <a:rPr lang="en-US" altLang="en-US" sz="3200" b="1" dirty="0">
                <a:latin typeface="Myriad Pro" pitchFamily="34" charset="0"/>
                <a:ea typeface="+mn-ea"/>
                <a:cs typeface="+mn-cs"/>
              </a:rPr>
              <a:t>Directives de la  CCNUCC  – </a:t>
            </a:r>
            <a:r>
              <a:rPr lang="en-US" altLang="en-US" sz="3200" b="1" dirty="0" err="1">
                <a:latin typeface="Myriad Pro" pitchFamily="34" charset="0"/>
                <a:ea typeface="+mn-ea"/>
                <a:cs typeface="+mn-cs"/>
              </a:rPr>
              <a:t>Aper</a:t>
            </a:r>
            <a:r>
              <a:rPr lang="fr-FR" sz="3200" b="1" dirty="0"/>
              <a:t>ç</a:t>
            </a:r>
            <a:r>
              <a:rPr lang="en-US" altLang="en-US" sz="3200" b="1" dirty="0">
                <a:latin typeface="Myriad Pro" pitchFamily="34" charset="0"/>
                <a:ea typeface="+mn-ea"/>
                <a:cs typeface="+mn-cs"/>
              </a:rPr>
              <a:t>u </a:t>
            </a:r>
            <a:endParaRPr lang="fr-CH" altLang="en-US" sz="3200" b="1" dirty="0"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039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6913" y="3313113"/>
            <a:ext cx="214312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1050" kern="0" dirty="0">
                <a:solidFill>
                  <a:srgbClr val="000000"/>
                </a:solidFill>
                <a:latin typeface="+mn-lt"/>
                <a:cs typeface="Arial"/>
                <a:sym typeface="Arial"/>
                <a:rtl val="0"/>
              </a:rPr>
              <a:t> 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52400" y="1295400"/>
            <a:ext cx="1747838" cy="4972050"/>
          </a:xfr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lang="en-GB" sz="3000" dirty="0">
              <a:solidFill>
                <a:srgbClr val="3399FF"/>
              </a:solidFill>
              <a:sym typeface="Arial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lang="en-GB" sz="3000" dirty="0">
              <a:solidFill>
                <a:srgbClr val="3399FF"/>
              </a:solidFill>
              <a:sym typeface="Arial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lang="fr-CH" sz="3000" dirty="0">
              <a:solidFill>
                <a:srgbClr val="3399FF"/>
              </a:solidFill>
              <a:sym typeface="Arial"/>
            </a:endParaRPr>
          </a:p>
          <a:p>
            <a:pPr algn="ctr">
              <a:spcBef>
                <a:spcPct val="0"/>
              </a:spcBef>
              <a:buClr>
                <a:srgbClr val="000000"/>
              </a:buClr>
              <a:buSzPct val="25000"/>
              <a:defRPr/>
            </a:pPr>
            <a:r>
              <a:rPr lang="fr-CH" sz="2400" dirty="0">
                <a:solidFill>
                  <a:srgbClr val="0066FF"/>
                </a:solidFill>
                <a:latin typeface="Myriad Pro" pitchFamily="34" charset="0"/>
                <a:sym typeface="Arial"/>
              </a:rPr>
              <a:t>Directives CCNUCC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25000"/>
              <a:defRPr/>
            </a:pPr>
            <a:r>
              <a:rPr lang="fr-CH" sz="2400" dirty="0">
                <a:solidFill>
                  <a:srgbClr val="0066FF"/>
                </a:solidFill>
                <a:latin typeface="Myriad Pro" pitchFamily="34" charset="0"/>
                <a:sym typeface="Arial"/>
              </a:rPr>
              <a:t>relatives aux résumés  </a:t>
            </a: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lang="fr-CH" sz="2100" dirty="0">
              <a:solidFill>
                <a:srgbClr val="0066FF"/>
              </a:solidFill>
              <a:sym typeface="Arial"/>
            </a:endParaRP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fr-CH" sz="2000" dirty="0">
                <a:solidFill>
                  <a:srgbClr val="0066FF"/>
                </a:solidFill>
                <a:sym typeface="Arial"/>
              </a:rPr>
              <a:t>Décision </a:t>
            </a:r>
          </a:p>
          <a:p>
            <a:pPr algn="ctr"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r>
              <a:rPr lang="fr-CH" sz="2000" dirty="0">
                <a:solidFill>
                  <a:srgbClr val="0066FF"/>
                </a:solidFill>
                <a:sym typeface="Arial"/>
              </a:rPr>
              <a:t>17/CP.21 (Paris)</a:t>
            </a:r>
          </a:p>
          <a:p>
            <a:pPr eaLnBrk="1" fontAlgn="auto" hangingPunct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/>
            </a:pPr>
            <a:endParaRPr lang="fr-CH" dirty="0">
              <a:solidFill>
                <a:srgbClr val="3399FF"/>
              </a:solidFill>
              <a:sym typeface="Arial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55796022"/>
              </p:ext>
            </p:extLst>
          </p:nvPr>
        </p:nvGraphicFramePr>
        <p:xfrm>
          <a:off x="1600200" y="523383"/>
          <a:ext cx="7191102" cy="6087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1905000" y="914400"/>
            <a:ext cx="549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itchFamily="34" charset="0"/>
                <a:sym typeface="Arial" pitchFamily="34" charset="0"/>
              </a:rPr>
              <a:t>4.</a:t>
            </a:r>
            <a:endParaRPr lang="fr-CH" altLang="en-US" sz="2000" b="1">
              <a:latin typeface="Arial" pitchFamily="34" charset="0"/>
              <a:sym typeface="Arial" pitchFamily="34" charset="0"/>
            </a:endParaRP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2319338" y="1743075"/>
            <a:ext cx="538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itchFamily="34" charset="0"/>
                <a:sym typeface="Arial" pitchFamily="34" charset="0"/>
              </a:rPr>
              <a:t>5.a</a:t>
            </a:r>
            <a:endParaRPr lang="fr-CH" altLang="en-US" sz="2000" b="1">
              <a:latin typeface="Arial" pitchFamily="34" charset="0"/>
              <a:sym typeface="Arial" pitchFamily="34" charset="0"/>
            </a:endParaRPr>
          </a:p>
        </p:txBody>
      </p:sp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2533650" y="2543175"/>
            <a:ext cx="598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itchFamily="34" charset="0"/>
                <a:sym typeface="Arial" pitchFamily="34" charset="0"/>
              </a:rPr>
              <a:t>5.b</a:t>
            </a:r>
            <a:endParaRPr lang="fr-CH" altLang="en-US" sz="2000" b="1">
              <a:latin typeface="Arial" pitchFamily="34" charset="0"/>
              <a:sym typeface="Arial" pitchFamily="34" charset="0"/>
            </a:endParaRP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2624138" y="3367088"/>
            <a:ext cx="541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itchFamily="34" charset="0"/>
                <a:sym typeface="Arial" pitchFamily="34" charset="0"/>
              </a:rPr>
              <a:t>5.c</a:t>
            </a:r>
            <a:endParaRPr lang="fr-CH" altLang="en-US" sz="2000" b="1">
              <a:latin typeface="Arial" pitchFamily="34" charset="0"/>
              <a:sym typeface="Arial" pitchFamily="34" charset="0"/>
            </a:endParaRP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2549525" y="4191000"/>
            <a:ext cx="56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itchFamily="34" charset="0"/>
                <a:sym typeface="Arial" pitchFamily="34" charset="0"/>
              </a:rPr>
              <a:t>5.d</a:t>
            </a:r>
            <a:endParaRPr lang="fr-CH" altLang="en-US" sz="2000" b="1">
              <a:latin typeface="Arial" pitchFamily="34" charset="0"/>
              <a:sym typeface="Arial" pitchFamily="34" charset="0"/>
            </a:endParaRP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1828800" y="58674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itchFamily="34" charset="0"/>
                <a:sym typeface="Arial" pitchFamily="34" charset="0"/>
              </a:rPr>
              <a:t>7.</a:t>
            </a:r>
            <a:endParaRPr lang="fr-CH" altLang="en-US" sz="2000" b="1">
              <a:latin typeface="Arial" pitchFamily="34" charset="0"/>
              <a:sym typeface="Arial" pitchFamily="34" charset="0"/>
            </a:endParaRPr>
          </a:p>
        </p:txBody>
      </p:sp>
      <p:pic>
        <p:nvPicPr>
          <p:cNvPr id="1332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Box 10"/>
          <p:cNvSpPr txBox="1">
            <a:spLocks noChangeArrowheads="1"/>
          </p:cNvSpPr>
          <p:nvPr/>
        </p:nvSpPr>
        <p:spPr bwMode="auto">
          <a:xfrm>
            <a:off x="2330450" y="5029200"/>
            <a:ext cx="565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2000" b="1">
                <a:latin typeface="Arial" pitchFamily="34" charset="0"/>
                <a:sym typeface="Arial" pitchFamily="34" charset="0"/>
              </a:rPr>
              <a:t>6.</a:t>
            </a:r>
            <a:endParaRPr lang="fr-CH" altLang="en-US" sz="2000" b="1">
              <a:latin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953658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39222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Myriad Pro" pitchFamily="34" charset="0"/>
              </a:rPr>
              <a:t>Phase III - Caractéristiques des garanties pour des paiements sur la base des résultats </a:t>
            </a:r>
            <a:endParaRPr lang="en-GB" sz="3200" b="1" dirty="0">
              <a:latin typeface="Myriad Pro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97237017"/>
              </p:ext>
            </p:extLst>
          </p:nvPr>
        </p:nvGraphicFramePr>
        <p:xfrm>
          <a:off x="587990" y="1981200"/>
          <a:ext cx="802261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utoShape 2" descr="Image result for unfccc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unfccc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48" name="Picture 12" descr="Image result for unfccc log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 bwMode="auto">
          <a:xfrm>
            <a:off x="7696200" y="203880"/>
            <a:ext cx="1409700" cy="101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51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Myriad Pro" pitchFamily="34" charset="0"/>
              </a:rPr>
              <a:t>•Phase III - Caractéristiques des des garanties pour des paiements sur la base des résultats </a:t>
            </a:r>
            <a:endParaRPr lang="en-GB" sz="3200" b="1" dirty="0">
              <a:latin typeface="Myriad Pro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41410373"/>
              </p:ext>
            </p:extLst>
          </p:nvPr>
        </p:nvGraphicFramePr>
        <p:xfrm>
          <a:off x="408295" y="1524000"/>
          <a:ext cx="855601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70C6B56-CB25-B848-99B6-CC96536FE1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30" y="76200"/>
            <a:ext cx="167479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1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054025"/>
            <a:ext cx="8077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Myriad Pro" pitchFamily="34" charset="0"/>
              </a:rPr>
              <a:t>Progress on summaries of information</a:t>
            </a:r>
          </a:p>
        </p:txBody>
      </p:sp>
      <p:pic>
        <p:nvPicPr>
          <p:cNvPr id="2" name="Picture 2" descr="\\UNREDDCH001\Users\swan\Documents\UN-REDD\Hanoi\Safeguards\2017 regional event\Progress on summaries of inform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983200" y="-6969125"/>
            <a:ext cx="41021000" cy="2193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4536400" y="-7391400"/>
            <a:ext cx="41021000" cy="2193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UNREDDCH001\Users\swan\Documents\UN-REDD\Geneva\Admin\Comms\Progress on summaries of information May 2018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0" y="649294"/>
            <a:ext cx="9176657" cy="494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D04129-108C-F44C-8E47-2DF10CD59C15}"/>
              </a:ext>
            </a:extLst>
          </p:cNvPr>
          <p:cNvSpPr txBox="1"/>
          <p:nvPr/>
        </p:nvSpPr>
        <p:spPr>
          <a:xfrm>
            <a:off x="533399" y="5645576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Avancées concernant les Résumés d’informations sur les Garanties REDD+  </a:t>
            </a:r>
          </a:p>
        </p:txBody>
      </p:sp>
    </p:spTree>
    <p:extLst>
      <p:ext uri="{BB962C8B-B14F-4D97-AF65-F5344CB8AC3E}">
        <p14:creationId xmlns:p14="http://schemas.microsoft.com/office/powerpoint/2010/main" val="3693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295400"/>
            <a:ext cx="8077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2000" dirty="0"/>
              <a:t>Focus sur la phase de </a:t>
            </a:r>
            <a:r>
              <a:rPr lang="fr-FR" sz="2000" b="1" dirty="0"/>
              <a:t>préparation </a:t>
            </a:r>
            <a:r>
              <a:rPr lang="fr-FR" sz="2000" dirty="0"/>
              <a:t>–  L’objectif des résumés des informations est de démontrer la performance lors de la phase de mise en œuvre </a:t>
            </a:r>
          </a:p>
          <a:p>
            <a:pPr marL="342900" indent="-342900">
              <a:buFont typeface="+mj-lt"/>
              <a:buAutoNum type="arabicPeriod"/>
            </a:pPr>
            <a:endParaRPr lang="fr-FR" sz="2000" dirty="0"/>
          </a:p>
          <a:p>
            <a:pPr marL="342900" indent="-342900">
              <a:buFont typeface="+mj-lt"/>
              <a:buAutoNum type="arabicPeriod"/>
            </a:pPr>
            <a:r>
              <a:rPr lang="fr-FR" sz="2000" dirty="0"/>
              <a:t>Malgré la distinction faite entre ‘la prise en compte’ et ‘le respect’ des garanties REDD+; </a:t>
            </a:r>
            <a:r>
              <a:rPr lang="fr-FR" sz="2000" b="1" dirty="0"/>
              <a:t>information limité sur ‘le respect’</a:t>
            </a:r>
          </a:p>
          <a:p>
            <a:pPr marL="342900" indent="-342900">
              <a:buFont typeface="+mj-lt"/>
              <a:buAutoNum type="arabicPeriod"/>
            </a:pPr>
            <a:endParaRPr lang="fr-FR" sz="2000" b="1" dirty="0"/>
          </a:p>
          <a:p>
            <a:pPr marL="342900" indent="-342900">
              <a:buFont typeface="+mj-lt"/>
              <a:buAutoNum type="arabicPeriod"/>
            </a:pPr>
            <a:r>
              <a:rPr lang="fr-FR" sz="2000" dirty="0"/>
              <a:t>Les plans d’actions de mesures pour aborder les lacunes par rapport à la manière dont les garanties devraient être prises en compte /respectées , sont pour la plupart du temps sous-estimées   </a:t>
            </a:r>
          </a:p>
          <a:p>
            <a:pPr marL="342900" indent="-342900">
              <a:buFont typeface="+mj-lt"/>
              <a:buAutoNum type="arabicPeriod"/>
            </a:pPr>
            <a:endParaRPr lang="fr-FR" sz="2000" dirty="0"/>
          </a:p>
          <a:p>
            <a:pPr marL="342900" indent="-342900">
              <a:buFont typeface="+mj-lt"/>
              <a:buAutoNum type="arabicPeriod"/>
            </a:pPr>
            <a:r>
              <a:rPr lang="fr-FR" sz="2000" b="1" dirty="0"/>
              <a:t> La description de la conception du SIS est généralement faible</a:t>
            </a:r>
            <a:r>
              <a:rPr lang="fr-FR" sz="2000" dirty="0"/>
              <a:t>, surtout en rapport avec le NSGF, et surtout par rapport à la manière  dont le SIS alimenterait les résumés à venir, durant la mise en œuvre </a:t>
            </a:r>
          </a:p>
          <a:p>
            <a:pPr marL="342900" indent="-342900">
              <a:buFont typeface="+mj-lt"/>
              <a:buAutoNum type="arabicPeriod"/>
            </a:pPr>
            <a:endParaRPr lang="fr-FR" sz="2000" dirty="0"/>
          </a:p>
          <a:p>
            <a:pPr marL="342900" indent="-342900">
              <a:buFont typeface="+mj-lt"/>
              <a:buAutoNum type="arabicPeriod"/>
            </a:pPr>
            <a:r>
              <a:rPr lang="fr-FR" sz="2000" b="1" dirty="0"/>
              <a:t>Aucune mention du GCF </a:t>
            </a:r>
            <a:r>
              <a:rPr lang="fr-FR" sz="2000" dirty="0"/>
              <a:t>n’a été faite dans les résumés soumis  à la CCNUCC jusqu’alors ; Aucun pays n’a anticipé les exigences pour les paiements basés sur résultats   </a:t>
            </a:r>
          </a:p>
        </p:txBody>
      </p:sp>
      <p:sp>
        <p:nvSpPr>
          <p:cNvPr id="3" name="Shape 123"/>
          <p:cNvSpPr txBox="1">
            <a:spLocks/>
          </p:cNvSpPr>
          <p:nvPr/>
        </p:nvSpPr>
        <p:spPr bwMode="auto">
          <a:xfrm>
            <a:off x="1219200" y="287338"/>
            <a:ext cx="6858000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  <a:buSzPct val="25000"/>
              <a:buFont typeface="Calibri" pitchFamily="34" charset="0"/>
              <a:buNone/>
            </a:pPr>
            <a:r>
              <a:rPr lang="fr-FR" altLang="fr-FR" sz="3200" b="1" dirty="0">
                <a:latin typeface="Calibri" pitchFamily="34" charset="0"/>
                <a:cs typeface="Arial" pitchFamily="34" charset="0"/>
                <a:sym typeface="Calibri" pitchFamily="34" charset="0"/>
              </a:rPr>
              <a:t> Leçons tirées des premiers résumés d’informations</a:t>
            </a:r>
          </a:p>
        </p:txBody>
      </p:sp>
    </p:spTree>
    <p:extLst>
      <p:ext uri="{BB962C8B-B14F-4D97-AF65-F5344CB8AC3E}">
        <p14:creationId xmlns:p14="http://schemas.microsoft.com/office/powerpoint/2010/main" val="405356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930991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latin typeface="Myriad Pro" pitchFamily="34" charset="0"/>
              </a:rPr>
              <a:t>Merci</a:t>
            </a:r>
            <a:r>
              <a:rPr lang="en-GB" sz="1600" b="1" dirty="0">
                <a:latin typeface="Myriad Pro" pitchFamily="34" charset="0"/>
              </a:rPr>
              <a:t> 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4599801"/>
            <a:ext cx="655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Myriad Pro" pitchFamily="34" charset="0"/>
              </a:rPr>
              <a:t>Steve Swan | </a:t>
            </a:r>
            <a:r>
              <a:rPr lang="en-GB" sz="1200" i="1" dirty="0">
                <a:latin typeface="Myriad Pro" pitchFamily="34" charset="0"/>
                <a:hlinkClick r:id="rId3"/>
              </a:rPr>
              <a:t>steven.swan@un-redd.org</a:t>
            </a:r>
            <a:r>
              <a:rPr lang="en-GB" sz="1200" i="1" dirty="0">
                <a:latin typeface="Myriad Pro" pitchFamily="34" charset="0"/>
              </a:rPr>
              <a:t> </a:t>
            </a:r>
            <a:endParaRPr lang="en-US" sz="1200" i="1" dirty="0">
              <a:latin typeface="Myriad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038636"/>
            <a:ext cx="5486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latin typeface="Myriad Pro" pitchFamily="34" charset="0"/>
              </a:rPr>
              <a:t>Visitez</a:t>
            </a:r>
            <a:r>
              <a:rPr lang="en-GB" sz="1100" b="1" dirty="0">
                <a:latin typeface="Myriad Pro" pitchFamily="34" charset="0"/>
              </a:rPr>
              <a:t>-nous en </a:t>
            </a:r>
            <a:r>
              <a:rPr lang="en-GB" sz="1100" b="1" dirty="0" err="1">
                <a:latin typeface="Myriad Pro" pitchFamily="34" charset="0"/>
              </a:rPr>
              <a:t>ligne</a:t>
            </a:r>
            <a:r>
              <a:rPr lang="en-GB" sz="1100" b="1" dirty="0">
                <a:latin typeface="Myriad Pro" pitchFamily="34" charset="0"/>
              </a:rPr>
              <a:t> </a:t>
            </a:r>
            <a:r>
              <a:rPr lang="en-GB" sz="1100" b="1" dirty="0" err="1">
                <a:latin typeface="Myriad Pro" pitchFamily="34" charset="0"/>
              </a:rPr>
              <a:t>sur</a:t>
            </a:r>
            <a:r>
              <a:rPr lang="en-GB" sz="1100" b="1" dirty="0">
                <a:latin typeface="Myriad Pro" pitchFamily="34" charset="0"/>
              </a:rPr>
              <a:t> le </a:t>
            </a:r>
            <a:r>
              <a:rPr lang="en-GB" sz="1100" dirty="0">
                <a:latin typeface="Myriad Pro" pitchFamily="34" charset="0"/>
              </a:rPr>
              <a:t>:</a:t>
            </a:r>
          </a:p>
          <a:p>
            <a:r>
              <a:rPr lang="en-GB" sz="1100" dirty="0">
                <a:latin typeface="Myriad Pro" pitchFamily="34" charset="0"/>
                <a:hlinkClick r:id="rId4"/>
              </a:rPr>
              <a:t>www.un-redd.org</a:t>
            </a:r>
            <a:r>
              <a:rPr lang="en-GB" sz="1100" dirty="0">
                <a:latin typeface="Myriad Pro" pitchFamily="34" charset="0"/>
              </a:rPr>
              <a:t> </a:t>
            </a:r>
          </a:p>
          <a:p>
            <a:r>
              <a:rPr lang="en-GB" sz="1100" dirty="0">
                <a:latin typeface="Myriad Pro" pitchFamily="34" charset="0"/>
                <a:hlinkClick r:id="rId5"/>
              </a:rPr>
              <a:t>www.unredd.net</a:t>
            </a:r>
            <a:r>
              <a:rPr lang="en-GB" sz="1100" dirty="0">
                <a:latin typeface="Myriad Pro" pitchFamily="34" charset="0"/>
              </a:rPr>
              <a:t>  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AE1B6F-FC72-4A46-9205-95E6F5C021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"/>
            <a:ext cx="9144000" cy="29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15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47359</TotalTime>
  <Words>691</Words>
  <Application>Microsoft Macintosh PowerPoint</Application>
  <PresentationFormat>On-screen Show (4:3)</PresentationFormat>
  <Paragraphs>108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Myriad Pro</vt:lpstr>
      <vt:lpstr>Office Theme</vt:lpstr>
      <vt:lpstr>10_Custom Design</vt:lpstr>
      <vt:lpstr>Résumé des Informations sur les Garanties : Exigences,  Considérations clés et les leçons tirées à ce jour   </vt:lpstr>
      <vt:lpstr>Table des matières </vt:lpstr>
      <vt:lpstr>Directives de la  CCNUCC  – Aperçu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/>
  <cp:revision>234</cp:revision>
  <dcterms:created xsi:type="dcterms:W3CDTF">2012-09-11T07:20:24Z</dcterms:created>
  <dcterms:modified xsi:type="dcterms:W3CDTF">2018-06-11T14:26:22Z</dcterms:modified>
</cp:coreProperties>
</file>